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65a08766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65a08766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5a087660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5a087660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65a08766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65a08766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c65a087660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c65a087660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c65a087660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c65a087660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65a087660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c65a087660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c65a087660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c65a087660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OH4: Scenarios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Kielitietonen polku: Askel 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Scenario 1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2137200" y="227975"/>
            <a:ext cx="6695100" cy="4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925" y="1017725"/>
            <a:ext cx="3842550" cy="349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Scenario 2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2137200" y="227975"/>
            <a:ext cx="6695100" cy="4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4065256" cy="3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Scenario 3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2378475" y="227975"/>
            <a:ext cx="6453900" cy="4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17725"/>
            <a:ext cx="2801010" cy="398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Scenario 4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2448900" y="566238"/>
            <a:ext cx="6695100" cy="4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-"/>
            </a:pPr>
            <a:r>
              <a:t/>
            </a:r>
            <a:endParaRPr sz="1400">
              <a:solidFill>
                <a:srgbClr val="000000"/>
              </a:solidFill>
            </a:endParaRPr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3650" y="1165300"/>
            <a:ext cx="2974900" cy="375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Scenario 5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2286800" y="227975"/>
            <a:ext cx="6545400" cy="4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50" y="956425"/>
            <a:ext cx="3472450" cy="368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Scenario 6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2137200" y="227975"/>
            <a:ext cx="6695100" cy="4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4900" y="1148650"/>
            <a:ext cx="2177125" cy="256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Scenario 7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2137200" y="227975"/>
            <a:ext cx="6695100" cy="4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375" y="1017725"/>
            <a:ext cx="2345950" cy="366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