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48B7EE-4FAB-489B-B601-05952FD308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NASVETI ZA PISANJE SPISA/ESEJA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5329072-7F7B-4A7A-B585-BEDAFE4930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b="1" dirty="0"/>
              <a:t>9. RAZRED</a:t>
            </a:r>
          </a:p>
        </p:txBody>
      </p:sp>
    </p:spTree>
    <p:extLst>
      <p:ext uri="{BB962C8B-B14F-4D97-AF65-F5344CB8AC3E}">
        <p14:creationId xmlns:p14="http://schemas.microsoft.com/office/powerpoint/2010/main" val="392064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1C04F3-5922-4B16-A303-B9D5D6897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780" y="1383438"/>
            <a:ext cx="10279493" cy="1476652"/>
          </a:xfrm>
        </p:spPr>
        <p:txBody>
          <a:bodyPr>
            <a:noAutofit/>
          </a:bodyPr>
          <a:lstStyle/>
          <a:p>
            <a:pPr algn="ctr"/>
            <a:br>
              <a:rPr lang="sl-SI" b="1" dirty="0"/>
            </a:br>
            <a:r>
              <a:rPr lang="sl-SI" b="1" dirty="0"/>
              <a:t>9. Pregled zapisanega</a:t>
            </a:r>
            <a:br>
              <a:rPr lang="sl-SI" dirty="0"/>
            </a:br>
            <a:br>
              <a:rPr lang="sl-SI" dirty="0"/>
            </a:br>
            <a:br>
              <a:rPr lang="sl-SI" dirty="0"/>
            </a:br>
            <a:endParaRPr lang="sl-SI" sz="3600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FEB3DCE-CAB3-4A13-94F0-94B7C87B4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64925" y="2281560"/>
            <a:ext cx="8915399" cy="4341181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preveri slovnico, pravilno postavljene vejice, pravilno deljene besede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izbriši tisto, kar po drugem branju spisa smatraš, da ni bistveno za spis,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preveri, da ne uporabljaš enega in istega izraza kar naprej – če ga, ga nadomesti z enakovrednim izrazom (npr. ne uporabljaj vedno 'jaz mislim', ampak namesto tega kdaj uporabi 'jaz menim' ali pa 'po mojem mnenju').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2409467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1C04F3-5922-4B16-A303-B9D5D6897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780" y="1383438"/>
            <a:ext cx="10279493" cy="1476652"/>
          </a:xfrm>
        </p:spPr>
        <p:txBody>
          <a:bodyPr>
            <a:noAutofit/>
          </a:bodyPr>
          <a:lstStyle/>
          <a:p>
            <a:pPr algn="ctr"/>
            <a:br>
              <a:rPr lang="sl-SI" b="1" dirty="0"/>
            </a:br>
            <a:r>
              <a:rPr lang="sl-SI" b="1" dirty="0"/>
              <a:t>10. Zapiši končno verzijo eseja</a:t>
            </a:r>
            <a:br>
              <a:rPr lang="sl-SI" dirty="0"/>
            </a:br>
            <a:br>
              <a:rPr lang="sl-SI" dirty="0"/>
            </a:br>
            <a:br>
              <a:rPr lang="sl-SI" dirty="0"/>
            </a:br>
            <a:endParaRPr lang="sl-SI" sz="3600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FEB3DCE-CAB3-4A13-94F0-94B7C87B4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64925" y="2281560"/>
            <a:ext cx="8915399" cy="4341181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Piši čitljivo (če moraš pisati na roke).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/>
              <a:t>Pazi</a:t>
            </a:r>
            <a:r>
              <a:rPr lang="sl-SI" sz="2800" dirty="0"/>
              <a:t>, da je list, na katerem oddaš spis, čist</a:t>
            </a:r>
            <a:r>
              <a:rPr lang="sl-SI" sz="2800"/>
              <a:t>, raven.</a:t>
            </a:r>
            <a:endParaRPr lang="sl-SI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b="1" u="sng" dirty="0"/>
              <a:t>Oddaj spis pravočasno!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b="1" u="sng" dirty="0"/>
              <a:t>Ga napiši, če je za domačo nalogo – dober spis je stvar vaje!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584663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1C04F3-5922-4B16-A303-B9D5D6897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/>
              <a:t>1. Pazljivo preberi navodila:</a:t>
            </a:r>
            <a:br>
              <a:rPr lang="sl-SI" dirty="0"/>
            </a:br>
            <a:br>
              <a:rPr lang="sl-SI" dirty="0"/>
            </a:br>
            <a:endParaRPr lang="sl-SI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FEB3DCE-CAB3-4A13-94F0-94B7C87B4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811045"/>
            <a:ext cx="8915399" cy="4864963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sl-SI" sz="3600" dirty="0"/>
              <a:t>* podčrtaj ključne besede,</a:t>
            </a:r>
            <a:br>
              <a:rPr lang="sl-SI" sz="3600" dirty="0"/>
            </a:br>
            <a:r>
              <a:rPr lang="sl-SI" sz="3600" dirty="0"/>
              <a:t>* uporabi slovarček ali SSKJ za razlago nerazumljivih besed (za pisanje doma),</a:t>
            </a:r>
            <a:br>
              <a:rPr lang="sl-SI" sz="3600" dirty="0"/>
            </a:br>
            <a:r>
              <a:rPr lang="sl-SI" sz="3600" dirty="0"/>
              <a:t>* preveri, kakšna je tvoja naloga:</a:t>
            </a:r>
          </a:p>
          <a:p>
            <a:pPr>
              <a:lnSpc>
                <a:spcPct val="110000"/>
              </a:lnSpc>
            </a:pPr>
            <a:r>
              <a:rPr lang="sl-SI" sz="3600" dirty="0"/>
              <a:t> 	- moraš samo opisati lik ali pa ga moraš pojasniti, primerjati z drugimi liki,</a:t>
            </a:r>
          </a:p>
          <a:p>
            <a:pPr>
              <a:lnSpc>
                <a:spcPct val="110000"/>
              </a:lnSpc>
            </a:pPr>
            <a:r>
              <a:rPr lang="sl-SI" sz="3600" dirty="0"/>
              <a:t>	- moraš razmišljati o pojmu in podati svoje mnenje</a:t>
            </a:r>
          </a:p>
        </p:txBody>
      </p:sp>
    </p:spTree>
    <p:extLst>
      <p:ext uri="{BB962C8B-B14F-4D97-AF65-F5344CB8AC3E}">
        <p14:creationId xmlns:p14="http://schemas.microsoft.com/office/powerpoint/2010/main" val="2207882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1C04F3-5922-4B16-A303-B9D5D6897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118" y="609600"/>
            <a:ext cx="10279493" cy="1476652"/>
          </a:xfrm>
        </p:spPr>
        <p:txBody>
          <a:bodyPr>
            <a:noAutofit/>
          </a:bodyPr>
          <a:lstStyle/>
          <a:p>
            <a:pPr algn="ctr"/>
            <a:r>
              <a:rPr lang="sl-SI" sz="3600" b="1" dirty="0"/>
              <a:t>2. Pazljivo preberi del besedila, na katerega se nanaša tvoja naloga:</a:t>
            </a:r>
            <a:endParaRPr lang="sl-SI" sz="3600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FEB3DCE-CAB3-4A13-94F0-94B7C87B4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837678"/>
            <a:ext cx="8915399" cy="483833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po branju glavnega besedila oblikuj zapiske na list ali obnovo,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po alinejah zapiši glavne poudarke prebranega besedila (seveda glavne glede na tvoje mnenje),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izpiši iz besedila en ali dva uporabna citata, ki ju boš lahko umestil/a v spis (citati, pregovori in ostale modre misli vedno 'vžgejo' pri učiteljih slovenščine). </a:t>
            </a:r>
            <a:r>
              <a:rPr lang="sl-SI" sz="2800" dirty="0">
                <a:sym typeface="Wingdings" panose="05000000000000000000" pitchFamily="2" charset="2"/>
              </a:rPr>
              <a:t>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560666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1C04F3-5922-4B16-A303-B9D5D6897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118" y="609600"/>
            <a:ext cx="10279493" cy="1476652"/>
          </a:xfrm>
        </p:spPr>
        <p:txBody>
          <a:bodyPr>
            <a:noAutofit/>
          </a:bodyPr>
          <a:lstStyle/>
          <a:p>
            <a:pPr algn="ctr"/>
            <a:r>
              <a:rPr lang="sl-SI" b="1" dirty="0"/>
              <a:t>3. Privošči si kratko nevihto možganov</a:t>
            </a:r>
            <a:endParaRPr lang="sl-SI" sz="3600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FEB3DCE-CAB3-4A13-94F0-94B7C87B4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837678"/>
            <a:ext cx="8915399" cy="483833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na list papirja zapiši vse besede, ki ti padejo na pamet ob omembi določenega lika v prebranem besedilu ali pojma v navodilu,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 naredi si miselni vzorec o posameznem problemu v besedilu (npr. Julija in Romeo; zapiši v miselni vzorec vse ovire, zaradi katerih literarna lika nista mogla biti srečno zaljubljen par).</a:t>
            </a:r>
          </a:p>
        </p:txBody>
      </p:sp>
    </p:spTree>
    <p:extLst>
      <p:ext uri="{BB962C8B-B14F-4D97-AF65-F5344CB8AC3E}">
        <p14:creationId xmlns:p14="http://schemas.microsoft.com/office/powerpoint/2010/main" val="2684049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1C04F3-5922-4B16-A303-B9D5D6897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118" y="1099352"/>
            <a:ext cx="10279493" cy="1476652"/>
          </a:xfrm>
        </p:spPr>
        <p:txBody>
          <a:bodyPr>
            <a:noAutofit/>
          </a:bodyPr>
          <a:lstStyle/>
          <a:p>
            <a:pPr algn="ctr"/>
            <a:r>
              <a:rPr lang="sl-SI" b="1" dirty="0"/>
              <a:t>4. Razvij idejo, ki je odgovor na osnovno vprašanje spisa</a:t>
            </a:r>
            <a:br>
              <a:rPr lang="sl-SI" dirty="0"/>
            </a:br>
            <a:endParaRPr lang="sl-SI" sz="3600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FEB3DCE-CAB3-4A13-94F0-94B7C87B4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837678"/>
            <a:ext cx="8915399" cy="483833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to naj bo močna izjava, ki v enem ali dveh stavkih zaobjema celoten odgovor na osrednje vprašanje spisa,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ideja je hrbtenica vsakega spisa, zato jo v spisu večkrat omeni, jo poudari, jo obrazloži.</a:t>
            </a:r>
          </a:p>
        </p:txBody>
      </p:sp>
    </p:spTree>
    <p:extLst>
      <p:ext uri="{BB962C8B-B14F-4D97-AF65-F5344CB8AC3E}">
        <p14:creationId xmlns:p14="http://schemas.microsoft.com/office/powerpoint/2010/main" val="3499261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1C04F3-5922-4B16-A303-B9D5D6897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780" y="1383438"/>
            <a:ext cx="10279493" cy="1476652"/>
          </a:xfrm>
        </p:spPr>
        <p:txBody>
          <a:bodyPr>
            <a:noAutofit/>
          </a:bodyPr>
          <a:lstStyle/>
          <a:p>
            <a:pPr algn="ctr"/>
            <a:br>
              <a:rPr lang="sl-SI" b="1" dirty="0"/>
            </a:br>
            <a:r>
              <a:rPr lang="sl-SI" b="1" dirty="0"/>
              <a:t>5. Naredi načrt</a:t>
            </a:r>
            <a:br>
              <a:rPr lang="sl-SI" dirty="0"/>
            </a:br>
            <a:br>
              <a:rPr lang="sl-SI" dirty="0"/>
            </a:br>
            <a:endParaRPr lang="sl-SI" sz="3600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FEB3DCE-CAB3-4A13-94F0-94B7C87B4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71457" y="1740022"/>
            <a:ext cx="8915399" cy="4341181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razporedi ideje in misli,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poskrbi, da bodo imele tvoje oporne točke dovolj obsežno razlago,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pripravi list papirja in pisalo za pisanje.</a:t>
            </a:r>
          </a:p>
        </p:txBody>
      </p:sp>
    </p:spTree>
    <p:extLst>
      <p:ext uri="{BB962C8B-B14F-4D97-AF65-F5344CB8AC3E}">
        <p14:creationId xmlns:p14="http://schemas.microsoft.com/office/powerpoint/2010/main" val="1583293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1C04F3-5922-4B16-A303-B9D5D6897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780" y="1383438"/>
            <a:ext cx="10279493" cy="1476652"/>
          </a:xfrm>
        </p:spPr>
        <p:txBody>
          <a:bodyPr>
            <a:noAutofit/>
          </a:bodyPr>
          <a:lstStyle/>
          <a:p>
            <a:pPr algn="ctr"/>
            <a:br>
              <a:rPr lang="sl-SI" b="1" dirty="0"/>
            </a:br>
            <a:r>
              <a:rPr lang="sl-SI" b="1" dirty="0"/>
              <a:t>6. Uvod</a:t>
            </a:r>
            <a:br>
              <a:rPr lang="sl-SI" dirty="0"/>
            </a:br>
            <a:br>
              <a:rPr lang="sl-SI" dirty="0"/>
            </a:br>
            <a:br>
              <a:rPr lang="sl-SI" dirty="0"/>
            </a:br>
            <a:endParaRPr lang="sl-SI" sz="3600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FEB3DCE-CAB3-4A13-94F0-94B7C87B4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71457" y="1740022"/>
            <a:ext cx="8915399" cy="4341181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začni spis z asociacijo ali mislijo o besedi, pojmu, temi iz naslova (misel naj se seveda sklada z  vsebino!)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predstavi tezo tvojega spisa,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povej, na katera vprašanja bo odgovorjeno v spisu.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4187515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1C04F3-5922-4B16-A303-B9D5D6897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780" y="1383438"/>
            <a:ext cx="10279493" cy="1476652"/>
          </a:xfrm>
        </p:spPr>
        <p:txBody>
          <a:bodyPr>
            <a:noAutofit/>
          </a:bodyPr>
          <a:lstStyle/>
          <a:p>
            <a:pPr algn="ctr"/>
            <a:br>
              <a:rPr lang="sl-SI" b="1" dirty="0"/>
            </a:br>
            <a:r>
              <a:rPr lang="sl-SI" b="1" dirty="0"/>
              <a:t>7. Jedro</a:t>
            </a:r>
            <a:br>
              <a:rPr lang="sl-SI" dirty="0"/>
            </a:br>
            <a:br>
              <a:rPr lang="sl-SI" dirty="0"/>
            </a:br>
            <a:br>
              <a:rPr lang="sl-SI" dirty="0"/>
            </a:br>
            <a:endParaRPr lang="sl-SI" sz="3600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FEB3DCE-CAB3-4A13-94F0-94B7C87B4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64925" y="2281560"/>
            <a:ext cx="8915399" cy="4341181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pazi na odstavke – pri vsaki  novi ideji ali pa odgovoru na novo vprašanje, ki ti je zastavljeno v navodilih za pisanje, naredi odstavek,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uporabljaj besedne zveze, kot so </a:t>
            </a:r>
            <a:r>
              <a:rPr lang="sl-SI" sz="2800" i="1" dirty="0">
                <a:solidFill>
                  <a:schemeClr val="bg2">
                    <a:lumMod val="50000"/>
                  </a:schemeClr>
                </a:solidFill>
              </a:rPr>
              <a:t>'menim', 'moje osebno mnenje je', 'zdi se mi', 'smiselno je', 'ob tem bi rad/a izpostavila tudi dejstvo, da'…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vsaka trditev, ki jo navedeš v jedru, naj ima tudi podporni dokaz (če rečeš, npr. da je Julija zaljubljena v Romea, potem napiši: ''To je razvidno tudi iz njenih izjav, kot je npr. …'').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634931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1C04F3-5922-4B16-A303-B9D5D6897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780" y="1383438"/>
            <a:ext cx="10279493" cy="1476652"/>
          </a:xfrm>
        </p:spPr>
        <p:txBody>
          <a:bodyPr>
            <a:noAutofit/>
          </a:bodyPr>
          <a:lstStyle/>
          <a:p>
            <a:pPr algn="ctr"/>
            <a:br>
              <a:rPr lang="sl-SI" b="1" dirty="0"/>
            </a:br>
            <a:r>
              <a:rPr lang="sl-SI" b="1" dirty="0"/>
              <a:t>8. Zaključek</a:t>
            </a:r>
            <a:br>
              <a:rPr lang="sl-SI" dirty="0"/>
            </a:br>
            <a:br>
              <a:rPr lang="sl-SI" dirty="0"/>
            </a:br>
            <a:br>
              <a:rPr lang="sl-SI" dirty="0"/>
            </a:br>
            <a:endParaRPr lang="sl-SI" sz="3600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FEB3DCE-CAB3-4A13-94F0-94B7C87B4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64925" y="2281560"/>
            <a:ext cx="8915399" cy="4341181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pazi na odstavke – pri vsaki  novi ideji ali pa odgovoru na novo vprašanje, ki ti je zastavljeno v navodilih za pisanje, naredi odstavek,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uporabljaj besedne zveze, kot so </a:t>
            </a:r>
            <a:r>
              <a:rPr lang="sl-SI" sz="2800" i="1" dirty="0">
                <a:solidFill>
                  <a:schemeClr val="bg2">
                    <a:lumMod val="50000"/>
                  </a:schemeClr>
                </a:solidFill>
              </a:rPr>
              <a:t>'menim', 'moje osebno mnenje je', 'zdi se mi', 'smiselno je', 'ob tem bi rad/a izpostavila tudi dejstvo, da'…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800" dirty="0"/>
              <a:t>vsaka trditev, ki jo navedeš v jedru, naj ima tudi podporni dokaz (če rečeš, npr. da je Julija zaljubljena v Romea, potem napiši: ''To je razvidno tudi iz njenih izjav, kot je npr. …'').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4089544155"/>
      </p:ext>
    </p:extLst>
  </p:cSld>
  <p:clrMapOvr>
    <a:masterClrMapping/>
  </p:clrMapOvr>
</p:sld>
</file>

<file path=ppt/theme/theme1.xml><?xml version="1.0" encoding="utf-8"?>
<a:theme xmlns:a="http://schemas.openxmlformats.org/drawingml/2006/main" name="Šelest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694</Words>
  <Application>Microsoft Office PowerPoint</Application>
  <PresentationFormat>Širokozaslonsko</PresentationFormat>
  <Paragraphs>41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Šelest</vt:lpstr>
      <vt:lpstr>NASVETI ZA PISANJE SPISA/ESEJA</vt:lpstr>
      <vt:lpstr>1. Pazljivo preberi navodila:  </vt:lpstr>
      <vt:lpstr>2. Pazljivo preberi del besedila, na katerega se nanaša tvoja naloga:</vt:lpstr>
      <vt:lpstr>3. Privošči si kratko nevihto možganov</vt:lpstr>
      <vt:lpstr>4. Razvij idejo, ki je odgovor na osnovno vprašanje spisa </vt:lpstr>
      <vt:lpstr> 5. Naredi načrt  </vt:lpstr>
      <vt:lpstr> 6. Uvod   </vt:lpstr>
      <vt:lpstr> 7. Jedro   </vt:lpstr>
      <vt:lpstr> 8. Zaključek   </vt:lpstr>
      <vt:lpstr> 9. Pregled zapisanega   </vt:lpstr>
      <vt:lpstr> 10. Zapiši končno verzijo eseja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NASVETI ZA PISANJE SPISA/ESEJA</dc:title>
  <dc:creator>Skrbnik</dc:creator>
  <cp:lastModifiedBy>Skrbnik</cp:lastModifiedBy>
  <cp:revision>3</cp:revision>
  <dcterms:created xsi:type="dcterms:W3CDTF">2022-09-13T10:14:49Z</dcterms:created>
  <dcterms:modified xsi:type="dcterms:W3CDTF">2022-09-14T12:57:20Z</dcterms:modified>
</cp:coreProperties>
</file>