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35" r:id="rId3"/>
    <p:sldId id="316" r:id="rId4"/>
    <p:sldId id="330" r:id="rId5"/>
    <p:sldId id="317" r:id="rId6"/>
    <p:sldId id="328" r:id="rId7"/>
    <p:sldId id="319" r:id="rId8"/>
    <p:sldId id="322" r:id="rId9"/>
    <p:sldId id="321" r:id="rId10"/>
    <p:sldId id="274" r:id="rId11"/>
    <p:sldId id="307" r:id="rId12"/>
    <p:sldId id="336" r:id="rId13"/>
    <p:sldId id="305" r:id="rId14"/>
    <p:sldId id="306" r:id="rId15"/>
    <p:sldId id="314" r:id="rId16"/>
    <p:sldId id="331" r:id="rId17"/>
    <p:sldId id="312" r:id="rId18"/>
    <p:sldId id="329" r:id="rId19"/>
    <p:sldId id="327" r:id="rId20"/>
    <p:sldId id="320" r:id="rId21"/>
    <p:sldId id="324" r:id="rId22"/>
    <p:sldId id="333" r:id="rId23"/>
    <p:sldId id="313" r:id="rId24"/>
    <p:sldId id="334" r:id="rId25"/>
    <p:sldId id="332" r:id="rId26"/>
    <p:sldId id="318" r:id="rId27"/>
    <p:sldId id="326" r:id="rId28"/>
    <p:sldId id="301" r:id="rId2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82" autoAdjust="0"/>
    <p:restoredTop sz="95226" autoAdjust="0"/>
  </p:normalViewPr>
  <p:slideViewPr>
    <p:cSldViewPr>
      <p:cViewPr varScale="1">
        <p:scale>
          <a:sx n="105" d="100"/>
          <a:sy n="105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4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21419AC-A81C-49A7-8D33-36EB6D5D5075}" type="datetimeFigureOut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AFDA63D-48BD-453D-80FC-DA04EEEFC7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80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6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grada stranske slik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  <p:sp>
        <p:nvSpPr>
          <p:cNvPr id="35843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ACB26-97AD-43DA-AD02-BAD81413AA9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Ograda stranske slik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  <p:sp>
        <p:nvSpPr>
          <p:cNvPr id="50179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7DEE4-0E0B-438B-ACAC-B7614196B6D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2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grada stranske slik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  <p:sp>
        <p:nvSpPr>
          <p:cNvPr id="46083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09BE-EC70-406C-AA67-189F68AFAEE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33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Ograda stranske slik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  <p:sp>
        <p:nvSpPr>
          <p:cNvPr id="48131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144FC-3C90-4123-B257-5344A1DA07E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71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Ograda stranske slik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Ograda opomb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/>
          </a:p>
        </p:txBody>
      </p:sp>
      <p:sp>
        <p:nvSpPr>
          <p:cNvPr id="73731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988BC-0D20-4308-9750-0648D4A0033D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1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CD31-54DA-4237-BCDE-00A3E0ACB3DC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33BD-730A-471A-918D-8AC859F67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3AFDA-6A01-441A-85D2-564F90A2CED9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35D7-F944-4D52-8A2A-57CF90C74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5469-7C4F-432A-A7FA-85C9AABF0284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BA49-8A64-43F2-A01C-3E80F9D5E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9DA9-3C36-4272-9CC6-077162561317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D199-69B5-4382-9BF5-5E1AF5B1CD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4837-10F5-423B-A233-EC6EC5242A88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4ADC-3339-4A2C-AFB8-41E211A0BD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0AEB-A631-4113-9B80-0A8C15916BF5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2DEE-5494-45EE-9517-4330624236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DD15-7A88-4D5F-A16C-98F8E4D7A2A7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3817-AADF-4792-99EA-B2E6168853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9ACA7-E96E-4F1C-84AC-CB13EE7378EA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D495-330D-4601-B87C-4F7C8187F4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8E70-E232-4E74-82E0-0C2C80022764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D064-AB2E-440A-8204-A57C3E0CC7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DDC3-C060-41B7-B959-DE6F3ACEF9C5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7658-F8AA-4D9F-A2D3-ECAB5243F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128D-BD52-4B5D-96ED-906DFE7EF5FC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2375-16BA-4CC7-8A18-3057DF1FFB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15363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220BF-F666-4471-A2BF-356E0BA3FF69}" type="datetimeFigureOut">
              <a:rPr lang="sl-SI"/>
              <a:pPr>
                <a:defRPr/>
              </a:pPr>
              <a:t>25. 10. 2022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C5C617-7F1B-49FA-B705-1438FA135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kids.britishcouncil.org/en/short-stories/dark-dark-woo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learnenglishkids.britishcouncil.org/en/category/topics/hallowe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N_hjFaITRB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1cz_jHQM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simplelearning.com/songs/themes-series/halloween/knock-knock-trick-or-treat/" TargetMode="External"/><Relationship Id="rId2" Type="http://schemas.openxmlformats.org/officeDocument/2006/relationships/hyperlink" Target="https://www.youtube.com/watch?v=4jxcWlq3CB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0N02OJv6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0N02OJv6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7CUCG6ijdE&amp;list=PLHnIMMDvPyOOuwMv29H6AxCb01YDiJIhy" TargetMode="External"/><Relationship Id="rId2" Type="http://schemas.openxmlformats.org/officeDocument/2006/relationships/hyperlink" Target="https://www.youtube.com/watch?v=NkwLOhFgXL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eXQPD6Ocug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krokotak.com/2015/10/itvs-time-for-pumpkins-cut-and-glu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learnenglish.com/free/halloween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solcourses.com/content/topics/autumn-festivals/halloween/halloween-in-the-usa-listening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Halloween</a:t>
            </a:r>
            <a:br>
              <a:rPr lang="sl-SI" sz="4800" dirty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</a:br>
            <a:r>
              <a:rPr lang="sl-SI" sz="4800" dirty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ACTIVITIES FOR CHILDREN</a:t>
            </a:r>
            <a:endParaRPr lang="en-GB" sz="4800" dirty="0">
              <a:solidFill>
                <a:schemeClr val="accent6">
                  <a:lumMod val="75000"/>
                </a:schemeClr>
              </a:solidFill>
              <a:latin typeface="Showcard Gothic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57250" y="3714750"/>
          <a:ext cx="753745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70895" imgH="4060259" progId="Word.Document.8">
                  <p:embed/>
                </p:oleObj>
              </mc:Choice>
              <mc:Fallback>
                <p:oleObj name="Document" r:id="rId3" imgW="6070895" imgH="406025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714750"/>
                        <a:ext cx="753745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err="1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traditional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gameS</a:t>
            </a:r>
            <a:endParaRPr lang="am-E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18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/>
              <a:t>Bobbing for apples </a:t>
            </a:r>
            <a:r>
              <a:rPr lang="en-GB"/>
              <a:t>is thought to have originated from the roman harvest festival that honors Pamona, the goddess of fruit trees. </a:t>
            </a:r>
            <a:endParaRPr lang="sl-SI"/>
          </a:p>
          <a:p>
            <a:pPr eaLnBrk="1" hangingPunct="1"/>
            <a:r>
              <a:rPr lang="sl-SI" b="1"/>
              <a:t>Pin-the-tail-on-the-donkey</a:t>
            </a:r>
          </a:p>
          <a:p>
            <a:pPr eaLnBrk="1" hangingPunct="1"/>
            <a:endParaRPr lang="am-ET"/>
          </a:p>
        </p:txBody>
      </p:sp>
      <p:pic>
        <p:nvPicPr>
          <p:cNvPr id="34819" name="Picture 2" descr="http://lasteologias.files.wordpress.com/2008/10/g0415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3286125"/>
            <a:ext cx="158273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www.party-games.net/images/pin-the-tail-on-the-donkey-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4286250"/>
            <a:ext cx="26447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IN A DARK, DARK TOWN</a:t>
            </a:r>
            <a:br>
              <a:rPr lang="sl-SI"/>
            </a:br>
            <a:endParaRPr lang="sl-SI"/>
          </a:p>
        </p:txBody>
      </p:sp>
      <p:sp>
        <p:nvSpPr>
          <p:cNvPr id="49154" name="Ograda vsebine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sl-SI" sz="2000"/>
              <a:t>In a dark, dark town,</a:t>
            </a:r>
            <a:br>
              <a:rPr lang="sl-SI" sz="2000"/>
            </a:br>
            <a:r>
              <a:rPr lang="sl-SI" sz="2000"/>
              <a:t>There is a dark, dark road. </a:t>
            </a:r>
          </a:p>
          <a:p>
            <a:pPr eaLnBrk="1" hangingPunct="1">
              <a:buFont typeface="Arial" pitchFamily="34" charset="0"/>
              <a:buNone/>
            </a:pPr>
            <a:r>
              <a:rPr lang="sl-SI" sz="2000"/>
              <a:t>And in the dark, dark road</a:t>
            </a:r>
            <a:br>
              <a:rPr lang="sl-SI" sz="2000"/>
            </a:br>
            <a:r>
              <a:rPr lang="sl-SI" sz="2000"/>
              <a:t>There is a dark, dark house. </a:t>
            </a:r>
          </a:p>
          <a:p>
            <a:pPr eaLnBrk="1" hangingPunct="1">
              <a:buFont typeface="Arial" pitchFamily="34" charset="0"/>
              <a:buNone/>
            </a:pPr>
            <a:r>
              <a:rPr lang="sl-SI" sz="2000"/>
              <a:t>And in the dark, dark house</a:t>
            </a:r>
            <a:br>
              <a:rPr lang="sl-SI" sz="2000"/>
            </a:br>
            <a:r>
              <a:rPr lang="sl-SI" sz="2000"/>
              <a:t>There is a dark, dark door. </a:t>
            </a:r>
          </a:p>
          <a:p>
            <a:pPr eaLnBrk="1" hangingPunct="1">
              <a:buFont typeface="Arial" pitchFamily="34" charset="0"/>
              <a:buNone/>
            </a:pPr>
            <a:r>
              <a:rPr lang="sl-SI" sz="2000"/>
              <a:t>Go in the door.</a:t>
            </a:r>
            <a:br>
              <a:rPr lang="sl-SI" sz="2000"/>
            </a:br>
            <a:r>
              <a:rPr lang="sl-SI" sz="2000"/>
              <a:t>There are some dark, dark stairs. </a:t>
            </a:r>
          </a:p>
          <a:p>
            <a:pPr eaLnBrk="1" hangingPunct="1">
              <a:buFont typeface="Arial" pitchFamily="34" charset="0"/>
              <a:buNone/>
            </a:pPr>
            <a:r>
              <a:rPr lang="sl-SI" sz="2000"/>
              <a:t>Go up and up and up</a:t>
            </a:r>
            <a:br>
              <a:rPr lang="sl-SI" sz="2000"/>
            </a:br>
            <a:r>
              <a:rPr lang="sl-SI" sz="2000"/>
              <a:t>And up and up and up</a:t>
            </a:r>
            <a:br>
              <a:rPr lang="sl-SI" sz="2000"/>
            </a:br>
            <a:r>
              <a:rPr lang="sl-SI" sz="2000"/>
              <a:t>The dark, dark stairs </a:t>
            </a:r>
          </a:p>
          <a:p>
            <a:pPr eaLnBrk="1" hangingPunct="1">
              <a:buFont typeface="Arial" pitchFamily="34" charset="0"/>
              <a:buNone/>
            </a:pPr>
            <a:r>
              <a:rPr lang="sl-SI" sz="2000"/>
              <a:t>Now...</a:t>
            </a:r>
            <a:br>
              <a:rPr lang="sl-SI" sz="2000"/>
            </a:br>
            <a:r>
              <a:rPr lang="sl-SI" sz="2000"/>
              <a:t>There is a dark, dark room.</a:t>
            </a:r>
            <a:br>
              <a:rPr lang="sl-SI" sz="2000"/>
            </a:br>
            <a:r>
              <a:rPr lang="sl-SI" sz="2000"/>
              <a:t>Go into the dark, dark room. </a:t>
            </a:r>
          </a:p>
          <a:p>
            <a:pPr eaLnBrk="1" hangingPunct="1">
              <a:buFont typeface="Arial" pitchFamily="34" charset="0"/>
              <a:buNone/>
            </a:pPr>
            <a:r>
              <a:rPr lang="sl-SI" sz="2000"/>
              <a:t>In the dark, dark room</a:t>
            </a:r>
            <a:br>
              <a:rPr lang="sl-SI" sz="2000"/>
            </a:br>
            <a:r>
              <a:rPr lang="sl-SI" sz="2000"/>
              <a:t>There is a dark, dark cupboard. </a:t>
            </a:r>
          </a:p>
          <a:p>
            <a:pPr eaLnBrk="1" hangingPunct="1">
              <a:buFont typeface="Arial" pitchFamily="34" charset="0"/>
              <a:buNone/>
            </a:pPr>
            <a:r>
              <a:rPr lang="sl-SI" sz="2000"/>
              <a:t>Open the dark, dark cupboard.</a:t>
            </a:r>
            <a:br>
              <a:rPr lang="sl-SI" sz="2000"/>
            </a:br>
            <a:r>
              <a:rPr lang="sl-SI" sz="2000"/>
              <a:t>What's in there? </a:t>
            </a:r>
          </a:p>
          <a:p>
            <a:pPr eaLnBrk="1" hangingPunct="1"/>
            <a:endParaRPr lang="sl-SI" sz="2000"/>
          </a:p>
        </p:txBody>
      </p:sp>
      <p:sp>
        <p:nvSpPr>
          <p:cNvPr id="49155" name="PoljeZBesedilom 3"/>
          <p:cNvSpPr txBox="1">
            <a:spLocks noChangeArrowheads="1"/>
          </p:cNvSpPr>
          <p:nvPr/>
        </p:nvSpPr>
        <p:spPr bwMode="auto">
          <a:xfrm>
            <a:off x="5143500" y="578643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dirty="0">
                <a:hlinkClick r:id="rId3"/>
              </a:rPr>
              <a:t>http://learnenglishkids.britishcouncil.org/en/short-stories/dark-dark-wood</a:t>
            </a:r>
            <a:r>
              <a:rPr lang="sl-SI" dirty="0"/>
              <a:t> </a:t>
            </a:r>
          </a:p>
        </p:txBody>
      </p:sp>
      <p:pic>
        <p:nvPicPr>
          <p:cNvPr id="49156" name="Picture 2" descr="http://images2.layoutsparks.com/1/60253/super-dark-town-n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857375"/>
            <a:ext cx="2679700" cy="21431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AFC7C-1E6A-B259-6D58-66516F4E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Tongue</a:t>
            </a:r>
            <a:r>
              <a:rPr lang="sl-SI" dirty="0"/>
              <a:t> </a:t>
            </a:r>
            <a:r>
              <a:rPr lang="sl-SI" dirty="0" err="1"/>
              <a:t>twister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87551CB-8C80-9ADD-5995-4A71C2C0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0" i="1" dirty="0">
                <a:effectLst/>
                <a:latin typeface="Arial" panose="020B0604020202020204" pitchFamily="34" charset="0"/>
              </a:rPr>
              <a:t>If two witches were watching two watches, which witch would watch which watch?‘</a:t>
            </a:r>
            <a:endParaRPr lang="sl-SI" sz="4400" b="0" i="1" dirty="0">
              <a:effectLst/>
              <a:latin typeface="Arial" panose="020B0604020202020204" pitchFamily="34" charset="0"/>
            </a:endParaRPr>
          </a:p>
          <a:p>
            <a:endParaRPr lang="sl-SI" sz="4400" i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i="1" dirty="0" err="1">
                <a:latin typeface="Arial" panose="020B0604020202020204" pitchFamily="34" charset="0"/>
              </a:rPr>
              <a:t>Say</a:t>
            </a:r>
            <a:r>
              <a:rPr lang="sl-SI" i="1" dirty="0">
                <a:latin typeface="Arial" panose="020B0604020202020204" pitchFamily="34" charset="0"/>
              </a:rPr>
              <a:t> it as </a:t>
            </a:r>
            <a:r>
              <a:rPr lang="sl-SI" i="1" dirty="0" err="1">
                <a:latin typeface="Arial" panose="020B0604020202020204" pitchFamily="34" charset="0"/>
              </a:rPr>
              <a:t>fast</a:t>
            </a:r>
            <a:r>
              <a:rPr lang="sl-SI" i="1" dirty="0">
                <a:latin typeface="Arial" panose="020B0604020202020204" pitchFamily="34" charset="0"/>
              </a:rPr>
              <a:t> as </a:t>
            </a:r>
            <a:r>
              <a:rPr lang="sl-SI" i="1" dirty="0" err="1">
                <a:latin typeface="Arial" panose="020B0604020202020204" pitchFamily="34" charset="0"/>
              </a:rPr>
              <a:t>you</a:t>
            </a:r>
            <a:r>
              <a:rPr lang="sl-SI" i="1" dirty="0">
                <a:latin typeface="Arial" panose="020B0604020202020204" pitchFamily="34" charset="0"/>
              </a:rPr>
              <a:t> </a:t>
            </a:r>
            <a:r>
              <a:rPr lang="sl-SI" i="1" dirty="0" err="1">
                <a:latin typeface="Arial" panose="020B0604020202020204" pitchFamily="34" charset="0"/>
              </a:rPr>
              <a:t>can</a:t>
            </a:r>
            <a:r>
              <a:rPr lang="sl-SI" i="1" dirty="0">
                <a:latin typeface="Arial" panose="020B0604020202020204" pitchFamily="34" charset="0"/>
              </a:rPr>
              <a:t>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918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lak 5"/>
          <p:cNvSpPr/>
          <p:nvPr/>
        </p:nvSpPr>
        <p:spPr>
          <a:xfrm>
            <a:off x="6215063" y="5143500"/>
            <a:ext cx="2714625" cy="5000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50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i="1"/>
              <a:t>A Magic Spell</a:t>
            </a:r>
            <a:br>
              <a:rPr lang="sl-SI" b="1" i="1"/>
            </a:br>
            <a:endParaRPr lang="sl-SI"/>
          </a:p>
        </p:txBody>
      </p:sp>
      <p:sp>
        <p:nvSpPr>
          <p:cNvPr id="4505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sl-SI" b="1"/>
              <a:t>Two black cats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sl-SI" b="1"/>
              <a:t>Three black bats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sl-SI" b="1"/>
              <a:t>Four witches hats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sl-SI" b="1"/>
              <a:t>Five white rats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sl-SI" b="1"/>
              <a:t>Abracadabra tail of dog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b="1"/>
              <a:t>You are turned into a FROG!</a:t>
            </a:r>
          </a:p>
          <a:p>
            <a:pPr algn="r" eaLnBrk="1" hangingPunct="1">
              <a:buFont typeface="Arial" pitchFamily="34" charset="0"/>
              <a:buNone/>
            </a:pPr>
            <a:r>
              <a:rPr lang="sl-SI" sz="2800" i="1"/>
              <a:t>A CAULDRON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0063"/>
            <a:ext cx="16065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3786188"/>
            <a:ext cx="80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lak 6"/>
          <p:cNvSpPr/>
          <p:nvPr/>
        </p:nvSpPr>
        <p:spPr>
          <a:xfrm>
            <a:off x="2928938" y="5214938"/>
            <a:ext cx="2857500" cy="7143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5063" name="PoljeZBesedilom 7"/>
          <p:cNvSpPr txBox="1">
            <a:spLocks noChangeArrowheads="1"/>
          </p:cNvSpPr>
          <p:nvPr/>
        </p:nvSpPr>
        <p:spPr bwMode="auto">
          <a:xfrm>
            <a:off x="3143250" y="5286375"/>
            <a:ext cx="250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 b="1" i="1"/>
              <a:t>A MAGIC POTION</a:t>
            </a:r>
          </a:p>
        </p:txBody>
      </p:sp>
      <p:sp>
        <p:nvSpPr>
          <p:cNvPr id="9" name="Oblak 8"/>
          <p:cNvSpPr/>
          <p:nvPr/>
        </p:nvSpPr>
        <p:spPr>
          <a:xfrm>
            <a:off x="214313" y="5072063"/>
            <a:ext cx="2786062" cy="7858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5065" name="PoljeZBesedilom 9"/>
          <p:cNvSpPr txBox="1">
            <a:spLocks noChangeArrowheads="1"/>
          </p:cNvSpPr>
          <p:nvPr/>
        </p:nvSpPr>
        <p:spPr bwMode="auto">
          <a:xfrm>
            <a:off x="428625" y="521493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 b="1" i="1"/>
              <a:t>A MAGIC WAND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/>
              <a:t>Your magic spell</a:t>
            </a:r>
          </a:p>
        </p:txBody>
      </p:sp>
      <p:sp>
        <p:nvSpPr>
          <p:cNvPr id="4710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sl-SI" i="1"/>
              <a:t>Two…</a:t>
            </a:r>
          </a:p>
          <a:p>
            <a:pPr eaLnBrk="1" hangingPunct="1">
              <a:buFont typeface="Arial" pitchFamily="34" charset="0"/>
              <a:buNone/>
            </a:pPr>
            <a:r>
              <a:rPr lang="sl-SI" i="1"/>
              <a:t>Three…</a:t>
            </a:r>
          </a:p>
          <a:p>
            <a:pPr eaLnBrk="1" hangingPunct="1">
              <a:buFont typeface="Arial" pitchFamily="34" charset="0"/>
              <a:buNone/>
            </a:pPr>
            <a:r>
              <a:rPr lang="sl-SI" i="1"/>
              <a:t>Four…</a:t>
            </a:r>
          </a:p>
          <a:p>
            <a:pPr eaLnBrk="1" hangingPunct="1">
              <a:buFont typeface="Arial" pitchFamily="34" charset="0"/>
              <a:buNone/>
            </a:pPr>
            <a:r>
              <a:rPr lang="sl-SI" i="1"/>
              <a:t>Five…</a:t>
            </a:r>
          </a:p>
          <a:p>
            <a:pPr eaLnBrk="1" hangingPunct="1">
              <a:buFont typeface="Arial" pitchFamily="34" charset="0"/>
              <a:buNone/>
            </a:pPr>
            <a:r>
              <a:rPr lang="sl-SI" i="1"/>
              <a:t>Abracadabra..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i="1"/>
              <a:t>You are turned into a…..</a:t>
            </a:r>
          </a:p>
          <a:p>
            <a:pPr eaLnBrk="1" hangingPunct="1"/>
            <a:endParaRPr lang="sl-SI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85875"/>
            <a:ext cx="1357313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Halloween</a:t>
            </a:r>
            <a:r>
              <a:rPr lang="sl-SI" dirty="0"/>
              <a:t> </a:t>
            </a:r>
            <a:r>
              <a:rPr lang="sl-SI" dirty="0" err="1"/>
              <a:t>activities</a:t>
            </a:r>
            <a:r>
              <a:rPr lang="sl-SI" dirty="0"/>
              <a:t> </a:t>
            </a:r>
            <a:r>
              <a:rPr lang="sl-SI" dirty="0" err="1"/>
              <a:t>online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http://learnenglishkids.britishcouncil.org/en/category/topics/halloween</a:t>
            </a:r>
            <a:r>
              <a:rPr lang="sl-SI" dirty="0"/>
              <a:t> </a:t>
            </a:r>
          </a:p>
        </p:txBody>
      </p:sp>
      <p:pic>
        <p:nvPicPr>
          <p:cNvPr id="79874" name="Picture 2" descr="https://scifihorrorfantasy.files.wordpress.com/2015/09/halloween-2014-wallpaper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81964"/>
            <a:ext cx="6336704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err="1"/>
              <a:t>Who</a:t>
            </a:r>
            <a:r>
              <a:rPr lang="sl-SI" sz="3200" dirty="0"/>
              <a:t> </a:t>
            </a:r>
            <a:r>
              <a:rPr lang="sl-SI" sz="3200" dirty="0" err="1"/>
              <a:t>took</a:t>
            </a:r>
            <a:r>
              <a:rPr lang="sl-SI" sz="3200" dirty="0"/>
              <a:t> </a:t>
            </a:r>
            <a:r>
              <a:rPr lang="sl-SI" sz="3200" dirty="0" err="1"/>
              <a:t>the</a:t>
            </a:r>
            <a:r>
              <a:rPr lang="sl-SI" sz="3200" dirty="0"/>
              <a:t> </a:t>
            </a:r>
            <a:r>
              <a:rPr lang="sl-SI" sz="3200" dirty="0" err="1"/>
              <a:t>cookie</a:t>
            </a:r>
            <a:r>
              <a:rPr lang="sl-SI" sz="3200" dirty="0"/>
              <a:t>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sz="2000" dirty="0"/>
              <a:t>1. </a:t>
            </a:r>
            <a:r>
              <a:rPr lang="sl-SI" sz="2000" dirty="0" err="1"/>
              <a:t>All</a:t>
            </a:r>
            <a:r>
              <a:rPr lang="sl-SI" sz="2000" dirty="0"/>
              <a:t>: </a:t>
            </a:r>
            <a:r>
              <a:rPr lang="sl-SI" sz="2000" dirty="0" err="1"/>
              <a:t>Who</a:t>
            </a:r>
            <a:r>
              <a:rPr lang="sl-SI" sz="2000" dirty="0"/>
              <a:t> </a:t>
            </a:r>
            <a:r>
              <a:rPr lang="sl-SI" sz="2000" dirty="0" err="1"/>
              <a:t>took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</a:t>
            </a:r>
            <a:r>
              <a:rPr lang="sl-SI" sz="2000" dirty="0" err="1"/>
              <a:t>from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jar?</a:t>
            </a:r>
          </a:p>
          <a:p>
            <a:pPr>
              <a:buNone/>
            </a:pPr>
            <a:r>
              <a:rPr lang="sl-SI" sz="2000" dirty="0"/>
              <a:t>[name/</a:t>
            </a:r>
            <a:r>
              <a:rPr lang="sl-SI" sz="2000" dirty="0" err="1"/>
              <a:t>Halloween</a:t>
            </a:r>
            <a:r>
              <a:rPr lang="sl-SI" sz="2000" dirty="0"/>
              <a:t> </a:t>
            </a:r>
            <a:r>
              <a:rPr lang="sl-SI" sz="2000" dirty="0" err="1"/>
              <a:t>character</a:t>
            </a:r>
            <a:r>
              <a:rPr lang="sl-SI" sz="2000" dirty="0"/>
              <a:t>] </a:t>
            </a:r>
            <a:r>
              <a:rPr lang="sl-SI" sz="2000" dirty="0" err="1"/>
              <a:t>took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</a:t>
            </a:r>
            <a:r>
              <a:rPr lang="sl-SI" sz="2000" dirty="0" err="1"/>
              <a:t>from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jar. </a:t>
            </a:r>
          </a:p>
          <a:p>
            <a:pPr>
              <a:buNone/>
            </a:pPr>
            <a:r>
              <a:rPr lang="sl-SI" sz="2000" dirty="0" err="1"/>
              <a:t>Child</a:t>
            </a:r>
            <a:r>
              <a:rPr lang="sl-SI" sz="2000" dirty="0"/>
              <a:t>: </a:t>
            </a:r>
            <a:r>
              <a:rPr lang="sl-SI" sz="2000" dirty="0" err="1"/>
              <a:t>Who</a:t>
            </a:r>
            <a:r>
              <a:rPr lang="sl-SI" sz="2000" dirty="0"/>
              <a:t> me?</a:t>
            </a:r>
          </a:p>
          <a:p>
            <a:pPr>
              <a:buNone/>
            </a:pPr>
            <a:r>
              <a:rPr lang="sl-SI" sz="2000" dirty="0" err="1"/>
              <a:t>All</a:t>
            </a:r>
            <a:r>
              <a:rPr lang="sl-SI" sz="2000" dirty="0"/>
              <a:t>: </a:t>
            </a:r>
            <a:r>
              <a:rPr lang="sl-SI" sz="2000" dirty="0" err="1"/>
              <a:t>Yes</a:t>
            </a:r>
            <a:r>
              <a:rPr lang="sl-SI" sz="2000" dirty="0"/>
              <a:t>, </a:t>
            </a:r>
            <a:r>
              <a:rPr lang="sl-SI" sz="2000" dirty="0" err="1"/>
              <a:t>you</a:t>
            </a:r>
            <a:r>
              <a:rPr lang="sl-SI" sz="2000" dirty="0"/>
              <a:t>. </a:t>
            </a:r>
          </a:p>
          <a:p>
            <a:pPr>
              <a:buNone/>
            </a:pPr>
            <a:r>
              <a:rPr lang="sl-SI" sz="2000" dirty="0" err="1"/>
              <a:t>Child</a:t>
            </a:r>
            <a:r>
              <a:rPr lang="sl-SI" sz="2000" dirty="0"/>
              <a:t>: Not me. </a:t>
            </a:r>
          </a:p>
          <a:p>
            <a:pPr>
              <a:buNone/>
            </a:pPr>
            <a:r>
              <a:rPr lang="sl-SI" sz="2000" dirty="0" err="1"/>
              <a:t>All</a:t>
            </a:r>
            <a:r>
              <a:rPr lang="sl-SI" sz="2000" dirty="0"/>
              <a:t>: </a:t>
            </a:r>
            <a:r>
              <a:rPr lang="sl-SI" sz="2000" dirty="0" err="1"/>
              <a:t>Then</a:t>
            </a:r>
            <a:r>
              <a:rPr lang="sl-SI" sz="2000" dirty="0"/>
              <a:t> </a:t>
            </a:r>
            <a:r>
              <a:rPr lang="sl-SI" sz="2000" dirty="0" err="1"/>
              <a:t>who</a:t>
            </a:r>
            <a:r>
              <a:rPr lang="sl-SI" sz="2000" dirty="0"/>
              <a:t>?</a:t>
            </a:r>
          </a:p>
          <a:p>
            <a:pPr>
              <a:buNone/>
            </a:pPr>
            <a:r>
              <a:rPr lang="sl-SI" sz="2000" dirty="0" err="1"/>
              <a:t>Child</a:t>
            </a:r>
            <a:r>
              <a:rPr lang="sl-SI" sz="2000" dirty="0"/>
              <a:t>: [</a:t>
            </a:r>
            <a:r>
              <a:rPr lang="sl-SI" sz="2000" dirty="0" err="1"/>
              <a:t>another</a:t>
            </a:r>
            <a:r>
              <a:rPr lang="sl-SI" sz="2000" dirty="0"/>
              <a:t> </a:t>
            </a:r>
            <a:r>
              <a:rPr lang="sl-SI" sz="2000" dirty="0" err="1"/>
              <a:t>child</a:t>
            </a:r>
            <a:r>
              <a:rPr lang="sl-SI" sz="2000" dirty="0"/>
              <a:t>/</a:t>
            </a:r>
            <a:r>
              <a:rPr lang="sl-SI" sz="2000" dirty="0" err="1"/>
              <a:t>another</a:t>
            </a:r>
            <a:r>
              <a:rPr lang="sl-SI" sz="2000" dirty="0"/>
              <a:t> </a:t>
            </a:r>
            <a:r>
              <a:rPr lang="sl-SI" sz="2000" dirty="0" err="1"/>
              <a:t>Halloween</a:t>
            </a:r>
            <a:r>
              <a:rPr lang="sl-SI" sz="2000" dirty="0"/>
              <a:t> </a:t>
            </a:r>
            <a:r>
              <a:rPr lang="sl-SI" sz="2000" dirty="0" err="1"/>
              <a:t>character</a:t>
            </a:r>
            <a:r>
              <a:rPr lang="sl-SI" sz="2000" dirty="0"/>
              <a:t>]</a:t>
            </a:r>
          </a:p>
          <a:p>
            <a:pPr>
              <a:buNone/>
            </a:pPr>
            <a:r>
              <a:rPr lang="sl-SI" sz="2000" dirty="0"/>
              <a:t>2. </a:t>
            </a:r>
            <a:r>
              <a:rPr lang="sl-SI" sz="2000" dirty="0" err="1"/>
              <a:t>All</a:t>
            </a:r>
            <a:r>
              <a:rPr lang="sl-SI" sz="2000" dirty="0"/>
              <a:t>: </a:t>
            </a:r>
            <a:r>
              <a:rPr lang="sl-SI" sz="2000" dirty="0" err="1"/>
              <a:t>Who</a:t>
            </a:r>
            <a:r>
              <a:rPr lang="sl-SI" sz="2000" dirty="0"/>
              <a:t> </a:t>
            </a:r>
            <a:r>
              <a:rPr lang="sl-SI" sz="2000" dirty="0" err="1"/>
              <a:t>took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</a:t>
            </a:r>
            <a:r>
              <a:rPr lang="sl-SI" sz="2000" dirty="0" err="1"/>
              <a:t>from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jar?</a:t>
            </a:r>
          </a:p>
          <a:p>
            <a:pPr>
              <a:buNone/>
            </a:pPr>
            <a:r>
              <a:rPr lang="sl-SI" sz="2000" dirty="0"/>
              <a:t>[name/</a:t>
            </a:r>
            <a:r>
              <a:rPr lang="sl-SI" sz="2000" dirty="0" err="1"/>
              <a:t>Halloween</a:t>
            </a:r>
            <a:r>
              <a:rPr lang="sl-SI" sz="2000" dirty="0"/>
              <a:t> </a:t>
            </a:r>
            <a:r>
              <a:rPr lang="sl-SI" sz="2000" dirty="0" err="1"/>
              <a:t>character</a:t>
            </a:r>
            <a:r>
              <a:rPr lang="sl-SI" sz="2000" dirty="0"/>
              <a:t>] </a:t>
            </a:r>
            <a:r>
              <a:rPr lang="sl-SI" sz="2000" dirty="0" err="1"/>
              <a:t>took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</a:t>
            </a:r>
            <a:r>
              <a:rPr lang="sl-SI" sz="2000" dirty="0" err="1"/>
              <a:t>from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cookie</a:t>
            </a:r>
            <a:r>
              <a:rPr lang="sl-SI" sz="2000" dirty="0"/>
              <a:t> jar. </a:t>
            </a:r>
          </a:p>
          <a:p>
            <a:pPr>
              <a:buNone/>
            </a:pPr>
            <a:r>
              <a:rPr lang="sl-SI" sz="2000" dirty="0" err="1"/>
              <a:t>Child</a:t>
            </a:r>
            <a:r>
              <a:rPr lang="sl-SI" sz="2000" dirty="0"/>
              <a:t>: </a:t>
            </a:r>
            <a:r>
              <a:rPr lang="sl-SI" sz="2000" dirty="0" err="1"/>
              <a:t>Who</a:t>
            </a:r>
            <a:r>
              <a:rPr lang="sl-SI" sz="2000" dirty="0"/>
              <a:t> me?</a:t>
            </a:r>
          </a:p>
          <a:p>
            <a:pPr>
              <a:buNone/>
            </a:pPr>
            <a:r>
              <a:rPr lang="sl-SI" sz="2000" dirty="0" err="1"/>
              <a:t>All</a:t>
            </a:r>
            <a:r>
              <a:rPr lang="sl-SI" sz="2000" dirty="0"/>
              <a:t>: </a:t>
            </a:r>
            <a:r>
              <a:rPr lang="sl-SI" sz="2000" dirty="0" err="1"/>
              <a:t>Yes</a:t>
            </a:r>
            <a:r>
              <a:rPr lang="sl-SI" sz="2000" dirty="0"/>
              <a:t>, </a:t>
            </a:r>
            <a:r>
              <a:rPr lang="sl-SI" sz="2000" dirty="0" err="1"/>
              <a:t>you</a:t>
            </a:r>
            <a:r>
              <a:rPr lang="sl-SI" sz="2000" dirty="0"/>
              <a:t>. </a:t>
            </a:r>
          </a:p>
          <a:p>
            <a:pPr>
              <a:buNone/>
            </a:pPr>
            <a:r>
              <a:rPr lang="sl-SI" sz="2000" dirty="0" err="1"/>
              <a:t>Child</a:t>
            </a:r>
            <a:r>
              <a:rPr lang="sl-SI" sz="2000" dirty="0"/>
              <a:t>: Not me. </a:t>
            </a:r>
          </a:p>
          <a:p>
            <a:pPr>
              <a:buNone/>
            </a:pPr>
            <a:r>
              <a:rPr lang="sl-SI" sz="2000" dirty="0" err="1"/>
              <a:t>All</a:t>
            </a:r>
            <a:r>
              <a:rPr lang="sl-SI" sz="2000" dirty="0"/>
              <a:t>: </a:t>
            </a:r>
            <a:r>
              <a:rPr lang="sl-SI" sz="2000" dirty="0" err="1"/>
              <a:t>Then</a:t>
            </a:r>
            <a:r>
              <a:rPr lang="sl-SI" sz="2000" dirty="0"/>
              <a:t> </a:t>
            </a:r>
            <a:r>
              <a:rPr lang="sl-SI" sz="2000" dirty="0" err="1"/>
              <a:t>who</a:t>
            </a:r>
            <a:r>
              <a:rPr lang="sl-SI" sz="2000" dirty="0"/>
              <a:t>?</a:t>
            </a:r>
          </a:p>
          <a:p>
            <a:pPr>
              <a:buNone/>
            </a:pPr>
            <a:r>
              <a:rPr lang="sl-SI" sz="2000" dirty="0" err="1"/>
              <a:t>Child</a:t>
            </a:r>
            <a:r>
              <a:rPr lang="sl-SI" sz="2000" dirty="0"/>
              <a:t>: [</a:t>
            </a:r>
            <a:r>
              <a:rPr lang="sl-SI" sz="2000" dirty="0" err="1"/>
              <a:t>another</a:t>
            </a:r>
            <a:r>
              <a:rPr lang="sl-SI" sz="2000" dirty="0"/>
              <a:t> </a:t>
            </a:r>
            <a:r>
              <a:rPr lang="sl-SI" sz="2000" dirty="0" err="1"/>
              <a:t>child</a:t>
            </a:r>
            <a:r>
              <a:rPr lang="sl-SI" sz="2000" dirty="0"/>
              <a:t>/</a:t>
            </a:r>
            <a:r>
              <a:rPr lang="sl-SI" sz="2000" dirty="0" err="1"/>
              <a:t>another</a:t>
            </a:r>
            <a:r>
              <a:rPr lang="sl-SI" sz="2000" dirty="0"/>
              <a:t> </a:t>
            </a:r>
            <a:r>
              <a:rPr lang="sl-SI" sz="2000" dirty="0" err="1"/>
              <a:t>Halloween</a:t>
            </a:r>
            <a:r>
              <a:rPr lang="sl-SI" sz="2000" dirty="0"/>
              <a:t> </a:t>
            </a:r>
            <a:r>
              <a:rPr lang="sl-SI" sz="2000" dirty="0" err="1"/>
              <a:t>character</a:t>
            </a:r>
            <a:r>
              <a:rPr lang="sl-SI" sz="2000" dirty="0"/>
              <a:t>] </a:t>
            </a:r>
            <a:r>
              <a:rPr lang="sl-SI" sz="2000" dirty="0">
                <a:hlinkClick r:id="rId2"/>
              </a:rPr>
              <a:t>https://www.youtube.com/watch?v=N_hjFaITRB8</a:t>
            </a:r>
            <a:r>
              <a:rPr lang="sl-SI" sz="2000" dirty="0"/>
              <a:t> </a:t>
            </a:r>
          </a:p>
        </p:txBody>
      </p:sp>
      <p:pic>
        <p:nvPicPr>
          <p:cNvPr id="103426" name="Picture 2" descr="Rezultat iskanja slik za cookie j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6791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 AWAY SCARY MONSTER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scary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spooky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vampire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scary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witch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spooky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ghost</a:t>
            </a:r>
            <a:r>
              <a:rPr lang="sl-S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endParaRPr lang="sl-SI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l-SI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sl-SI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sl-SI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https://www.youtube.com/watch?v=Ec1cz_jHQM8</a:t>
            </a:r>
            <a:r>
              <a:rPr lang="sl-SI" sz="18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953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683568" y="56612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http://supersimplelearning.com/resource-center/go-away-worksheet-fill-in-the-blanks/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Knock</a:t>
            </a:r>
            <a:r>
              <a:rPr lang="sl-SI" dirty="0"/>
              <a:t> </a:t>
            </a:r>
            <a:r>
              <a:rPr lang="sl-SI" dirty="0" err="1"/>
              <a:t>knock</a:t>
            </a:r>
            <a:r>
              <a:rPr lang="sl-SI" dirty="0"/>
              <a:t> </a:t>
            </a:r>
            <a:r>
              <a:rPr lang="sl-SI" dirty="0" err="1"/>
              <a:t>trick</a:t>
            </a:r>
            <a:r>
              <a:rPr lang="sl-SI" dirty="0"/>
              <a:t> or </a:t>
            </a:r>
            <a:r>
              <a:rPr lang="sl-SI" dirty="0" err="1"/>
              <a:t>treat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https://www.youtube.com/watch?v=4jxcWlq3CBg</a:t>
            </a:r>
            <a:r>
              <a:rPr lang="sl-SI" sz="2000" dirty="0"/>
              <a:t> </a:t>
            </a:r>
          </a:p>
          <a:p>
            <a:pPr>
              <a:buNone/>
            </a:pPr>
            <a:r>
              <a:rPr lang="sl-SI" sz="2400" dirty="0"/>
              <a:t>     </a:t>
            </a:r>
          </a:p>
          <a:p>
            <a:pPr>
              <a:buNone/>
            </a:pPr>
            <a:r>
              <a:rPr lang="sl-SI" sz="2400" dirty="0"/>
              <a:t>     </a:t>
            </a:r>
            <a:r>
              <a:rPr lang="en-US" sz="2400" dirty="0"/>
              <a:t>Knock </a:t>
            </a:r>
            <a:r>
              <a:rPr lang="en-US" sz="2400" dirty="0" err="1"/>
              <a:t>knock</a:t>
            </a:r>
            <a:br>
              <a:rPr lang="en-US" sz="2400" dirty="0"/>
            </a:br>
            <a:r>
              <a:rPr lang="en-US" sz="2400" dirty="0"/>
              <a:t>trick or treat? </a:t>
            </a:r>
            <a:br>
              <a:rPr lang="en-US" sz="2400" dirty="0"/>
            </a:br>
            <a:r>
              <a:rPr lang="en-US" sz="2400" dirty="0"/>
              <a:t>Who are you?  </a:t>
            </a:r>
            <a:br>
              <a:rPr lang="en-US" sz="2400" dirty="0"/>
            </a:br>
            <a:r>
              <a:rPr lang="en-US" sz="2400" dirty="0"/>
              <a:t>I'm a ghost. I'm a little ghost. </a:t>
            </a:r>
            <a:br>
              <a:rPr lang="en-US" sz="2400" dirty="0"/>
            </a:br>
            <a:r>
              <a:rPr lang="en-US" sz="2400" dirty="0"/>
              <a:t>Knock </a:t>
            </a:r>
            <a:r>
              <a:rPr lang="en-US" sz="2400" dirty="0" err="1"/>
              <a:t>knock</a:t>
            </a:r>
            <a:r>
              <a:rPr lang="en-US" sz="2400" dirty="0"/>
              <a:t>, trick or treat?</a:t>
            </a:r>
            <a:br>
              <a:rPr lang="en-US" sz="2400" dirty="0"/>
            </a:br>
            <a:r>
              <a:rPr lang="en-US" sz="2400" dirty="0"/>
              <a:t>Who are you?</a:t>
            </a:r>
            <a:br>
              <a:rPr lang="en-US" sz="2400" dirty="0"/>
            </a:br>
            <a:r>
              <a:rPr lang="en-US" sz="2400" dirty="0"/>
              <a:t>I'm a ghost. I'm a little ghost.</a:t>
            </a:r>
            <a:endParaRPr lang="sl-SI" sz="2400" dirty="0"/>
          </a:p>
          <a:p>
            <a:pPr>
              <a:buNone/>
            </a:pPr>
            <a:r>
              <a:rPr lang="sl-SI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http://supersimplelearning.com/songs/themes-series/halloween/knock-knock-trick-or-treat/</a:t>
            </a:r>
            <a:r>
              <a:rPr lang="sl-SI" sz="2400" dirty="0"/>
              <a:t> (</a:t>
            </a:r>
            <a:r>
              <a:rPr lang="sl-SI" sz="2400" dirty="0" err="1"/>
              <a:t>lyrics</a:t>
            </a:r>
            <a:r>
              <a:rPr lang="sl-SI" sz="2400"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Group</a:t>
            </a:r>
            <a:r>
              <a:rPr lang="sl-SI" dirty="0"/>
              <a:t> </a:t>
            </a:r>
            <a:r>
              <a:rPr lang="sl-SI" dirty="0" err="1"/>
              <a:t>work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Think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5 </a:t>
            </a:r>
            <a:r>
              <a:rPr lang="sl-SI" dirty="0" err="1"/>
              <a:t>Halloween</a:t>
            </a:r>
            <a:r>
              <a:rPr lang="sl-SI" dirty="0"/>
              <a:t> </a:t>
            </a:r>
            <a:r>
              <a:rPr lang="sl-SI" dirty="0" err="1"/>
              <a:t>activities</a:t>
            </a:r>
            <a:r>
              <a:rPr lang="sl-SI" dirty="0"/>
              <a:t>. </a:t>
            </a:r>
          </a:p>
          <a:p>
            <a:r>
              <a:rPr lang="sl-SI" dirty="0" err="1"/>
              <a:t>What</a:t>
            </a:r>
            <a:r>
              <a:rPr lang="sl-SI" dirty="0"/>
              <a:t> </a:t>
            </a:r>
            <a:r>
              <a:rPr lang="sl-SI" dirty="0" err="1"/>
              <a:t>language</a:t>
            </a:r>
            <a:r>
              <a:rPr lang="sl-SI" dirty="0"/>
              <a:t> </a:t>
            </a:r>
            <a:r>
              <a:rPr lang="sl-SI" dirty="0" err="1"/>
              <a:t>expressions</a:t>
            </a:r>
            <a:r>
              <a:rPr lang="sl-SI" dirty="0"/>
              <a:t> </a:t>
            </a:r>
            <a:r>
              <a:rPr lang="sl-SI" dirty="0" err="1"/>
              <a:t>would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teach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children</a:t>
            </a:r>
            <a:r>
              <a:rPr lang="sl-SI" dirty="0"/>
              <a:t> </a:t>
            </a:r>
            <a:r>
              <a:rPr lang="sl-SI" dirty="0" err="1"/>
              <a:t>regarding</a:t>
            </a:r>
            <a:r>
              <a:rPr lang="sl-SI" dirty="0"/>
              <a:t> </a:t>
            </a:r>
            <a:r>
              <a:rPr lang="sl-SI" dirty="0" err="1"/>
              <a:t>Halloween</a:t>
            </a:r>
            <a:r>
              <a:rPr lang="sl-SI" dirty="0"/>
              <a:t> (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their</a:t>
            </a:r>
            <a:r>
              <a:rPr lang="sl-SI" dirty="0"/>
              <a:t> age)?</a:t>
            </a:r>
          </a:p>
          <a:p>
            <a:r>
              <a:rPr lang="sl-SI" dirty="0" err="1"/>
              <a:t>Which</a:t>
            </a:r>
            <a:r>
              <a:rPr lang="sl-SI" dirty="0"/>
              <a:t> </a:t>
            </a:r>
            <a:r>
              <a:rPr lang="sl-SI" dirty="0" err="1"/>
              <a:t>skills</a:t>
            </a:r>
            <a:r>
              <a:rPr lang="sl-SI" dirty="0"/>
              <a:t> </a:t>
            </a:r>
            <a:r>
              <a:rPr lang="sl-SI" dirty="0" err="1"/>
              <a:t>would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practise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how?</a:t>
            </a:r>
          </a:p>
        </p:txBody>
      </p:sp>
    </p:spTree>
    <p:extLst>
      <p:ext uri="{BB962C8B-B14F-4D97-AF65-F5344CB8AC3E}">
        <p14:creationId xmlns:p14="http://schemas.microsoft.com/office/powerpoint/2010/main" val="3702450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7270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104419"/>
              </p:ext>
            </p:extLst>
          </p:nvPr>
        </p:nvGraphicFramePr>
        <p:xfrm>
          <a:off x="467543" y="332656"/>
          <a:ext cx="8599935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6651" imgH="4049845" progId="Word.Document.12">
                  <p:embed/>
                </p:oleObj>
              </mc:Choice>
              <mc:Fallback>
                <p:oleObj name="Document" r:id="rId2" imgW="5746651" imgH="4049845" progId="Word.Document.12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332656"/>
                        <a:ext cx="8599935" cy="6048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3CAD19-4876-7983-74D4-07987F3E76C5}"/>
              </a:ext>
            </a:extLst>
          </p:cNvPr>
          <p:cNvSpPr txBox="1"/>
          <p:nvPr/>
        </p:nvSpPr>
        <p:spPr>
          <a:xfrm>
            <a:off x="1187624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Fairyland</a:t>
            </a:r>
            <a:r>
              <a:rPr lang="sl-SI" dirty="0"/>
              <a:t> </a:t>
            </a:r>
            <a:r>
              <a:rPr lang="sl-SI" dirty="0" err="1"/>
              <a:t>coursebook</a:t>
            </a:r>
            <a:r>
              <a:rPr lang="sl-SI" dirty="0"/>
              <a:t> 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err="1"/>
              <a:t>If</a:t>
            </a:r>
            <a:r>
              <a:rPr lang="sl-SI" sz="2800" dirty="0"/>
              <a:t> </a:t>
            </a:r>
            <a:r>
              <a:rPr lang="sl-SI" sz="2800" dirty="0" err="1"/>
              <a:t>you</a:t>
            </a:r>
            <a:r>
              <a:rPr lang="sl-SI" sz="2800" dirty="0"/>
              <a:t>’</a:t>
            </a:r>
            <a:r>
              <a:rPr lang="sl-SI" sz="2800" dirty="0" err="1"/>
              <a:t>re</a:t>
            </a:r>
            <a:r>
              <a:rPr lang="sl-SI" sz="2800" dirty="0"/>
              <a:t> a </a:t>
            </a:r>
            <a:r>
              <a:rPr lang="sl-SI" sz="2800" dirty="0" err="1"/>
              <a:t>monster</a:t>
            </a:r>
            <a:r>
              <a:rPr lang="sl-SI" sz="2800" dirty="0"/>
              <a:t> </a:t>
            </a:r>
            <a:r>
              <a:rPr lang="sl-SI" sz="2800" dirty="0" err="1"/>
              <a:t>and</a:t>
            </a:r>
            <a:r>
              <a:rPr lang="sl-SI" sz="2800" dirty="0"/>
              <a:t> </a:t>
            </a:r>
            <a:r>
              <a:rPr lang="sl-SI" sz="2800" dirty="0" err="1"/>
              <a:t>you</a:t>
            </a:r>
            <a:r>
              <a:rPr lang="sl-SI" sz="2800" dirty="0"/>
              <a:t> </a:t>
            </a:r>
            <a:r>
              <a:rPr lang="sl-SI" sz="2800" dirty="0" err="1"/>
              <a:t>know</a:t>
            </a:r>
            <a:r>
              <a:rPr lang="sl-SI" sz="2800" dirty="0"/>
              <a:t> it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3243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it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shake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it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blink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eyes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it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say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‘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’…</a:t>
            </a:r>
          </a:p>
          <a:p>
            <a:pPr marL="0" indent="0">
              <a:buNone/>
            </a:pP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it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wiggle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it do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dance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kick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legs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0" indent="0">
              <a:buNone/>
            </a:pP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monster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it go to </a:t>
            </a:r>
            <a:r>
              <a:rPr lang="sl-SI" sz="24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sl-SI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endParaRPr lang="sl-SI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l-SI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https://www.youtube.com/watch?v=Ti0N02OJv68</a:t>
            </a:r>
            <a:r>
              <a:rPr lang="sl-SI" sz="24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err="1">
                <a:solidFill>
                  <a:srgbClr val="FFFF00"/>
                </a:solidFill>
              </a:rPr>
              <a:t>Your</a:t>
            </a:r>
            <a:r>
              <a:rPr lang="sl-SI" sz="3200" dirty="0">
                <a:solidFill>
                  <a:srgbClr val="FFFF00"/>
                </a:solidFill>
              </a:rPr>
              <a:t> song: </a:t>
            </a:r>
            <a:r>
              <a:rPr lang="sl-SI" sz="3200" dirty="0" err="1">
                <a:solidFill>
                  <a:srgbClr val="FFFF00"/>
                </a:solidFill>
              </a:rPr>
              <a:t>If</a:t>
            </a:r>
            <a:r>
              <a:rPr lang="sl-SI" sz="3200" dirty="0">
                <a:solidFill>
                  <a:srgbClr val="FFFF00"/>
                </a:solidFill>
              </a:rPr>
              <a:t> </a:t>
            </a:r>
            <a:r>
              <a:rPr lang="sl-SI" sz="3200" dirty="0" err="1">
                <a:solidFill>
                  <a:srgbClr val="FFFF00"/>
                </a:solidFill>
              </a:rPr>
              <a:t>you‘re</a:t>
            </a:r>
            <a:r>
              <a:rPr lang="sl-SI" sz="3200" dirty="0">
                <a:solidFill>
                  <a:srgbClr val="FFFF00"/>
                </a:solidFill>
              </a:rPr>
              <a:t> …. </a:t>
            </a:r>
            <a:r>
              <a:rPr lang="sl-SI" sz="3200" dirty="0" err="1">
                <a:solidFill>
                  <a:srgbClr val="FFFF00"/>
                </a:solidFill>
              </a:rPr>
              <a:t>and</a:t>
            </a:r>
            <a:r>
              <a:rPr lang="sl-SI" sz="3200" dirty="0">
                <a:solidFill>
                  <a:srgbClr val="FFFF00"/>
                </a:solidFill>
              </a:rPr>
              <a:t> </a:t>
            </a:r>
            <a:r>
              <a:rPr lang="sl-SI" sz="3200" dirty="0" err="1">
                <a:solidFill>
                  <a:srgbClr val="FFFF00"/>
                </a:solidFill>
              </a:rPr>
              <a:t>you</a:t>
            </a:r>
            <a:r>
              <a:rPr lang="sl-SI" sz="3200" dirty="0">
                <a:solidFill>
                  <a:srgbClr val="FFFF00"/>
                </a:solidFill>
              </a:rPr>
              <a:t> know it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…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.…</a:t>
            </a:r>
          </a:p>
          <a:p>
            <a:pPr marL="0" indent="0">
              <a:buNone/>
            </a:pP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….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.…</a:t>
            </a:r>
          </a:p>
          <a:p>
            <a:pPr marL="0" indent="0">
              <a:buNone/>
            </a:pP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…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…</a:t>
            </a:r>
          </a:p>
          <a:p>
            <a:pPr marL="0" indent="0">
              <a:buNone/>
            </a:pP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…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…</a:t>
            </a:r>
          </a:p>
          <a:p>
            <a:pPr marL="0" indent="0">
              <a:buNone/>
            </a:pP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…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…</a:t>
            </a:r>
          </a:p>
          <a:p>
            <a:pPr marL="0" indent="0">
              <a:buNone/>
            </a:pP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…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…</a:t>
            </a:r>
          </a:p>
          <a:p>
            <a:pPr marL="0" indent="0">
              <a:buNone/>
            </a:pP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you’re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…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sz="2800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</a:t>
            </a:r>
            <a:r>
              <a:rPr lang="sl-SI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know it …</a:t>
            </a: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2219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Halloween</a:t>
            </a:r>
            <a:r>
              <a:rPr lang="sl-SI" dirty="0"/>
              <a:t> </a:t>
            </a:r>
            <a:r>
              <a:rPr lang="sl-SI" dirty="0" err="1"/>
              <a:t>stories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Winnie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witch</a:t>
            </a:r>
            <a:endParaRPr lang="sl-SI" dirty="0"/>
          </a:p>
          <a:p>
            <a:r>
              <a:rPr lang="sl-SI" dirty="0">
                <a:hlinkClick r:id="rId2"/>
              </a:rPr>
              <a:t>https://www.youtube.com/watch?v=NkwLOhFgXL0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 err="1"/>
              <a:t>Room</a:t>
            </a:r>
            <a:r>
              <a:rPr lang="sl-SI" dirty="0"/>
              <a:t> on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broom</a:t>
            </a:r>
            <a:endParaRPr lang="sl-SI" dirty="0"/>
          </a:p>
          <a:p>
            <a:r>
              <a:rPr lang="sl-SI" dirty="0">
                <a:hlinkClick r:id="rId3"/>
              </a:rPr>
              <a:t>https://www.youtube.com/watch?v=A7CUCG6ijdE&amp;list=PLHnIMMDvPyOOuwMv29H6AxCb01YDiJIhy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 err="1"/>
              <a:t>Jackie</a:t>
            </a:r>
            <a:r>
              <a:rPr lang="sl-SI" dirty="0"/>
              <a:t> is </a:t>
            </a:r>
            <a:r>
              <a:rPr lang="sl-SI" dirty="0" err="1"/>
              <a:t>ill</a:t>
            </a:r>
            <a:r>
              <a:rPr lang="sl-SI" dirty="0"/>
              <a:t> (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Fairyland</a:t>
            </a:r>
            <a:r>
              <a:rPr lang="sl-SI" dirty="0"/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err="1">
                <a:solidFill>
                  <a:srgbClr val="FFFF00"/>
                </a:solidFill>
              </a:rPr>
              <a:t>There</a:t>
            </a:r>
            <a:r>
              <a:rPr lang="sl-SI" sz="3200" b="1" dirty="0">
                <a:solidFill>
                  <a:srgbClr val="FFFF00"/>
                </a:solidFill>
              </a:rPr>
              <a:t> </a:t>
            </a:r>
            <a:r>
              <a:rPr lang="sl-SI" sz="3200" b="1" dirty="0" err="1">
                <a:solidFill>
                  <a:srgbClr val="FFFF00"/>
                </a:solidFill>
              </a:rPr>
              <a:t>was</a:t>
            </a:r>
            <a:r>
              <a:rPr lang="sl-SI" sz="3200" b="1" dirty="0">
                <a:solidFill>
                  <a:srgbClr val="FFFF00"/>
                </a:solidFill>
              </a:rPr>
              <a:t> </a:t>
            </a:r>
            <a:r>
              <a:rPr lang="sl-SI" sz="3200" b="1" dirty="0" err="1">
                <a:solidFill>
                  <a:srgbClr val="FFFF00"/>
                </a:solidFill>
              </a:rPr>
              <a:t>an</a:t>
            </a:r>
            <a:r>
              <a:rPr lang="sl-SI" sz="3200" b="1" dirty="0">
                <a:solidFill>
                  <a:srgbClr val="FFFF00"/>
                </a:solidFill>
              </a:rPr>
              <a:t> </a:t>
            </a:r>
            <a:r>
              <a:rPr lang="sl-SI" sz="3200" b="1" dirty="0" err="1">
                <a:solidFill>
                  <a:srgbClr val="FFFF00"/>
                </a:solidFill>
              </a:rPr>
              <a:t>old</a:t>
            </a:r>
            <a:r>
              <a:rPr lang="sl-SI" sz="3200" b="1" dirty="0">
                <a:solidFill>
                  <a:srgbClr val="FFFF00"/>
                </a:solidFill>
              </a:rPr>
              <a:t> </a:t>
            </a:r>
            <a:r>
              <a:rPr lang="sl-SI" sz="3200" b="1" dirty="0" err="1">
                <a:solidFill>
                  <a:srgbClr val="FFFF00"/>
                </a:solidFill>
              </a:rPr>
              <a:t>lady</a:t>
            </a:r>
            <a:r>
              <a:rPr lang="sl-SI" sz="3200" b="1" dirty="0">
                <a:solidFill>
                  <a:srgbClr val="FFFF00"/>
                </a:solidFill>
              </a:rPr>
              <a:t> </a:t>
            </a:r>
            <a:r>
              <a:rPr lang="sl-SI" sz="3200" b="1" dirty="0" err="1">
                <a:solidFill>
                  <a:srgbClr val="FFFF00"/>
                </a:solidFill>
              </a:rPr>
              <a:t>who</a:t>
            </a:r>
            <a:r>
              <a:rPr lang="sl-SI" sz="3200" b="1" dirty="0">
                <a:solidFill>
                  <a:srgbClr val="FFFF00"/>
                </a:solidFill>
              </a:rPr>
              <a:t> </a:t>
            </a:r>
            <a:r>
              <a:rPr lang="sl-SI" sz="3200" b="1" dirty="0" err="1">
                <a:solidFill>
                  <a:srgbClr val="FFFF00"/>
                </a:solidFill>
              </a:rPr>
              <a:t>swallowed</a:t>
            </a:r>
            <a:r>
              <a:rPr lang="sl-SI" sz="3200" b="1" dirty="0">
                <a:solidFill>
                  <a:srgbClr val="FFFF00"/>
                </a:solidFill>
              </a:rPr>
              <a:t> a </a:t>
            </a:r>
            <a:r>
              <a:rPr lang="sl-SI" sz="3200" b="1" dirty="0" err="1">
                <a:solidFill>
                  <a:srgbClr val="FFFF00"/>
                </a:solidFill>
              </a:rPr>
              <a:t>fly</a:t>
            </a:r>
            <a:endParaRPr lang="sl-SI" sz="3200" b="1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9592" y="5373216"/>
            <a:ext cx="8064896" cy="2206489"/>
          </a:xfrm>
        </p:spPr>
        <p:txBody>
          <a:bodyPr/>
          <a:lstStyle/>
          <a:p>
            <a:r>
              <a:rPr lang="sl-SI" sz="2400" dirty="0">
                <a:hlinkClick r:id="rId2"/>
              </a:rPr>
              <a:t>https://www.youtube.com/watch?v=eXQPD6OcugY</a:t>
            </a:r>
            <a:r>
              <a:rPr lang="sl-SI" sz="2400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73730" name="Picture 2" descr="Rezultat iskanja slik za there was an old lady who swallowed a fly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5615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96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Art</a:t>
            </a:r>
            <a:r>
              <a:rPr lang="sl-SI" dirty="0"/>
              <a:t> </a:t>
            </a:r>
            <a:r>
              <a:rPr lang="sl-SI" dirty="0" err="1"/>
              <a:t>activities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Making</a:t>
            </a:r>
            <a:r>
              <a:rPr lang="sl-SI" dirty="0"/>
              <a:t> a  </a:t>
            </a:r>
            <a:r>
              <a:rPr lang="sl-SI" dirty="0" err="1"/>
              <a:t>ghost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a </a:t>
            </a:r>
            <a:r>
              <a:rPr lang="sl-SI" dirty="0" err="1"/>
              <a:t>tissue</a:t>
            </a:r>
            <a:r>
              <a:rPr lang="sl-SI" dirty="0"/>
              <a:t> or a bat </a:t>
            </a:r>
            <a:r>
              <a:rPr lang="sl-SI" dirty="0" err="1"/>
              <a:t>from</a:t>
            </a:r>
            <a:r>
              <a:rPr lang="sl-SI" dirty="0"/>
              <a:t> a </a:t>
            </a:r>
            <a:r>
              <a:rPr lang="sl-SI" dirty="0" err="1"/>
              <a:t>paper</a:t>
            </a:r>
            <a:r>
              <a:rPr lang="sl-SI" dirty="0"/>
              <a:t> </a:t>
            </a:r>
            <a:r>
              <a:rPr lang="sl-SI" dirty="0" err="1"/>
              <a:t>roll</a:t>
            </a:r>
            <a:endParaRPr lang="sl-SI" dirty="0"/>
          </a:p>
          <a:p>
            <a:endParaRPr lang="sl-SI" dirty="0"/>
          </a:p>
        </p:txBody>
      </p:sp>
      <p:pic>
        <p:nvPicPr>
          <p:cNvPr id="106498" name="Picture 2" descr="Rezultat iskanja slik za making a ghost form tiss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448272" cy="3265001"/>
          </a:xfrm>
          <a:prstGeom prst="rect">
            <a:avLst/>
          </a:prstGeom>
          <a:noFill/>
        </p:spPr>
      </p:pic>
      <p:pic>
        <p:nvPicPr>
          <p:cNvPr id="106500" name="Picture 4" descr="Rezultat iskanja slik za making a b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Make a </a:t>
            </a:r>
            <a:r>
              <a:rPr lang="sl-SI" dirty="0" err="1"/>
              <a:t>skeleton</a:t>
            </a:r>
            <a:endParaRPr lang="sl-SI" dirty="0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40768"/>
            <a:ext cx="4199495" cy="525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</a:t>
            </a:r>
            <a:r>
              <a:rPr lang="sl-SI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l-SI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pumpkin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http://krokotak.com/2015/10/itvs-time-for-pumpkins-cut-and-glue/</a:t>
            </a:r>
            <a:r>
              <a:rPr lang="sl-SI" dirty="0"/>
              <a:t> </a:t>
            </a:r>
          </a:p>
          <a:p>
            <a:endParaRPr lang="sl-SI" dirty="0"/>
          </a:p>
        </p:txBody>
      </p:sp>
      <p:pic>
        <p:nvPicPr>
          <p:cNvPr id="73730" name="Picture 2" descr="pumpkins kid craf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14" y="188640"/>
            <a:ext cx="2592288" cy="533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40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m-ET"/>
          </a:p>
        </p:txBody>
      </p:sp>
      <p:graphicFrame>
        <p:nvGraphicFramePr>
          <p:cNvPr id="3074" name="Ograda vsebine 3"/>
          <p:cNvGraphicFramePr>
            <a:graphicFrameLocks noGrp="1" noChangeAspect="1"/>
          </p:cNvGraphicFramePr>
          <p:nvPr>
            <p:ph idx="1"/>
          </p:nvPr>
        </p:nvGraphicFramePr>
        <p:xfrm>
          <a:off x="1071563" y="119063"/>
          <a:ext cx="7164387" cy="673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99363" imgH="5735607" progId="Word.Document.8">
                  <p:embed/>
                </p:oleObj>
              </mc:Choice>
              <mc:Fallback>
                <p:oleObj name="Document" r:id="rId3" imgW="6099363" imgH="5735607" progId="Word.Documen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19063"/>
                        <a:ext cx="7164387" cy="673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 err="1"/>
              <a:t>Vocabulary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eaLnBrk="1" hangingPunct="1"/>
            <a:r>
              <a:rPr lang="sl-SI" sz="2800" dirty="0" err="1"/>
              <a:t>carve</a:t>
            </a:r>
            <a:r>
              <a:rPr lang="sl-SI" sz="2800" dirty="0"/>
              <a:t> </a:t>
            </a:r>
            <a:r>
              <a:rPr lang="sl-SI" sz="2800" dirty="0" err="1"/>
              <a:t>pumpkins</a:t>
            </a:r>
            <a:endParaRPr lang="sl-SI" sz="2800" dirty="0"/>
          </a:p>
          <a:p>
            <a:pPr eaLnBrk="1" hangingPunct="1"/>
            <a:r>
              <a:rPr lang="sl-SI" sz="2800" dirty="0" err="1"/>
              <a:t>wear</a:t>
            </a:r>
            <a:r>
              <a:rPr lang="sl-SI" sz="2800" dirty="0"/>
              <a:t> </a:t>
            </a:r>
            <a:r>
              <a:rPr lang="sl-SI" sz="2800" dirty="0" err="1"/>
              <a:t>costumes</a:t>
            </a:r>
            <a:endParaRPr lang="sl-SI" sz="2800" dirty="0"/>
          </a:p>
          <a:p>
            <a:pPr eaLnBrk="1" hangingPunct="1"/>
            <a:r>
              <a:rPr lang="sl-SI" sz="2800" dirty="0"/>
              <a:t>go </a:t>
            </a:r>
            <a:r>
              <a:rPr lang="sl-SI" sz="2800" dirty="0" err="1"/>
              <a:t>trick</a:t>
            </a:r>
            <a:r>
              <a:rPr lang="sl-SI" sz="2800" dirty="0"/>
              <a:t> or </a:t>
            </a:r>
            <a:r>
              <a:rPr lang="sl-SI" sz="2800" dirty="0" err="1"/>
              <a:t>treating</a:t>
            </a:r>
            <a:r>
              <a:rPr lang="sl-SI" sz="2800" dirty="0"/>
              <a:t> </a:t>
            </a:r>
          </a:p>
          <a:p>
            <a:pPr eaLnBrk="1" hangingPunct="1"/>
            <a:r>
              <a:rPr lang="sl-SI" sz="2800" dirty="0" err="1"/>
              <a:t>play</a:t>
            </a:r>
            <a:r>
              <a:rPr lang="sl-SI" sz="2800" dirty="0"/>
              <a:t> </a:t>
            </a:r>
            <a:r>
              <a:rPr lang="sl-SI" sz="2800" dirty="0" err="1"/>
              <a:t>pranks</a:t>
            </a:r>
            <a:r>
              <a:rPr lang="sl-SI" sz="2800" dirty="0"/>
              <a:t> on </a:t>
            </a:r>
            <a:r>
              <a:rPr lang="sl-SI" sz="2800" dirty="0" err="1"/>
              <a:t>others</a:t>
            </a:r>
            <a:r>
              <a:rPr lang="sl-SI" sz="2800" dirty="0"/>
              <a:t> (</a:t>
            </a:r>
            <a:r>
              <a:rPr lang="sl-SI" sz="2800" dirty="0" err="1"/>
              <a:t>soaping</a:t>
            </a:r>
            <a:r>
              <a:rPr lang="sl-SI" sz="2800" dirty="0"/>
              <a:t> car </a:t>
            </a:r>
            <a:r>
              <a:rPr lang="sl-SI" sz="2800" dirty="0" err="1"/>
              <a:t>windows</a:t>
            </a:r>
            <a:r>
              <a:rPr lang="sl-SI" sz="2800" dirty="0"/>
              <a:t>, </a:t>
            </a:r>
            <a:r>
              <a:rPr lang="sl-SI" sz="2800" dirty="0" err="1"/>
              <a:t>tipping</a:t>
            </a:r>
            <a:r>
              <a:rPr lang="sl-SI" sz="2800" dirty="0"/>
              <a:t> </a:t>
            </a:r>
            <a:r>
              <a:rPr lang="sl-SI" sz="2800" dirty="0" err="1"/>
              <a:t>over</a:t>
            </a:r>
            <a:r>
              <a:rPr lang="sl-SI" sz="2800" dirty="0"/>
              <a:t> </a:t>
            </a:r>
            <a:r>
              <a:rPr lang="sl-SI" sz="2800" dirty="0" err="1"/>
              <a:t>garbage</a:t>
            </a:r>
            <a:r>
              <a:rPr lang="sl-SI" sz="2800" dirty="0"/>
              <a:t> </a:t>
            </a:r>
            <a:r>
              <a:rPr lang="sl-SI" sz="2800" dirty="0" err="1"/>
              <a:t>cans</a:t>
            </a:r>
            <a:r>
              <a:rPr lang="sl-SI" sz="2800" dirty="0"/>
              <a:t>)</a:t>
            </a:r>
          </a:p>
          <a:p>
            <a:pPr eaLnBrk="1" hangingPunct="1"/>
            <a:r>
              <a:rPr lang="sl-SI" sz="2800" dirty="0" err="1"/>
              <a:t>eat</a:t>
            </a:r>
            <a:r>
              <a:rPr lang="sl-SI" sz="2800" dirty="0"/>
              <a:t> </a:t>
            </a:r>
            <a:r>
              <a:rPr lang="sl-SI" sz="2800" dirty="0" err="1"/>
              <a:t>sweets</a:t>
            </a:r>
            <a:endParaRPr lang="sl-SI" sz="2800" dirty="0"/>
          </a:p>
          <a:p>
            <a:pPr eaLnBrk="1" hangingPunct="1"/>
            <a:r>
              <a:rPr lang="sl-SI" sz="2800" dirty="0" err="1"/>
              <a:t>have</a:t>
            </a:r>
            <a:r>
              <a:rPr lang="sl-SI" sz="2800" dirty="0"/>
              <a:t> </a:t>
            </a:r>
            <a:r>
              <a:rPr lang="sl-SI" sz="2800" dirty="0" err="1"/>
              <a:t>fun</a:t>
            </a:r>
            <a:r>
              <a:rPr lang="sl-SI" sz="2800" dirty="0"/>
              <a:t> …</a:t>
            </a:r>
          </a:p>
          <a:p>
            <a:pPr>
              <a:buNone/>
            </a:pPr>
            <a:r>
              <a:rPr lang="sl-SI" dirty="0">
                <a:hlinkClick r:id="rId2"/>
              </a:rPr>
              <a:t>http://www.tolearnenglish.com/free/halloween.php</a:t>
            </a:r>
            <a:r>
              <a:rPr lang="sl-SI" dirty="0"/>
              <a:t>  (</a:t>
            </a:r>
            <a:r>
              <a:rPr lang="sl-SI" dirty="0" err="1"/>
              <a:t>words</a:t>
            </a:r>
            <a:r>
              <a:rPr lang="sl-SI" dirty="0"/>
              <a:t> </a:t>
            </a:r>
            <a:r>
              <a:rPr lang="sl-SI" dirty="0" err="1"/>
              <a:t>presentation</a:t>
            </a:r>
            <a:r>
              <a:rPr lang="sl-SI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624725" cy="27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615818" cy="31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40"/>
            <a:ext cx="2843735" cy="31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2592288" cy="289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01008"/>
            <a:ext cx="2894083" cy="31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645024"/>
            <a:ext cx="2664296" cy="286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395536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games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Halloween</a:t>
            </a:r>
            <a:r>
              <a:rPr lang="sl-SI" dirty="0"/>
              <a:t> </a:t>
            </a:r>
            <a:r>
              <a:rPr lang="sl-SI" dirty="0" err="1"/>
              <a:t>boardgame</a:t>
            </a:r>
            <a:endParaRPr lang="sl-SI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135" y="1294546"/>
            <a:ext cx="3873105" cy="511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77897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1187624" y="60212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http://supersimplelearning.com/resource-center/halloween-word-search-11/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Halloween</a:t>
            </a:r>
            <a:r>
              <a:rPr lang="sl-SI" dirty="0"/>
              <a:t> in </a:t>
            </a:r>
            <a:r>
              <a:rPr lang="sl-SI" dirty="0" err="1"/>
              <a:t>the</a:t>
            </a:r>
            <a:r>
              <a:rPr lang="sl-SI" dirty="0"/>
              <a:t> US - video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>
                <a:hlinkClick r:id="rId2"/>
              </a:rPr>
              <a:t>http://www.esolcourses.com/content/topics/autumn-festivals/halloween/halloween-in-the-usa-listening.html</a:t>
            </a:r>
            <a:r>
              <a:rPr lang="sl-SI" dirty="0"/>
              <a:t> </a:t>
            </a:r>
          </a:p>
        </p:txBody>
      </p:sp>
      <p:pic>
        <p:nvPicPr>
          <p:cNvPr id="76802" name="Picture 2" descr="http://www.rtlibrary.org/test/blog/wp-content/uploads/2015/09/hallow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827240" cy="287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Make up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own</a:t>
            </a:r>
            <a:r>
              <a:rPr lang="sl-SI" dirty="0"/>
              <a:t> </a:t>
            </a:r>
            <a:r>
              <a:rPr lang="sl-SI" dirty="0" err="1"/>
              <a:t>scary</a:t>
            </a:r>
            <a:r>
              <a:rPr lang="sl-SI" dirty="0"/>
              <a:t> </a:t>
            </a:r>
            <a:r>
              <a:rPr lang="sl-SI" dirty="0" err="1"/>
              <a:t>story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https://learnenglishkids.britishcouncil.org/games/story-maker-1</a:t>
            </a:r>
          </a:p>
        </p:txBody>
      </p:sp>
      <p:pic>
        <p:nvPicPr>
          <p:cNvPr id="69634" name="Picture 2" descr="http://cdn.lsr7.org/wp-content/uploads/2014/10/hallowe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3674121" cy="3574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sz="3600" b="1" i="1" dirty="0" err="1"/>
              <a:t>Match</a:t>
            </a:r>
            <a:r>
              <a:rPr lang="sl-SI" sz="3600" b="1" i="1" dirty="0"/>
              <a:t> </a:t>
            </a:r>
            <a:r>
              <a:rPr lang="sl-SI" sz="3600" b="1" i="1" dirty="0" err="1"/>
              <a:t>the</a:t>
            </a:r>
            <a:r>
              <a:rPr lang="sl-SI" sz="3600" b="1" i="1" dirty="0"/>
              <a:t> </a:t>
            </a:r>
            <a:r>
              <a:rPr lang="sl-SI" sz="3600" b="1" i="1" dirty="0" err="1"/>
              <a:t>Halloween</a:t>
            </a:r>
            <a:r>
              <a:rPr lang="sl-SI" sz="3600" b="1" i="1" dirty="0"/>
              <a:t> </a:t>
            </a:r>
            <a:r>
              <a:rPr lang="sl-SI" sz="3600" b="1" i="1" dirty="0" err="1"/>
              <a:t>jokes</a:t>
            </a:r>
            <a:endParaRPr lang="sl-SI" sz="3600" b="1" i="1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753226"/>
              </p:ext>
            </p:extLst>
          </p:nvPr>
        </p:nvGraphicFramePr>
        <p:xfrm>
          <a:off x="251520" y="980728"/>
          <a:ext cx="8568952" cy="561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459">
                <a:tc>
                  <a:txBody>
                    <a:bodyPr/>
                    <a:lstStyle/>
                    <a:p>
                      <a:r>
                        <a:rPr lang="sl-SI" dirty="0" err="1"/>
                        <a:t>Questions</a:t>
                      </a:r>
                      <a:r>
                        <a:rPr lang="sl-SI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Answers</a:t>
                      </a:r>
                      <a:r>
                        <a:rPr lang="sl-SI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5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What would you find on a haunted beach?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...Napoleon bone-apart!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What kind of makeup do ghosts wear?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...I Scream!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75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Who was the most famous French skeleton?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...Dead ends!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75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What's it like to be kissed by a vampire?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...A sand witch!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59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What do ghosts serve for dessert?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...To improve his bite!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2501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What kind of streets do zombies like the best?</a:t>
                      </a:r>
                      <a:b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</a:b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..."How do you boo, sir?"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75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What should you say when you meet a ghost?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Mas</a:t>
                      </a:r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-scare-a!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775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Why did the vampire go to the orthodontist?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...It's a pain in the neck!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1084</Words>
  <Application>Microsoft Office PowerPoint</Application>
  <PresentationFormat>Diaprojekcija na zaslonu (4:3)</PresentationFormat>
  <Paragraphs>149</Paragraphs>
  <Slides>28</Slides>
  <Notes>6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28</vt:i4>
      </vt:variant>
    </vt:vector>
  </HeadingPairs>
  <TitlesOfParts>
    <vt:vector size="36" baseType="lpstr">
      <vt:lpstr>Arial</vt:lpstr>
      <vt:lpstr>Calibri</vt:lpstr>
      <vt:lpstr>Nyala</vt:lpstr>
      <vt:lpstr>Showcard Gothic</vt:lpstr>
      <vt:lpstr>Times New Roman</vt:lpstr>
      <vt:lpstr>Officeova tema</vt:lpstr>
      <vt:lpstr>Document</vt:lpstr>
      <vt:lpstr>Microsoft Wordov dokument</vt:lpstr>
      <vt:lpstr>Halloween ACTIVITIES FOR CHILDREN</vt:lpstr>
      <vt:lpstr>Group work</vt:lpstr>
      <vt:lpstr>Vocabulary</vt:lpstr>
      <vt:lpstr>PowerPointova predstavitev</vt:lpstr>
      <vt:lpstr>Halloween boardgame</vt:lpstr>
      <vt:lpstr>PowerPointova predstavitev</vt:lpstr>
      <vt:lpstr>Halloween in the US - video</vt:lpstr>
      <vt:lpstr>Make up your own scary story</vt:lpstr>
      <vt:lpstr>Match the Halloween jokes</vt:lpstr>
      <vt:lpstr>traditional gameS</vt:lpstr>
      <vt:lpstr>IN A DARK, DARK TOWN </vt:lpstr>
      <vt:lpstr>Tongue twister</vt:lpstr>
      <vt:lpstr>A Magic Spell </vt:lpstr>
      <vt:lpstr>Your magic spell</vt:lpstr>
      <vt:lpstr>Halloween activities online</vt:lpstr>
      <vt:lpstr>Who took the cookie?</vt:lpstr>
      <vt:lpstr>GO AWAY SCARY MONSTER</vt:lpstr>
      <vt:lpstr>PowerPointova predstavitev</vt:lpstr>
      <vt:lpstr>Knock knock trick or treat</vt:lpstr>
      <vt:lpstr>PowerPointova predstavitev</vt:lpstr>
      <vt:lpstr>If you’re a monster and you know it</vt:lpstr>
      <vt:lpstr>Your song: If you‘re …. and you know it</vt:lpstr>
      <vt:lpstr>Halloween stories</vt:lpstr>
      <vt:lpstr>There was an old lady who swallowed a fly</vt:lpstr>
      <vt:lpstr>Art activities</vt:lpstr>
      <vt:lpstr>Make a skeleton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</dc:title>
  <dc:creator>Simon</dc:creator>
  <cp:lastModifiedBy>Mateja</cp:lastModifiedBy>
  <cp:revision>40</cp:revision>
  <dcterms:created xsi:type="dcterms:W3CDTF">2009-10-22T17:33:22Z</dcterms:created>
  <dcterms:modified xsi:type="dcterms:W3CDTF">2022-10-25T19:41:41Z</dcterms:modified>
</cp:coreProperties>
</file>