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2" r:id="rId7"/>
    <p:sldId id="263" r:id="rId8"/>
    <p:sldId id="260" r:id="rId9"/>
    <p:sldId id="265" r:id="rId10"/>
    <p:sldId id="261" r:id="rId11"/>
    <p:sldId id="264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012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925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571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575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492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6606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184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848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139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4981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032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29644-29B8-47EF-B9BE-FE0C795FDFA0}" type="datetimeFigureOut">
              <a:rPr lang="sl-SI" smtClean="0"/>
              <a:t>18.10.2016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4ED03-A8CD-4BC8-9CA4-CEEF195F56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894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5576" y="2276872"/>
            <a:ext cx="7772400" cy="1080120"/>
          </a:xfrm>
        </p:spPr>
        <p:txBody>
          <a:bodyPr/>
          <a:lstStyle/>
          <a:p>
            <a:r>
              <a:rPr lang="sl-SI" dirty="0" smtClean="0"/>
              <a:t>JACKIE IS ILL</a:t>
            </a:r>
            <a:endParaRPr lang="sl-SI" dirty="0"/>
          </a:p>
        </p:txBody>
      </p:sp>
      <p:pic>
        <p:nvPicPr>
          <p:cNvPr id="10242" name="Picture 2" descr="C:\Users\Uporabnik\Pictures\My Scans\2013-10 (okt)\scan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6505" r="8061" b="5598"/>
          <a:stretch/>
        </p:blipFill>
        <p:spPr bwMode="auto">
          <a:xfrm rot="16200000">
            <a:off x="5199589" y="2729403"/>
            <a:ext cx="2880319" cy="42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porabnik\Pictures\My Scans\2013-10 (okt)\scan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6" r="9095" b="7410"/>
          <a:stretch/>
        </p:blipFill>
        <p:spPr bwMode="auto">
          <a:xfrm rot="5400000">
            <a:off x="1202514" y="-258298"/>
            <a:ext cx="2170895" cy="32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96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porabnik\Pictures\My Scans\2013-10 (okt)\scan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3" t="7152" r="7078" b="50000"/>
          <a:stretch/>
        </p:blipFill>
        <p:spPr bwMode="auto">
          <a:xfrm rot="5400000">
            <a:off x="2752512" y="-224120"/>
            <a:ext cx="4075957" cy="576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403648" y="486916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GHOST</a:t>
            </a:r>
            <a:r>
              <a:rPr lang="sl-SI" dirty="0" smtClean="0"/>
              <a:t>: „BOOO </a:t>
            </a:r>
            <a:r>
              <a:rPr lang="sl-SI" dirty="0" err="1" smtClean="0"/>
              <a:t>BOOO</a:t>
            </a:r>
            <a:r>
              <a:rPr lang="sl-SI" dirty="0" smtClean="0"/>
              <a:t> </a:t>
            </a:r>
            <a:r>
              <a:rPr lang="sl-SI" dirty="0" err="1" smtClean="0"/>
              <a:t>BOOO</a:t>
            </a:r>
            <a:r>
              <a:rPr lang="sl-SI" dirty="0" smtClean="0"/>
              <a:t>. MY DEAR JACKIE. YOU‘ RE SO BEAUTIFUL. I LOVE YOU.“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59260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porabnik\Pictures\My Scans\2013-10 (okt)\scan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50000" r="52888" b="6505"/>
          <a:stretch/>
        </p:blipFill>
        <p:spPr bwMode="auto">
          <a:xfrm rot="16200000">
            <a:off x="2242207" y="-505902"/>
            <a:ext cx="4392488" cy="6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187625" y="5301208"/>
            <a:ext cx="6501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JACKIE AND HER FRIENDS WENT TRICK OR TREATING ALL NIGHT LONG.</a:t>
            </a:r>
          </a:p>
          <a:p>
            <a:r>
              <a:rPr lang="sl-SI" dirty="0" smtClean="0"/>
              <a:t>IT WAS THE BEST HALLOWEEN OF HER WHOLE LIFE.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56817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3" t="10081" r="4370" b="8915"/>
          <a:stretch/>
        </p:blipFill>
        <p:spPr bwMode="auto">
          <a:xfrm>
            <a:off x="539552" y="332656"/>
            <a:ext cx="2160240" cy="237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8" t="5861" r="2461" b="31579"/>
          <a:stretch/>
        </p:blipFill>
        <p:spPr bwMode="auto">
          <a:xfrm>
            <a:off x="6354819" y="537087"/>
            <a:ext cx="2424214" cy="2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1" t="4724" r="2483" b="6220"/>
          <a:stretch/>
        </p:blipFill>
        <p:spPr bwMode="auto">
          <a:xfrm>
            <a:off x="3534295" y="332656"/>
            <a:ext cx="193054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6" t="7484" r="3966" b="7088"/>
          <a:stretch/>
        </p:blipFill>
        <p:spPr bwMode="auto">
          <a:xfrm>
            <a:off x="1115616" y="2972757"/>
            <a:ext cx="2279034" cy="234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9" t="4300" r="7335" b="6157"/>
          <a:stretch/>
        </p:blipFill>
        <p:spPr bwMode="auto">
          <a:xfrm>
            <a:off x="4087762" y="2972757"/>
            <a:ext cx="1833639" cy="2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8" y="5373557"/>
            <a:ext cx="1461165" cy="139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1" t="6473" r="4577" b="6727"/>
          <a:stretch/>
        </p:blipFill>
        <p:spPr bwMode="auto">
          <a:xfrm>
            <a:off x="6527841" y="3263561"/>
            <a:ext cx="2251192" cy="283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15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porabnik\Pictures\My Scans\2013-10 (okt)\scan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0" t="50000" r="8256" b="7023"/>
          <a:stretch/>
        </p:blipFill>
        <p:spPr bwMode="auto">
          <a:xfrm rot="16200000">
            <a:off x="1944026" y="-783786"/>
            <a:ext cx="4392488" cy="64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187624" y="4919719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JACKIE, THE </a:t>
            </a:r>
            <a:r>
              <a:rPr lang="sl-SI" dirty="0" smtClean="0">
                <a:solidFill>
                  <a:srgbClr val="FF0000"/>
                </a:solidFill>
              </a:rPr>
              <a:t>PUMPKIN</a:t>
            </a:r>
            <a:r>
              <a:rPr lang="sl-SI" dirty="0" smtClean="0"/>
              <a:t> WAS LYING IN THE BED.</a:t>
            </a:r>
          </a:p>
          <a:p>
            <a:r>
              <a:rPr lang="sl-SI" dirty="0" smtClean="0"/>
              <a:t>SHE DIDN‘T FEEL WELL AND SHE WAS SAD AND LONELY.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6549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porabnik\Pictures\My Scans\2013-10 (okt)\scan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" r="54085" b="50000"/>
          <a:stretch/>
        </p:blipFill>
        <p:spPr bwMode="auto">
          <a:xfrm rot="5400000">
            <a:off x="2044175" y="-667911"/>
            <a:ext cx="4544721" cy="668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475656" y="5301208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THE </a:t>
            </a:r>
            <a:r>
              <a:rPr lang="sl-SI" dirty="0" smtClean="0">
                <a:solidFill>
                  <a:srgbClr val="FF0000"/>
                </a:solidFill>
              </a:rPr>
              <a:t>VAMPIRE</a:t>
            </a:r>
            <a:r>
              <a:rPr lang="sl-SI" dirty="0" smtClean="0"/>
              <a:t> GAVE JACKIE A GENTLE KISS ON HER NECK.</a:t>
            </a:r>
          </a:p>
          <a:p>
            <a:r>
              <a:rPr lang="sl-SI" dirty="0" smtClean="0"/>
              <a:t>„I HOPE THE MAGIC KISS WILL HELP YOU“.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3633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porabnik\Pictures\My Scans\2013-10 (okt)\scan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5498" b="8058"/>
          <a:stretch/>
        </p:blipFill>
        <p:spPr bwMode="auto">
          <a:xfrm rot="5400000">
            <a:off x="2581975" y="-485630"/>
            <a:ext cx="4412100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899592" y="5301208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THE BLACK CAT </a:t>
            </a:r>
            <a:r>
              <a:rPr lang="sl-SI" dirty="0" smtClean="0"/>
              <a:t>PATTED HER HEAD. JACKIE RELAXED AND HAD A SWEET DREAM.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67359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porabnik\Pictures\My Scans\2013-10 (okt)\scan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t="6246" r="53082" b="50000"/>
          <a:stretch/>
        </p:blipFill>
        <p:spPr bwMode="auto">
          <a:xfrm rot="16200000">
            <a:off x="2646530" y="-265855"/>
            <a:ext cx="4066963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187624" y="5085184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SKELETON</a:t>
            </a:r>
            <a:r>
              <a:rPr lang="sl-SI" dirty="0" smtClean="0"/>
              <a:t>: „LET ME LIGHT THE FIRE FOR YOU.“</a:t>
            </a:r>
          </a:p>
          <a:p>
            <a:r>
              <a:rPr lang="sl-SI" dirty="0" smtClean="0"/>
              <a:t>HE CLICKED HIS BONY FINGERS AND WARMED THE ROOM.</a:t>
            </a:r>
          </a:p>
          <a:p>
            <a:r>
              <a:rPr lang="sl-SI" dirty="0" smtClean="0"/>
              <a:t>JACKIE WAS FEELING BETTER.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5641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porabnik\Pictures\My Scans\2013-10 (okt)\scan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2" t="6505" r="7277" b="50000"/>
          <a:stretch/>
        </p:blipFill>
        <p:spPr bwMode="auto">
          <a:xfrm rot="16200000">
            <a:off x="2395197" y="-382453"/>
            <a:ext cx="4392488" cy="62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1331640" y="5229200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WITCH</a:t>
            </a:r>
            <a:r>
              <a:rPr lang="sl-SI" dirty="0" smtClean="0"/>
              <a:t>: „HERE YOU ARE, A DELICIOUS BROTH, MADE ESPECIALLY FOR YOU. ISN‘T IT NICE, SO GREEN AND FULL OF INSECTS AND MICE? THIS IS VERY HEALTHY FOOD.“</a:t>
            </a:r>
          </a:p>
          <a:p>
            <a:r>
              <a:rPr lang="sl-SI" dirty="0" smtClean="0"/>
              <a:t>JACKIE TOOK THE SPOON AND TRIED THE FOOD AND SHE FELT GOOD.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8290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porabnik\Pictures\My Scans\2013-10 (okt)\scan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2" t="49871" r="9095" b="7411"/>
          <a:stretch/>
        </p:blipFill>
        <p:spPr bwMode="auto">
          <a:xfrm rot="5400000">
            <a:off x="2486906" y="-546169"/>
            <a:ext cx="4320480" cy="619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331640" y="4941168"/>
            <a:ext cx="6414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MUMMY</a:t>
            </a:r>
            <a:r>
              <a:rPr lang="sl-SI" dirty="0" smtClean="0"/>
              <a:t> OPENED AN OLD BOX, FULL OF SMELLY CREAMS AND PUT THEM ON JACKIE‘S FACE.</a:t>
            </a:r>
          </a:p>
          <a:p>
            <a:r>
              <a:rPr lang="sl-SI" dirty="0" smtClean="0"/>
              <a:t>„THIS IS A MAGIC BEAUTY MASK“</a:t>
            </a:r>
          </a:p>
          <a:p>
            <a:r>
              <a:rPr lang="sl-SI" dirty="0" smtClean="0"/>
              <a:t>„THANK YOU MY FRIEND. NOW I LOOK REALLY NICE.“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5555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mariasmovers.com/wp-content/uploads/2011/11/spider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664"/>
            <a:ext cx="3421410" cy="326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79"/>
          <a:stretch/>
        </p:blipFill>
        <p:spPr bwMode="auto">
          <a:xfrm>
            <a:off x="1043608" y="692696"/>
            <a:ext cx="2446784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403648" y="4725144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SPIDER</a:t>
            </a:r>
            <a:r>
              <a:rPr lang="sl-SI" dirty="0" smtClean="0"/>
              <a:t>: „ALL YOU NEED NOW IS A MODERN HAIRSTYLE AND SOME MAKE UP. READY FOR PARTY“</a:t>
            </a:r>
          </a:p>
          <a:p>
            <a:r>
              <a:rPr lang="sl-SI" dirty="0" smtClean="0"/>
              <a:t>NOW JACKIE WAS HEALTHY AND LOOKED GREAT. </a:t>
            </a:r>
          </a:p>
          <a:p>
            <a:r>
              <a:rPr lang="sl-SI" dirty="0" smtClean="0"/>
              <a:t>SHE WAS ALOMOST READY TO GO OUT.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78076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250</Words>
  <Application>Microsoft Office PowerPoint</Application>
  <PresentationFormat>Diaprojekcija na zaslonu (4:3)</PresentationFormat>
  <Paragraphs>20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Officeova tema</vt:lpstr>
      <vt:lpstr>JACKIE IS ILL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JACKIE IS ILL</dc:title>
  <dc:creator>Uporabnik</dc:creator>
  <cp:lastModifiedBy>Dagarin Fojkar, Mateja</cp:lastModifiedBy>
  <cp:revision>5</cp:revision>
  <dcterms:created xsi:type="dcterms:W3CDTF">2013-10-22T07:56:30Z</dcterms:created>
  <dcterms:modified xsi:type="dcterms:W3CDTF">2016-10-18T10:13:07Z</dcterms:modified>
</cp:coreProperties>
</file>