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3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2590E-5BCC-4F82-918B-646129251EEE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E70CF-1592-43D3-8C66-6A00C141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5400" dirty="0" smtClean="0"/>
              <a:t>DRŽAVE SREDOZEMLJA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Učbenik, str. 68 - 69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POSLEDICE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/>
          <a:lstStyle/>
          <a:p>
            <a:r>
              <a:rPr lang="sl-SI" dirty="0" smtClean="0"/>
              <a:t>Arabci so z zasedbo Španije v Evropo prinesli tudi izgubljena dela antičnih grških filozofov, astronomov, matematikov, fizikov, zdravnikov, zgodovinarjev…</a:t>
            </a:r>
          </a:p>
          <a:p>
            <a:r>
              <a:rPr lang="sl-SI" dirty="0" smtClean="0"/>
              <a:t>Po njih se imenujejo številke, ki jih uporabljamo danes – ARABSKA ŠTEVILA (ti so jih prevzeli od indijskih trgovcev)</a:t>
            </a:r>
          </a:p>
          <a:p>
            <a:r>
              <a:rPr lang="sl-SI" dirty="0" smtClean="0"/>
              <a:t>Uporaba arabskih besed v evropskih jezikih – npr. sirup, zenit, seker…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SREDOZEMLJE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/>
          <a:lstStyle/>
          <a:p>
            <a:r>
              <a:rPr lang="sl-SI" dirty="0" smtClean="0"/>
              <a:t>Ozemlja okoli Sredozemskega morja</a:t>
            </a:r>
          </a:p>
          <a:p>
            <a:r>
              <a:rPr lang="sl-SI" dirty="0" smtClean="0"/>
              <a:t>Zaradi podnebja drugačen način življenja</a:t>
            </a:r>
          </a:p>
          <a:p>
            <a:r>
              <a:rPr lang="sl-SI" dirty="0" smtClean="0"/>
              <a:t>Ohranja se dediščina in pridobitve Rimskega imperija – pomembno je TRGOVANJE</a:t>
            </a:r>
          </a:p>
          <a:p>
            <a:r>
              <a:rPr lang="sl-SI" dirty="0" smtClean="0"/>
              <a:t>VZHODNO Rimsko cesarstvo je vzdržalo napade novih ljudstev – preimenuje se v BIZANTINSKO CESARSTVO ali BIZANC</a:t>
            </a:r>
          </a:p>
          <a:p>
            <a:r>
              <a:rPr lang="sl-SI" dirty="0" smtClean="0"/>
              <a:t>Nova močna sila na V obalah Sredozemlja je postala ARABSKA DRŽAVA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ZEMLJEVID SREDOZEMLJA</a:t>
            </a:r>
            <a:endParaRPr lang="en-US" dirty="0"/>
          </a:p>
        </p:txBody>
      </p:sp>
      <p:pic>
        <p:nvPicPr>
          <p:cNvPr id="4" name="Content Placeholder 3" descr="zemljevidsrve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171950"/>
            <a:ext cx="7403412" cy="542540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BIZANTINSKO CESARSTVO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sl-SI" dirty="0" smtClean="0"/>
              <a:t>Obsegalo Malo Azijo in Balkan</a:t>
            </a:r>
          </a:p>
          <a:p>
            <a:r>
              <a:rPr lang="sl-SI" dirty="0" smtClean="0"/>
              <a:t>Glavno mesto KONSTANTINOPEL ali BIZANC</a:t>
            </a:r>
          </a:p>
          <a:p>
            <a:r>
              <a:rPr lang="sl-SI" dirty="0" smtClean="0"/>
              <a:t>Grščina in latinščina enakopravni</a:t>
            </a:r>
          </a:p>
          <a:p>
            <a:r>
              <a:rPr lang="sl-SI" dirty="0" smtClean="0"/>
              <a:t>Najbolj znan vladar je bil JUSTINIJAN</a:t>
            </a:r>
          </a:p>
          <a:p>
            <a:r>
              <a:rPr lang="sl-SI" dirty="0" smtClean="0"/>
              <a:t>Zbirka zakonov – CODEX IUSTINIANI</a:t>
            </a:r>
          </a:p>
          <a:p>
            <a:r>
              <a:rPr lang="sl-SI" dirty="0" smtClean="0"/>
              <a:t>Sobivanje in spopadi s sosednjimi ljudstvi</a:t>
            </a:r>
          </a:p>
          <a:p>
            <a:r>
              <a:rPr lang="sl-SI" dirty="0" smtClean="0"/>
              <a:t>Dokončni propad leta 1453 ko ga zasedejo OSMANI - TURKI (Istanbul)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RISBA BIZANCA</a:t>
            </a:r>
            <a:endParaRPr lang="en-US" dirty="0"/>
          </a:p>
        </p:txBody>
      </p:sp>
      <p:pic>
        <p:nvPicPr>
          <p:cNvPr id="4" name="Content Placeholder 3" descr="bizan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548218"/>
            <a:ext cx="7203493" cy="483311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ARABSKA DRŽAVA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r>
              <a:rPr lang="sl-SI" dirty="0" smtClean="0"/>
              <a:t>Začetki v sušnih stepah in puščavah ter oazah</a:t>
            </a:r>
          </a:p>
          <a:p>
            <a:r>
              <a:rPr lang="sl-SI" dirty="0" smtClean="0"/>
              <a:t>Trgovec MOHAMED razširja novo vero ISLAM</a:t>
            </a:r>
          </a:p>
          <a:p>
            <a:r>
              <a:rPr lang="sl-SI" dirty="0" smtClean="0"/>
              <a:t>Monoteizem – edini bog je ALAH</a:t>
            </a:r>
          </a:p>
          <a:p>
            <a:r>
              <a:rPr lang="sl-SI" dirty="0" smtClean="0"/>
              <a:t>Arabska ljudstva so se zaradi vere združevala</a:t>
            </a:r>
          </a:p>
          <a:p>
            <a:r>
              <a:rPr lang="sl-SI" dirty="0" smtClean="0"/>
              <a:t>Širila so svoja ozemlja - ogromen obseg - &gt; od Indije prek S Afrike do Španije</a:t>
            </a:r>
          </a:p>
          <a:p>
            <a:r>
              <a:rPr lang="sl-SI" dirty="0" smtClean="0"/>
              <a:t>V Evropi jih ustavijo šele FRANKI</a:t>
            </a:r>
          </a:p>
          <a:p>
            <a:r>
              <a:rPr lang="sl-SI" dirty="0" smtClean="0"/>
              <a:t>Evropski vladarji in papeži proti njim uvedejo več sto let trajajoče KRIŽARSKE VOJNE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4824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KORDOBA – GLAVNO MESTO ARABSKEGA MAVRSKEGA KALIFATA V ŠPANIJI</a:t>
            </a:r>
            <a:endParaRPr lang="en-US" dirty="0"/>
          </a:p>
        </p:txBody>
      </p:sp>
      <p:pic>
        <p:nvPicPr>
          <p:cNvPr id="4" name="Content Placeholder 3" descr="KORDOB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988840"/>
            <a:ext cx="7200800" cy="446449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POSLEDICE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V srednjem veku je bila zelo pomembna vera</a:t>
            </a:r>
          </a:p>
          <a:p>
            <a:r>
              <a:rPr lang="sl-SI" dirty="0" smtClean="0"/>
              <a:t>Politeizem Germanov in Slovanov je postopoma, velikokrat nasilno zamenjalo KRŠČANSTVO</a:t>
            </a:r>
          </a:p>
          <a:p>
            <a:r>
              <a:rPr lang="sl-SI" dirty="0" smtClean="0"/>
              <a:t>V Bizancu je bila večinska PRAVOSLAVNA vera oz. vzhodno krščanstvo</a:t>
            </a:r>
          </a:p>
          <a:p>
            <a:r>
              <a:rPr lang="sl-SI" dirty="0" smtClean="0"/>
              <a:t>Arabci so prinašali ISLAM</a:t>
            </a:r>
          </a:p>
          <a:p>
            <a:r>
              <a:rPr lang="sl-SI" dirty="0" smtClean="0"/>
              <a:t>Vnele so se srdite vojne za prevlado posameznega načina življenja in vere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številk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456" y="2204864"/>
            <a:ext cx="9074279" cy="266429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290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DRŽAVE SREDOZEMLJA</vt:lpstr>
      <vt:lpstr>SREDOZEMLJE</vt:lpstr>
      <vt:lpstr>ZEMLJEVID SREDOZEMLJA</vt:lpstr>
      <vt:lpstr>BIZANTINSKO CESARSTVO</vt:lpstr>
      <vt:lpstr>RISBA BIZANCA</vt:lpstr>
      <vt:lpstr>ARABSKA DRŽAVA</vt:lpstr>
      <vt:lpstr>KORDOBA – GLAVNO MESTO ARABSKEGA MAVRSKEGA KALIFATA V ŠPANIJI</vt:lpstr>
      <vt:lpstr>POSLEDICE</vt:lpstr>
      <vt:lpstr>Slide 9</vt:lpstr>
      <vt:lpstr>POSLEDICE</vt:lpstr>
    </vt:vector>
  </TitlesOfParts>
  <Company>HomeUser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DRŽAVE SREDOZEMLJA</dc:title>
  <dc:creator>Roman Grošelj</dc:creator>
  <cp:lastModifiedBy>Roman Grošelj</cp:lastModifiedBy>
  <cp:revision>2</cp:revision>
  <dcterms:created xsi:type="dcterms:W3CDTF">2020-03-22T17:27:19Z</dcterms:created>
  <dcterms:modified xsi:type="dcterms:W3CDTF">2020-03-22T20:09:44Z</dcterms:modified>
</cp:coreProperties>
</file>