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  <p:sldId id="26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6E111-257C-407B-A2DE-D632A60E85D6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161D7-F5F6-4743-BFB9-26F92E38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5400" dirty="0"/>
              <a:t>FRANKOVSKA DRŽAVA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Učbenik, str. 70 - 71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KAREL VELIKI</a:t>
            </a:r>
            <a:endParaRPr lang="en-US" dirty="0"/>
          </a:p>
        </p:txBody>
      </p:sp>
      <p:pic>
        <p:nvPicPr>
          <p:cNvPr id="4" name="Content Placeholder 3" descr="kar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5285" y="1844824"/>
            <a:ext cx="7920880" cy="396044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ZATON FRANKOVSKE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 smrti Karla Velikega</a:t>
            </a:r>
          </a:p>
          <a:p>
            <a:r>
              <a:rPr lang="sl-SI" dirty="0"/>
              <a:t>Razdeljena na tri dele – med njegove tri sinove</a:t>
            </a:r>
          </a:p>
          <a:p>
            <a:r>
              <a:rPr lang="sl-SI" dirty="0"/>
              <a:t>Skozi zgodovino so ti trije deli razpadali na manjša ozemlja se povezovali, ponovno delili…</a:t>
            </a:r>
          </a:p>
          <a:p>
            <a:r>
              <a:rPr lang="sl-SI" dirty="0"/>
              <a:t>Postali so temelj za veliko kasnejše države FRANCIJO, NEMČIJO in ITALIJO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DELITEV FRANKOVSKE </a:t>
            </a:r>
            <a:r>
              <a:rPr lang="sl-SI" dirty="0"/>
              <a:t>DRŽAVE</a:t>
            </a:r>
            <a:endParaRPr lang="en-US" dirty="0"/>
          </a:p>
        </p:txBody>
      </p:sp>
      <p:pic>
        <p:nvPicPr>
          <p:cNvPr id="4" name="Content Placeholder 3" descr="frankovs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256734"/>
            <a:ext cx="5976664" cy="527647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FRANKI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Germansko pleme</a:t>
            </a:r>
          </a:p>
          <a:p>
            <a:r>
              <a:rPr lang="sl-SI" dirty="0"/>
              <a:t>Premagali ostala germanska plemena</a:t>
            </a:r>
          </a:p>
          <a:p>
            <a:r>
              <a:rPr lang="sl-SI" dirty="0"/>
              <a:t>Ustanovili skupno državo in razširili oblast na velik del nekdanjega Z rimskega cesarstva</a:t>
            </a:r>
          </a:p>
          <a:p>
            <a:r>
              <a:rPr lang="sl-SI" dirty="0"/>
              <a:t>Uvedli novo družbeno ureditev – FEVDALIZEM</a:t>
            </a:r>
          </a:p>
          <a:p>
            <a:r>
              <a:rPr lang="sl-SI" dirty="0"/>
              <a:t>Kot prvo barbarsko ljudstvo so sprejeli KRŠČANSTVO in ga širili naprej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NOVA DRUŽBENA UREDITEV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Imenuje se FEVDALIZEM</a:t>
            </a:r>
          </a:p>
          <a:p>
            <a:r>
              <a:rPr lang="sl-SI" dirty="0"/>
              <a:t>Vsa država in zemlja pripada VLADARJU</a:t>
            </a:r>
          </a:p>
          <a:p>
            <a:r>
              <a:rPr lang="sl-SI" dirty="0"/>
              <a:t>Temu pomagajo VAZALI</a:t>
            </a:r>
          </a:p>
          <a:p>
            <a:r>
              <a:rPr lang="sl-SI" dirty="0"/>
              <a:t>To so pomembni plemiči – posvetni in cerkveni</a:t>
            </a:r>
          </a:p>
          <a:p>
            <a:r>
              <a:rPr lang="sl-SI" dirty="0"/>
              <a:t>VAZALI pomagajo voditi državo in imajo PODVAZALE – grofe, viteze, škofe…</a:t>
            </a:r>
          </a:p>
          <a:p>
            <a:r>
              <a:rPr lang="sl-SI" dirty="0"/>
              <a:t>V zameno za pomoč jim podeljujejo posesti, ozemlja oz. FEVDE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SHEMA FEVDALNE DRUŽBE</a:t>
            </a:r>
            <a:endParaRPr lang="en-US" dirty="0"/>
          </a:p>
        </p:txBody>
      </p:sp>
      <p:pic>
        <p:nvPicPr>
          <p:cNvPr id="4" name="Content Placeholder 3" descr="fevdalnadružb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220293"/>
            <a:ext cx="7082516" cy="530505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FEVD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sl-SI" dirty="0"/>
              <a:t>Posest oz. ozemlje dano v najem v zameno za opravljanje vojaške ali upravne službe</a:t>
            </a:r>
          </a:p>
          <a:p>
            <a:r>
              <a:rPr lang="sl-SI" dirty="0"/>
              <a:t>Vladar deli državo na večje FEVDE – npr. pokrajine</a:t>
            </a:r>
          </a:p>
          <a:p>
            <a:r>
              <a:rPr lang="sl-SI" dirty="0"/>
              <a:t>Vladarjevi pomočniki ali VAZALI  (visoki plemiči), ki te pokrajine vodijo, jih po istem načinu razdelijo na manjše fevde – recimo v velikosti občin</a:t>
            </a:r>
          </a:p>
          <a:p>
            <a:r>
              <a:rPr lang="sl-SI" dirty="0"/>
              <a:t>PODVAZALI (nižji plemiči) na takšnem fevdu vladajo nad KMETI ali PODLOŽNIKI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ZEMLJIŠKO GOSPOSTVO</a:t>
            </a:r>
            <a:endParaRPr lang="en-US" dirty="0"/>
          </a:p>
        </p:txBody>
      </p:sp>
      <p:pic>
        <p:nvPicPr>
          <p:cNvPr id="4" name="Content Placeholder 3" descr="zemljišk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1955" y="1268761"/>
            <a:ext cx="7344043" cy="504056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ZEMLJIŠKO GOSPOSTVO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/>
          <a:lstStyle/>
          <a:p>
            <a:r>
              <a:rPr lang="sl-SI" dirty="0"/>
              <a:t>Drugo ime za FEVD</a:t>
            </a:r>
          </a:p>
          <a:p>
            <a:r>
              <a:rPr lang="sl-SI" dirty="0"/>
              <a:t>Plemiča so imenovali ZEMLJIŠKI GOSPOD</a:t>
            </a:r>
          </a:p>
          <a:p>
            <a:r>
              <a:rPr lang="sl-SI" dirty="0"/>
              <a:t>Ponavadi je imel na fevdu GRAD ali GRAŠČINO</a:t>
            </a:r>
          </a:p>
          <a:p>
            <a:r>
              <a:rPr lang="sl-SI" dirty="0"/>
              <a:t>Na fevdu je imel popolno oblast – odločal tudi o tem ali se podložnik lahko poroči, odseli…</a:t>
            </a:r>
          </a:p>
          <a:p>
            <a:r>
              <a:rPr lang="sl-SI" dirty="0"/>
              <a:t>PODLOŽNIKI so mu morali plačevati dajatve in opravljati neplačano delo še posebej na grajskem posestvu – TLAKA</a:t>
            </a:r>
          </a:p>
          <a:p>
            <a:r>
              <a:rPr lang="sl-SI" dirty="0"/>
              <a:t>Od tu izraz TLAČAN (podložni kmet)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TLAČAN PRI DELU</a:t>
            </a:r>
            <a:endParaRPr lang="en-US" dirty="0"/>
          </a:p>
        </p:txBody>
      </p:sp>
      <p:pic>
        <p:nvPicPr>
          <p:cNvPr id="4" name="Content Placeholder 3" descr="podložni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158186"/>
            <a:ext cx="4608512" cy="540999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VLADAR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sl-SI" dirty="0"/>
              <a:t>Najbolj znan frankovski vladar je KAREL VELIKI</a:t>
            </a:r>
          </a:p>
          <a:p>
            <a:r>
              <a:rPr lang="sl-SI" dirty="0"/>
              <a:t>Pripadniki njegove družine se imenujejo KAROLINGI</a:t>
            </a:r>
          </a:p>
          <a:p>
            <a:r>
              <a:rPr lang="sl-SI" dirty="0"/>
              <a:t>Pod njegovo oblastjo je imela država največji obseg</a:t>
            </a:r>
          </a:p>
          <a:p>
            <a:r>
              <a:rPr lang="sl-SI" dirty="0"/>
              <a:t>Premagal Arabce</a:t>
            </a:r>
          </a:p>
          <a:p>
            <a:r>
              <a:rPr lang="sl-SI" dirty="0"/>
              <a:t>Zasedel oz. po letu 828 priključil tudi slovensko ozemlje</a:t>
            </a:r>
          </a:p>
          <a:p>
            <a:r>
              <a:rPr lang="sl-SI" dirty="0"/>
              <a:t>Širil krščanstvo – po rimskem vzoru organiziral cerkveno ureditev (glavna vloga – papež)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329</Words>
  <Application>Microsoft Office PowerPoint</Application>
  <PresentationFormat>Diaprojekcija na zaslonu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FRANKOVSKA DRŽAVA</vt:lpstr>
      <vt:lpstr>FRANKI</vt:lpstr>
      <vt:lpstr>NOVA DRUŽBENA UREDITEV</vt:lpstr>
      <vt:lpstr>SHEMA FEVDALNE DRUŽBE</vt:lpstr>
      <vt:lpstr>FEVD</vt:lpstr>
      <vt:lpstr>ZEMLJIŠKO GOSPOSTVO</vt:lpstr>
      <vt:lpstr>ZEMLJIŠKO GOSPOSTVO</vt:lpstr>
      <vt:lpstr>TLAČAN PRI DELU</vt:lpstr>
      <vt:lpstr>VLADAR</vt:lpstr>
      <vt:lpstr>KAREL VELIKI</vt:lpstr>
      <vt:lpstr>ZATON FRANKOVSKE DRŽAVE</vt:lpstr>
      <vt:lpstr>DELITEV FRANKOVSKE DRŽAVE</vt:lpstr>
    </vt:vector>
  </TitlesOfParts>
  <Company>HomeUser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FRANKOVSKA DRŽAVA</dc:title>
  <dc:creator>Roman Grošelj</dc:creator>
  <cp:lastModifiedBy>Uporabnik</cp:lastModifiedBy>
  <cp:revision>2</cp:revision>
  <dcterms:created xsi:type="dcterms:W3CDTF">2020-03-23T15:08:20Z</dcterms:created>
  <dcterms:modified xsi:type="dcterms:W3CDTF">2021-05-27T10:52:06Z</dcterms:modified>
</cp:coreProperties>
</file>