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59" r:id="rId6"/>
    <p:sldId id="264" r:id="rId7"/>
    <p:sldId id="260" r:id="rId8"/>
    <p:sldId id="265" r:id="rId9"/>
    <p:sldId id="266" r:id="rId10"/>
    <p:sldId id="261" r:id="rId11"/>
    <p:sldId id="267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C1189-774C-40D6-AE66-F891B1778E32}" type="datetimeFigureOut">
              <a:rPr lang="en-US" smtClean="0"/>
              <a:t>10/25/2022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E77AC3-226A-45B6-ACBB-8B23A024CC4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sz="5400" dirty="0" smtClean="0"/>
              <a:t>KARANTANIJA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	Učbenik, str. 72 - 73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IZGUBA SAMOSTOJNOSTI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Zaradi napadov OBROV se je knez BORUT dogovoril za zaščito z BAVARCI -&gt; germani</a:t>
            </a:r>
          </a:p>
          <a:p>
            <a:r>
              <a:rPr lang="sl-SI" dirty="0" smtClean="0"/>
              <a:t>Morajo sprejeti Bavarsko nadoblast – Borutov sin in nečak kot talca pri Bavarcih</a:t>
            </a:r>
          </a:p>
          <a:p>
            <a:r>
              <a:rPr lang="sl-SI" dirty="0" smtClean="0"/>
              <a:t>Bavarce premagajo FRANKI</a:t>
            </a:r>
          </a:p>
          <a:p>
            <a:r>
              <a:rPr lang="sl-SI" dirty="0" smtClean="0"/>
              <a:t>KARANTANIJA je nato podrejena FRANKOM</a:t>
            </a:r>
          </a:p>
          <a:p>
            <a:r>
              <a:rPr lang="sl-SI" dirty="0" smtClean="0"/>
              <a:t>Leta 828 so dokončno izgubili SAMOSTOJNOST</a:t>
            </a:r>
          </a:p>
          <a:p>
            <a:r>
              <a:rPr lang="sl-SI" dirty="0" smtClean="0"/>
              <a:t>Morali sprejeti KRŠČANSTVO in FEVDALIZEM</a:t>
            </a:r>
          </a:p>
          <a:p>
            <a:r>
              <a:rPr lang="sl-SI" dirty="0" smtClean="0"/>
              <a:t>Slovenski jezik se je moral uradno za kar    </a:t>
            </a:r>
            <a:r>
              <a:rPr lang="sl-SI" dirty="0" smtClean="0">
                <a:solidFill>
                  <a:srgbClr val="FF0000"/>
                </a:solidFill>
              </a:rPr>
              <a:t>1086 let </a:t>
            </a:r>
            <a:r>
              <a:rPr lang="sl-SI" dirty="0" smtClean="0"/>
              <a:t>umakniti nemščini!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KNEŽJI KAMEN</a:t>
            </a:r>
            <a:endParaRPr lang="en-US" dirty="0"/>
          </a:p>
        </p:txBody>
      </p:sp>
      <p:pic>
        <p:nvPicPr>
          <p:cNvPr id="4" name="Content Placeholder 3" descr="knežji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89696" y="1412776"/>
            <a:ext cx="7358195" cy="48965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KARNIOLA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256584"/>
          </a:xfrm>
        </p:spPr>
        <p:txBody>
          <a:bodyPr/>
          <a:lstStyle/>
          <a:p>
            <a:r>
              <a:rPr lang="sl-SI" dirty="0" smtClean="0"/>
              <a:t>Ležala na sedanjem slovenskem ozemlju</a:t>
            </a:r>
          </a:p>
          <a:p>
            <a:r>
              <a:rPr lang="sl-SI" dirty="0" smtClean="0"/>
              <a:t>Njena severna soseda je bila KARANTANIJA</a:t>
            </a:r>
          </a:p>
          <a:p>
            <a:r>
              <a:rPr lang="sl-SI" dirty="0" smtClean="0"/>
              <a:t>SLOVANSKA dežela</a:t>
            </a:r>
          </a:p>
          <a:p>
            <a:r>
              <a:rPr lang="sl-SI" dirty="0" smtClean="0"/>
              <a:t>Podoben izvor imena kot Karantanija – KARNIJA - &gt; KARNIOLA  (karn - kamen)</a:t>
            </a:r>
          </a:p>
          <a:p>
            <a:r>
              <a:rPr lang="sl-SI" dirty="0" smtClean="0"/>
              <a:t>O njej je malo znanega – ni posebnih pisnih virov kot v primeru Karantanije</a:t>
            </a:r>
          </a:p>
          <a:p>
            <a:r>
              <a:rPr lang="sl-SI" dirty="0" smtClean="0"/>
              <a:t>Njeno ime je dolgo časa nosila dežela KRANJSKA (danes DOLENJSKA + GORENJSKA)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PREDNIKI SLOVENCEV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28592"/>
          </a:xfrm>
        </p:spPr>
        <p:txBody>
          <a:bodyPr/>
          <a:lstStyle/>
          <a:p>
            <a:r>
              <a:rPr lang="sl-SI" dirty="0" smtClean="0"/>
              <a:t>Slovenski narod je rezultat več stoletnega mešanja prebivalstva na našem širšem ozemlju</a:t>
            </a:r>
          </a:p>
          <a:p>
            <a:r>
              <a:rPr lang="sl-SI" dirty="0" smtClean="0"/>
              <a:t>Naše ozemlje je bilo skozi zgodovino zelo prehodno – je stičišče sredozemskega, srednjeevropskega in panonskega načina življenja</a:t>
            </a:r>
          </a:p>
          <a:p>
            <a:r>
              <a:rPr lang="sl-SI" dirty="0" smtClean="0"/>
              <a:t>Dokončno smo se oblikovali s SLOVANI – Slovenci spadamo med JUŽNE SLOVANE </a:t>
            </a:r>
          </a:p>
          <a:p>
            <a:r>
              <a:rPr lang="sl-SI" dirty="0" smtClean="0"/>
              <a:t>SLOVENCI imamo isti besedni koren SLOV-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NASELITEV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Naseljevali so se po propadu ZRC</a:t>
            </a:r>
          </a:p>
          <a:p>
            <a:r>
              <a:rPr lang="sl-SI" dirty="0" smtClean="0"/>
              <a:t>SLOVANI iz vzhoda so se na naša ozemlja naseljevali skupaj z OBRI (sorodni Hunom)</a:t>
            </a:r>
          </a:p>
          <a:p>
            <a:r>
              <a:rPr lang="sl-SI" dirty="0" smtClean="0"/>
              <a:t>SLOVANI iz severa so se naselili samostojno</a:t>
            </a:r>
          </a:p>
          <a:p>
            <a:r>
              <a:rPr lang="sl-SI" dirty="0" smtClean="0"/>
              <a:t>Leta 623 so se Slovani povezali in uprli OBROM</a:t>
            </a:r>
          </a:p>
          <a:p>
            <a:r>
              <a:rPr lang="sl-SI" dirty="0" smtClean="0"/>
              <a:t>Nastala je SAMOVA PLEMENSKA ZVEZA – dežela, ki je povezovala slovanska ljudstva na širšem ozemlju (-&gt; kralj SAMO)</a:t>
            </a:r>
          </a:p>
          <a:p>
            <a:endParaRPr lang="sl-SI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SAMOVA PLEMENSKA ZVEZA</a:t>
            </a:r>
            <a:endParaRPr lang="en-US" dirty="0"/>
          </a:p>
        </p:txBody>
      </p:sp>
      <p:pic>
        <p:nvPicPr>
          <p:cNvPr id="4" name="Content Placeholder 3" descr="samov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5" y="1210726"/>
            <a:ext cx="5193684" cy="51706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KARANTANIJA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/>
          <a:lstStyle/>
          <a:p>
            <a:r>
              <a:rPr lang="sl-SI" dirty="0" smtClean="0"/>
              <a:t>Obsegala je V del Samove plemenske zveze</a:t>
            </a:r>
          </a:p>
          <a:p>
            <a:r>
              <a:rPr lang="sl-SI" dirty="0" smtClean="0"/>
              <a:t>Po Samovi smrti se osamosvoji</a:t>
            </a:r>
          </a:p>
          <a:p>
            <a:r>
              <a:rPr lang="sl-SI" dirty="0" smtClean="0"/>
              <a:t>Verovanje je bilo POLITEISTIČNO</a:t>
            </a:r>
          </a:p>
          <a:p>
            <a:r>
              <a:rPr lang="sl-SI" dirty="0" smtClean="0"/>
              <a:t>Središče je postavljeno v bližino CELOVCA v današnji Avstrijski Koroški (nem. KARNTEN)!</a:t>
            </a:r>
          </a:p>
          <a:p>
            <a:r>
              <a:rPr lang="sl-SI" dirty="0" smtClean="0"/>
              <a:t>Upravno središče je bil KRNSKI GRAD</a:t>
            </a:r>
          </a:p>
          <a:p>
            <a:r>
              <a:rPr lang="sl-SI" dirty="0" smtClean="0"/>
              <a:t>Vasi so povezane v ŽUPE – te vodijo ŽUPANI</a:t>
            </a:r>
          </a:p>
          <a:p>
            <a:r>
              <a:rPr lang="sl-SI" dirty="0" smtClean="0"/>
              <a:t>Sredi 8. stol. so jo ponovno ogrozili OBRI</a:t>
            </a:r>
          </a:p>
          <a:p>
            <a:endParaRPr lang="sl-SI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KARANTANIJA in KARNIOLA</a:t>
            </a:r>
            <a:endParaRPr lang="en-US" dirty="0"/>
          </a:p>
        </p:txBody>
      </p:sp>
      <p:pic>
        <p:nvPicPr>
          <p:cNvPr id="5" name="Content Placeholder 4" descr="zemljevidkar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5667" y="2276872"/>
            <a:ext cx="4133260" cy="2952328"/>
          </a:xfrm>
        </p:spPr>
      </p:pic>
      <p:pic>
        <p:nvPicPr>
          <p:cNvPr id="6" name="Content Placeholder 5" descr="zemljevid1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88024" y="2057570"/>
            <a:ext cx="3975961" cy="381970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DRUŽBA V KARANTANIJI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12568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Vodi jo KNEZ – je KNEŽEVINA</a:t>
            </a:r>
          </a:p>
          <a:p>
            <a:r>
              <a:rPr lang="sl-SI" dirty="0" smtClean="0"/>
              <a:t>Pomagajo mu KOSEZI – plemstvo</a:t>
            </a:r>
          </a:p>
          <a:p>
            <a:r>
              <a:rPr lang="sl-SI" dirty="0" smtClean="0"/>
              <a:t>Večina prebivalstva je SVOBODNIH kmetov, nekaj je bilo tudi SUŽNJEV</a:t>
            </a:r>
          </a:p>
          <a:p>
            <a:r>
              <a:rPr lang="sl-SI" dirty="0" smtClean="0"/>
              <a:t>Kneza so potrjevali KOSEZI in KMETJE s posebnim obredom – USTOLIČEVANJE KNEZA</a:t>
            </a:r>
          </a:p>
          <a:p>
            <a:r>
              <a:rPr lang="sl-SI" dirty="0" smtClean="0"/>
              <a:t>Obred je sprva potekal na t.i. KNEŽJEM KAMNU</a:t>
            </a:r>
          </a:p>
          <a:p>
            <a:r>
              <a:rPr lang="sl-SI" dirty="0" smtClean="0"/>
              <a:t>Ohranjali so demokratično odločanje skupnosti z zasedanji pod LIPAMI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sl-SI" dirty="0" smtClean="0"/>
              <a:t>KARANTANSKA DRUŽBA</a:t>
            </a:r>
            <a:endParaRPr lang="en-US" dirty="0"/>
          </a:p>
        </p:txBody>
      </p:sp>
      <p:pic>
        <p:nvPicPr>
          <p:cNvPr id="5" name="Content Placeholder 4" descr="družba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827584" y="92628"/>
            <a:ext cx="2016224" cy="6720747"/>
          </a:xfrm>
        </p:spPr>
      </p:pic>
      <p:pic>
        <p:nvPicPr>
          <p:cNvPr id="6" name="Content Placeholder 5" descr="družba1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177259" y="2276872"/>
            <a:ext cx="4521620" cy="28803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OBRED USTOLIČEVANJA</a:t>
            </a:r>
            <a:endParaRPr lang="en-US" dirty="0"/>
          </a:p>
        </p:txBody>
      </p:sp>
      <p:pic>
        <p:nvPicPr>
          <p:cNvPr id="4" name="Content Placeholder 3" descr="USTOL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1560" y="1084962"/>
            <a:ext cx="8229650" cy="577303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352</Words>
  <Application>Microsoft Office PowerPoint</Application>
  <PresentationFormat>Diaprojekcija na zaslonu (4:3)</PresentationFormat>
  <Paragraphs>48</Paragraphs>
  <Slides>12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2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KARANTANIJA</vt:lpstr>
      <vt:lpstr>PREDNIKI SLOVENCEV</vt:lpstr>
      <vt:lpstr>NASELITEV</vt:lpstr>
      <vt:lpstr>SAMOVA PLEMENSKA ZVEZA</vt:lpstr>
      <vt:lpstr>KARANTANIJA</vt:lpstr>
      <vt:lpstr>KARANTANIJA in KARNIOLA</vt:lpstr>
      <vt:lpstr>DRUŽBA V KARANTANIJI</vt:lpstr>
      <vt:lpstr>KARANTANSKA DRUŽBA</vt:lpstr>
      <vt:lpstr>OBRED USTOLIČEVANJA</vt:lpstr>
      <vt:lpstr>IZGUBA SAMOSTOJNOSTI</vt:lpstr>
      <vt:lpstr>KNEŽJI KAMEN</vt:lpstr>
      <vt:lpstr>KARNIOLA</vt:lpstr>
    </vt:vector>
  </TitlesOfParts>
  <Company>HomeUser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KARANTANIJA</dc:title>
  <dc:creator>Roman Grošelj</dc:creator>
  <cp:lastModifiedBy>Damjan Kunstelj</cp:lastModifiedBy>
  <cp:revision>2</cp:revision>
  <dcterms:created xsi:type="dcterms:W3CDTF">2020-03-24T18:43:55Z</dcterms:created>
  <dcterms:modified xsi:type="dcterms:W3CDTF">2022-10-25T11:53:39Z</dcterms:modified>
</cp:coreProperties>
</file>