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2" r:id="rId5"/>
    <p:sldId id="259" r:id="rId6"/>
    <p:sldId id="263" r:id="rId7"/>
    <p:sldId id="260" r:id="rId8"/>
    <p:sldId id="264" r:id="rId9"/>
    <p:sldId id="261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78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21C0-D5B5-4A57-B351-A71F334B37D0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4CAF-7E9E-40EB-8863-ECB5AB766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21C0-D5B5-4A57-B351-A71F334B37D0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4CAF-7E9E-40EB-8863-ECB5AB766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21C0-D5B5-4A57-B351-A71F334B37D0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4CAF-7E9E-40EB-8863-ECB5AB766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21C0-D5B5-4A57-B351-A71F334B37D0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4CAF-7E9E-40EB-8863-ECB5AB766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21C0-D5B5-4A57-B351-A71F334B37D0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4CAF-7E9E-40EB-8863-ECB5AB766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21C0-D5B5-4A57-B351-A71F334B37D0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4CAF-7E9E-40EB-8863-ECB5AB766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21C0-D5B5-4A57-B351-A71F334B37D0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4CAF-7E9E-40EB-8863-ECB5AB766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21C0-D5B5-4A57-B351-A71F334B37D0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4CAF-7E9E-40EB-8863-ECB5AB766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21C0-D5B5-4A57-B351-A71F334B37D0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4CAF-7E9E-40EB-8863-ECB5AB766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21C0-D5B5-4A57-B351-A71F334B37D0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4CAF-7E9E-40EB-8863-ECB5AB766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21C0-D5B5-4A57-B351-A71F334B37D0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B4CAF-7E9E-40EB-8863-ECB5AB766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621C0-D5B5-4A57-B351-A71F334B37D0}" type="datetimeFigureOut">
              <a:rPr lang="en-US" smtClean="0"/>
              <a:pPr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B4CAF-7E9E-40EB-8863-ECB5AB7660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sz="5400" dirty="0" smtClean="0"/>
              <a:t>PODOBA EVROPE V SREDNJEM VEKU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Učbenik, str. 74 </a:t>
            </a:r>
            <a:r>
              <a:rPr lang="sl-SI" dirty="0" smtClean="0"/>
              <a:t>– 75</a:t>
            </a:r>
          </a:p>
          <a:p>
            <a:r>
              <a:rPr lang="sl-SI" smtClean="0"/>
              <a:t>Damjan Kunstelj, OŠ JKB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DŽINGISKAN (GENGIS-KHAN)</a:t>
            </a:r>
            <a:endParaRPr lang="en-US" dirty="0"/>
          </a:p>
        </p:txBody>
      </p:sp>
      <p:pic>
        <p:nvPicPr>
          <p:cNvPr id="4" name="Content Placeholder 3" descr="džingiska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23728" y="1314753"/>
            <a:ext cx="4968552" cy="5171811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EVROPA PO LETU 1000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/>
          </a:bodyPr>
          <a:lstStyle/>
          <a:p>
            <a:r>
              <a:rPr lang="sl-SI" dirty="0" smtClean="0"/>
              <a:t>Srednji Evropi so vladali FRANKI – njihova dražava se je imenovala SVETO RIMSKO CESARSTVO NEMŠKEGA NARODA</a:t>
            </a:r>
          </a:p>
          <a:p>
            <a:r>
              <a:rPr lang="sl-SI" dirty="0" smtClean="0"/>
              <a:t>Je povezava številnih dežel – tudi slovenskih, vodi jih CESAR (naslednik KARLA velikega)</a:t>
            </a:r>
          </a:p>
          <a:p>
            <a:r>
              <a:rPr lang="sl-SI" dirty="0" smtClean="0"/>
              <a:t>V zahodni Evropi je nastala Francija in Španija, ki so jo zasedli ARABCI</a:t>
            </a:r>
          </a:p>
          <a:p>
            <a:r>
              <a:rPr lang="sl-SI" dirty="0" smtClean="0"/>
              <a:t>Na Britanskem otočju je nastala ANGLIJA</a:t>
            </a:r>
          </a:p>
          <a:p>
            <a:r>
              <a:rPr lang="sl-SI" dirty="0" smtClean="0"/>
              <a:t>Na severu Evrope SKANDINAVSKE države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ZEMLJEVID </a:t>
            </a:r>
            <a:endParaRPr lang="en-US" dirty="0"/>
          </a:p>
        </p:txBody>
      </p:sp>
      <p:pic>
        <p:nvPicPr>
          <p:cNvPr id="4" name="Content Placeholder 3" descr="zemljevi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1420279"/>
            <a:ext cx="5328592" cy="5164994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rmAutofit/>
          </a:bodyPr>
          <a:lstStyle/>
          <a:p>
            <a:r>
              <a:rPr lang="sl-SI" dirty="0" smtClean="0"/>
              <a:t>GRB SVETEGA RIMSKEGA CESARSTVA NEMŠKEGA NARODA S PODREJENIMI DEŽELAMI</a:t>
            </a:r>
            <a:endParaRPr lang="en-US" dirty="0"/>
          </a:p>
        </p:txBody>
      </p:sp>
      <p:pic>
        <p:nvPicPr>
          <p:cNvPr id="4" name="Content Placeholder 3" descr="svetorimsk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79712" y="2348880"/>
            <a:ext cx="5409830" cy="421966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POMEN VERE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68552"/>
          </a:xfrm>
        </p:spPr>
        <p:txBody>
          <a:bodyPr/>
          <a:lstStyle/>
          <a:p>
            <a:r>
              <a:rPr lang="sl-SI" dirty="0" smtClean="0"/>
              <a:t>Največji vpliv za življenje ljudi je imela KRŠČANSKA vera – PAPEŽ dobi izjemen vpliv in svojo državo – gl. mesto RIM (danes VATIKAN)</a:t>
            </a:r>
          </a:p>
          <a:p>
            <a:r>
              <a:rPr lang="sl-SI" dirty="0" smtClean="0"/>
              <a:t>Pojavil se je spor med nemškim CESARJEM in PAPEŽEM – zmagal papež</a:t>
            </a:r>
          </a:p>
          <a:p>
            <a:r>
              <a:rPr lang="sl-SI" dirty="0" smtClean="0"/>
              <a:t>Zgodila se je delitev krščanske vere na RIMOKATOLIŠKO in PRAVOSLAVNO – cerkveni razkol ali SHIZMA</a:t>
            </a:r>
          </a:p>
          <a:p>
            <a:r>
              <a:rPr lang="sl-SI" dirty="0" smtClean="0"/>
              <a:t>PAPEŽ je spodbudil KRIŽARSKE VOJNE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PAPEŽ SPREJEMA CESARJA</a:t>
            </a:r>
            <a:endParaRPr lang="en-US" dirty="0"/>
          </a:p>
        </p:txBody>
      </p:sp>
      <p:pic>
        <p:nvPicPr>
          <p:cNvPr id="4" name="Content Placeholder 3" descr="papež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46975" y="1340768"/>
            <a:ext cx="7347403" cy="5112568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KRIŽARSKE VOJNE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Spodbudil jih je PAPEŽ</a:t>
            </a:r>
          </a:p>
          <a:p>
            <a:r>
              <a:rPr lang="sl-SI" dirty="0" smtClean="0"/>
              <a:t>So verske vojne proti MUSLIMANOM</a:t>
            </a:r>
          </a:p>
          <a:p>
            <a:r>
              <a:rPr lang="sl-SI" dirty="0" smtClean="0"/>
              <a:t>Trajale so okoli 200 let (11. do 13. stol.)</a:t>
            </a:r>
          </a:p>
          <a:p>
            <a:r>
              <a:rPr lang="sl-SI" dirty="0" smtClean="0"/>
              <a:t>Bilo je 7 glavnih pohodov</a:t>
            </a:r>
          </a:p>
          <a:p>
            <a:r>
              <a:rPr lang="sl-SI" dirty="0" smtClean="0"/>
              <a:t>Krščanski vitezi naj bi osvojili sveta mesta Jezusovega delovanja na BLIŽNJEM VZHODU  in pomagali BIZANTINSKI državi</a:t>
            </a:r>
          </a:p>
          <a:p>
            <a:r>
              <a:rPr lang="sl-SI" dirty="0" smtClean="0"/>
              <a:t>Niso dosegli cilja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4. KRIŽARSKA VOJNA</a:t>
            </a:r>
            <a:endParaRPr lang="en-US" dirty="0"/>
          </a:p>
        </p:txBody>
      </p:sp>
      <p:pic>
        <p:nvPicPr>
          <p:cNvPr id="4" name="Content Placeholder 3" descr="KRIŽARSK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556792"/>
            <a:ext cx="7731629" cy="4824536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ČAS SPOPADOV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lnSpcReduction="10000"/>
          </a:bodyPr>
          <a:lstStyle/>
          <a:p>
            <a:r>
              <a:rPr lang="sl-SI" dirty="0" smtClean="0"/>
              <a:t>Pozni srednji vek je še vedno nasilno obdobje</a:t>
            </a:r>
          </a:p>
          <a:p>
            <a:r>
              <a:rPr lang="sl-SI" dirty="0" smtClean="0"/>
              <a:t>Vladarji se zapletajo v vojne, prebivalstva ne ščitijo nobeni zakoni</a:t>
            </a:r>
          </a:p>
          <a:p>
            <a:r>
              <a:rPr lang="sl-SI" dirty="0" smtClean="0"/>
              <a:t>Francija : Anglija – STOLETNA VOJNA, zmagajo Francozi, zgodba o IVANI ORLEANSKI</a:t>
            </a:r>
          </a:p>
          <a:p>
            <a:r>
              <a:rPr lang="sl-SI" dirty="0" smtClean="0"/>
              <a:t>Španci se bojujejo z ARABCI (MAVRI) – ponovno osvojijo svoj polotok – REKONKVISTA</a:t>
            </a:r>
          </a:p>
          <a:p>
            <a:r>
              <a:rPr lang="sl-SI" dirty="0" smtClean="0"/>
              <a:t>Vzhodno Evropo zasedejo nomadski MONGOLI z okrutnim </a:t>
            </a:r>
            <a:r>
              <a:rPr lang="sl-SI" smtClean="0"/>
              <a:t>vladarjem DŽINGISKANOM in njegovimi nasledniki</a:t>
            </a:r>
            <a:endParaRPr lang="sl-SI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269</Words>
  <Application>Microsoft Office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PODOBA EVROPE V SREDNJEM VEKU</vt:lpstr>
      <vt:lpstr>EVROPA PO LETU 1000</vt:lpstr>
      <vt:lpstr>ZEMLJEVID </vt:lpstr>
      <vt:lpstr>GRB SVETEGA RIMSKEGA CESARSTVA NEMŠKEGA NARODA S PODREJENIMI DEŽELAMI</vt:lpstr>
      <vt:lpstr>POMEN VERE</vt:lpstr>
      <vt:lpstr>PAPEŽ SPREJEMA CESARJA</vt:lpstr>
      <vt:lpstr>KRIŽARSKE VOJNE</vt:lpstr>
      <vt:lpstr>4. KRIŽARSKA VOJNA</vt:lpstr>
      <vt:lpstr>ČAS SPOPADOV</vt:lpstr>
      <vt:lpstr>DŽINGISKAN (GENGIS-KHAN)</vt:lpstr>
    </vt:vector>
  </TitlesOfParts>
  <Company>HomeUser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PODOBA EVROPE V SREDNJEM VEKU</dc:title>
  <dc:creator>Roman Grošelj</dc:creator>
  <cp:lastModifiedBy>Roman Grošelj</cp:lastModifiedBy>
  <cp:revision>3</cp:revision>
  <dcterms:created xsi:type="dcterms:W3CDTF">2020-04-02T10:29:38Z</dcterms:created>
  <dcterms:modified xsi:type="dcterms:W3CDTF">2020-04-03T11:17:42Z</dcterms:modified>
</cp:coreProperties>
</file>