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0"/>
  </p:notesMasterIdLst>
  <p:sldIdLst>
    <p:sldId id="256" r:id="rId2"/>
    <p:sldId id="257" r:id="rId3"/>
    <p:sldId id="261" r:id="rId4"/>
    <p:sldId id="313" r:id="rId5"/>
    <p:sldId id="323" r:id="rId6"/>
    <p:sldId id="317" r:id="rId7"/>
    <p:sldId id="324" r:id="rId8"/>
    <p:sldId id="264" r:id="rId9"/>
  </p:sldIdLst>
  <p:sldSz cx="9144000" cy="5143500" type="screen16x9"/>
  <p:notesSz cx="6858000" cy="9144000"/>
  <p:embeddedFontLst>
    <p:embeddedFont>
      <p:font typeface="Rokkitt Regular" panose="020B0604020202020204" charset="-18"/>
      <p:regular r:id="rId11"/>
      <p:bold r:id="rId12"/>
    </p:embeddedFont>
    <p:embeddedFont>
      <p:font typeface="Bahiana" panose="020B0604020202020204" charset="-18"/>
      <p:regular r:id="rId13"/>
    </p:embeddedFont>
    <p:embeddedFont>
      <p:font typeface="Roboto Condensed" panose="020B0604020202020204" charset="0"/>
      <p:regular r:id="rId14"/>
    </p:embeddedFont>
    <p:embeddedFont>
      <p:font typeface="BatangChe" panose="02030609000101010101" pitchFamily="49" charset="-127"/>
      <p:regular r:id="rId15"/>
    </p:embeddedFont>
    <p:embeddedFont>
      <p:font typeface="Dosis ExtraLight" panose="020B0604020202020204" charset="-18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5DBD10D-0BD5-4758-80F1-8AA640CFB15C}">
  <a:tblStyle styleId="{E5DBD10D-0BD5-4758-80F1-8AA640CFB1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442" autoAdjust="0"/>
  </p:normalViewPr>
  <p:slideViewPr>
    <p:cSldViewPr snapToGrid="0">
      <p:cViewPr varScale="1">
        <p:scale>
          <a:sx n="84" d="100"/>
          <a:sy n="84" d="100"/>
        </p:scale>
        <p:origin x="9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643d697d24_0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643d697d24_0_5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643d697d24_0_10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643d697d24_0_10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643d697d24_0_18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643d697d24_0_18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643d697d24_0_2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6" name="Google Shape;1536;g643d697d24_0_2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9499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g643d697d24_0_29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5" name="Google Shape;1585;g643d697d24_0_29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7575" y="346600"/>
            <a:ext cx="9239157" cy="4796903"/>
            <a:chOff x="-47575" y="346600"/>
            <a:chExt cx="9239157" cy="4796903"/>
          </a:xfrm>
        </p:grpSpPr>
        <p:sp>
          <p:nvSpPr>
            <p:cNvPr id="10" name="Google Shape;10;p2"/>
            <p:cNvSpPr/>
            <p:nvPr/>
          </p:nvSpPr>
          <p:spPr>
            <a:xfrm>
              <a:off x="-47575" y="482375"/>
              <a:ext cx="9239157" cy="4661128"/>
            </a:xfrm>
            <a:custGeom>
              <a:avLst/>
              <a:gdLst/>
              <a:ahLst/>
              <a:cxnLst/>
              <a:rect l="l" t="t" r="r" b="b"/>
              <a:pathLst>
                <a:path w="286042" h="144632" extrusionOk="0">
                  <a:moveTo>
                    <a:pt x="37439" y="0"/>
                  </a:moveTo>
                  <a:lnTo>
                    <a:pt x="17749" y="12622"/>
                  </a:lnTo>
                  <a:lnTo>
                    <a:pt x="22089" y="13453"/>
                  </a:lnTo>
                  <a:lnTo>
                    <a:pt x="7739" y="22089"/>
                  </a:lnTo>
                  <a:lnTo>
                    <a:pt x="11526" y="23493"/>
                  </a:lnTo>
                  <a:cubicBezTo>
                    <a:pt x="10540" y="24390"/>
                    <a:pt x="961" y="28857"/>
                    <a:pt x="0" y="29740"/>
                  </a:cubicBezTo>
                  <a:lnTo>
                    <a:pt x="995" y="144631"/>
                  </a:lnTo>
                  <a:lnTo>
                    <a:pt x="285649" y="144631"/>
                  </a:lnTo>
                  <a:cubicBezTo>
                    <a:pt x="286041" y="139524"/>
                    <a:pt x="285051" y="9083"/>
                    <a:pt x="285051" y="9083"/>
                  </a:cubicBezTo>
                  <a:lnTo>
                    <a:pt x="272215" y="79341"/>
                  </a:lnTo>
                  <a:lnTo>
                    <a:pt x="261855" y="67728"/>
                  </a:lnTo>
                  <a:lnTo>
                    <a:pt x="265044" y="67709"/>
                  </a:lnTo>
                  <a:lnTo>
                    <a:pt x="247630" y="45727"/>
                  </a:lnTo>
                  <a:lnTo>
                    <a:pt x="251500" y="45727"/>
                  </a:lnTo>
                  <a:lnTo>
                    <a:pt x="232833" y="15429"/>
                  </a:lnTo>
                  <a:lnTo>
                    <a:pt x="228983" y="55422"/>
                  </a:lnTo>
                  <a:lnTo>
                    <a:pt x="232217" y="53480"/>
                  </a:lnTo>
                  <a:lnTo>
                    <a:pt x="226682" y="79267"/>
                  </a:lnTo>
                  <a:lnTo>
                    <a:pt x="229212" y="78487"/>
                  </a:lnTo>
                  <a:lnTo>
                    <a:pt x="225862" y="87783"/>
                  </a:lnTo>
                  <a:lnTo>
                    <a:pt x="222517" y="83351"/>
                  </a:lnTo>
                  <a:lnTo>
                    <a:pt x="224027" y="83351"/>
                  </a:lnTo>
                  <a:lnTo>
                    <a:pt x="216171" y="68010"/>
                  </a:lnTo>
                  <a:lnTo>
                    <a:pt x="218701" y="68350"/>
                  </a:lnTo>
                  <a:lnTo>
                    <a:pt x="218701" y="68350"/>
                  </a:lnTo>
                  <a:lnTo>
                    <a:pt x="210608" y="50931"/>
                  </a:lnTo>
                  <a:lnTo>
                    <a:pt x="207706" y="71801"/>
                  </a:lnTo>
                  <a:lnTo>
                    <a:pt x="209895" y="70389"/>
                  </a:lnTo>
                  <a:lnTo>
                    <a:pt x="209895" y="70389"/>
                  </a:lnTo>
                  <a:lnTo>
                    <a:pt x="205545" y="87327"/>
                  </a:lnTo>
                  <a:lnTo>
                    <a:pt x="207473" y="86744"/>
                  </a:lnTo>
                  <a:lnTo>
                    <a:pt x="203254" y="103779"/>
                  </a:lnTo>
                  <a:lnTo>
                    <a:pt x="203186" y="104255"/>
                  </a:lnTo>
                  <a:lnTo>
                    <a:pt x="202637" y="101696"/>
                  </a:lnTo>
                  <a:lnTo>
                    <a:pt x="196807" y="82045"/>
                  </a:lnTo>
                  <a:lnTo>
                    <a:pt x="196807" y="82045"/>
                  </a:lnTo>
                  <a:cubicBezTo>
                    <a:pt x="196807" y="82045"/>
                    <a:pt x="197889" y="82511"/>
                    <a:pt x="198578" y="82798"/>
                  </a:cubicBezTo>
                  <a:lnTo>
                    <a:pt x="197204" y="76394"/>
                  </a:lnTo>
                  <a:cubicBezTo>
                    <a:pt x="195112" y="69141"/>
                    <a:pt x="192068" y="58514"/>
                    <a:pt x="192068" y="58514"/>
                  </a:cubicBezTo>
                  <a:lnTo>
                    <a:pt x="192068" y="58514"/>
                  </a:lnTo>
                  <a:lnTo>
                    <a:pt x="193428" y="58796"/>
                  </a:lnTo>
                  <a:lnTo>
                    <a:pt x="188345" y="35109"/>
                  </a:lnTo>
                  <a:lnTo>
                    <a:pt x="183693" y="60125"/>
                  </a:lnTo>
                  <a:lnTo>
                    <a:pt x="185243" y="59635"/>
                  </a:lnTo>
                  <a:lnTo>
                    <a:pt x="182694" y="65496"/>
                  </a:lnTo>
                  <a:lnTo>
                    <a:pt x="175149" y="106076"/>
                  </a:lnTo>
                  <a:lnTo>
                    <a:pt x="162120" y="54994"/>
                  </a:lnTo>
                  <a:lnTo>
                    <a:pt x="139278" y="109988"/>
                  </a:lnTo>
                  <a:lnTo>
                    <a:pt x="135947" y="64262"/>
                  </a:lnTo>
                  <a:lnTo>
                    <a:pt x="139758" y="63276"/>
                  </a:lnTo>
                  <a:lnTo>
                    <a:pt x="137676" y="53159"/>
                  </a:lnTo>
                  <a:lnTo>
                    <a:pt x="137676" y="53159"/>
                  </a:lnTo>
                  <a:lnTo>
                    <a:pt x="139366" y="54159"/>
                  </a:lnTo>
                  <a:lnTo>
                    <a:pt x="135894" y="38745"/>
                  </a:lnTo>
                  <a:lnTo>
                    <a:pt x="136982" y="39328"/>
                  </a:lnTo>
                  <a:lnTo>
                    <a:pt x="132875" y="22030"/>
                  </a:lnTo>
                  <a:lnTo>
                    <a:pt x="128427" y="39973"/>
                  </a:lnTo>
                  <a:lnTo>
                    <a:pt x="130350" y="39332"/>
                  </a:lnTo>
                  <a:lnTo>
                    <a:pt x="130350" y="39332"/>
                  </a:lnTo>
                  <a:lnTo>
                    <a:pt x="127952" y="46309"/>
                  </a:lnTo>
                  <a:lnTo>
                    <a:pt x="124752" y="54810"/>
                  </a:lnTo>
                  <a:lnTo>
                    <a:pt x="124752" y="54810"/>
                  </a:lnTo>
                  <a:lnTo>
                    <a:pt x="126379" y="54606"/>
                  </a:lnTo>
                  <a:lnTo>
                    <a:pt x="123117" y="61422"/>
                  </a:lnTo>
                  <a:lnTo>
                    <a:pt x="110421" y="112697"/>
                  </a:lnTo>
                  <a:lnTo>
                    <a:pt x="108950" y="55819"/>
                  </a:lnTo>
                  <a:lnTo>
                    <a:pt x="78259" y="100148"/>
                  </a:lnTo>
                  <a:lnTo>
                    <a:pt x="88342" y="26682"/>
                  </a:lnTo>
                  <a:lnTo>
                    <a:pt x="49397" y="95935"/>
                  </a:lnTo>
                  <a:lnTo>
                    <a:pt x="49397" y="95935"/>
                  </a:lnTo>
                  <a:lnTo>
                    <a:pt x="55582" y="62675"/>
                  </a:lnTo>
                  <a:lnTo>
                    <a:pt x="25895" y="81976"/>
                  </a:lnTo>
                  <a:lnTo>
                    <a:pt x="37114" y="54756"/>
                  </a:lnTo>
                  <a:lnTo>
                    <a:pt x="41076" y="55922"/>
                  </a:lnTo>
                  <a:lnTo>
                    <a:pt x="42989" y="45606"/>
                  </a:lnTo>
                  <a:lnTo>
                    <a:pt x="44504" y="47470"/>
                  </a:lnTo>
                  <a:lnTo>
                    <a:pt x="45868" y="35803"/>
                  </a:lnTo>
                  <a:lnTo>
                    <a:pt x="47009" y="37206"/>
                  </a:lnTo>
                  <a:lnTo>
                    <a:pt x="49664" y="24308"/>
                  </a:lnTo>
                  <a:lnTo>
                    <a:pt x="49552" y="24390"/>
                  </a:lnTo>
                  <a:lnTo>
                    <a:pt x="38313" y="32716"/>
                  </a:lnTo>
                  <a:lnTo>
                    <a:pt x="40702" y="33085"/>
                  </a:lnTo>
                  <a:lnTo>
                    <a:pt x="29677" y="40318"/>
                  </a:lnTo>
                  <a:lnTo>
                    <a:pt x="32469" y="40979"/>
                  </a:lnTo>
                  <a:lnTo>
                    <a:pt x="21268" y="50101"/>
                  </a:lnTo>
                  <a:lnTo>
                    <a:pt x="22312" y="50407"/>
                  </a:lnTo>
                  <a:cubicBezTo>
                    <a:pt x="19677" y="52800"/>
                    <a:pt x="17069" y="55111"/>
                    <a:pt x="14608" y="57213"/>
                  </a:cubicBezTo>
                  <a:lnTo>
                    <a:pt x="17084" y="51008"/>
                  </a:lnTo>
                  <a:lnTo>
                    <a:pt x="18530" y="51129"/>
                  </a:lnTo>
                  <a:lnTo>
                    <a:pt x="24672" y="31992"/>
                  </a:lnTo>
                  <a:lnTo>
                    <a:pt x="26327" y="35178"/>
                  </a:lnTo>
                  <a:lnTo>
                    <a:pt x="29673" y="19467"/>
                  </a:lnTo>
                  <a:lnTo>
                    <a:pt x="31546" y="23307"/>
                  </a:lnTo>
                  <a:lnTo>
                    <a:pt x="37439" y="0"/>
                  </a:ln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282850" y="346600"/>
              <a:ext cx="8731325" cy="3491050"/>
              <a:chOff x="282850" y="346600"/>
              <a:chExt cx="8731325" cy="349105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314950" y="27230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306700" y="8495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386525" y="29981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205850" y="14873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7696650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47100" y="17939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796225" y="10240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672225" y="16492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187975" y="3755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2625300" y="2021300"/>
            <a:ext cx="38934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800">
                <a:solidFill>
                  <a:srgbClr val="FFFFFF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2757450" y="2470194"/>
            <a:ext cx="3629100" cy="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design 2">
  <p:cSld name="TITLE_1_1_1"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1" name="Google Shape;711;p25"/>
          <p:cNvGrpSpPr/>
          <p:nvPr/>
        </p:nvGrpSpPr>
        <p:grpSpPr>
          <a:xfrm>
            <a:off x="282850" y="346600"/>
            <a:ext cx="8731325" cy="3491050"/>
            <a:chOff x="282850" y="346600"/>
            <a:chExt cx="8731325" cy="3491050"/>
          </a:xfrm>
        </p:grpSpPr>
        <p:sp>
          <p:nvSpPr>
            <p:cNvPr id="712" name="Google Shape;712;p25"/>
            <p:cNvSpPr/>
            <p:nvPr/>
          </p:nvSpPr>
          <p:spPr>
            <a:xfrm>
              <a:off x="744350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5"/>
            <p:cNvSpPr/>
            <p:nvPr/>
          </p:nvSpPr>
          <p:spPr>
            <a:xfrm>
              <a:off x="8500550" y="19383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5"/>
            <p:cNvSpPr/>
            <p:nvPr/>
          </p:nvSpPr>
          <p:spPr>
            <a:xfrm>
              <a:off x="7279800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5"/>
            <p:cNvSpPr/>
            <p:nvPr/>
          </p:nvSpPr>
          <p:spPr>
            <a:xfrm>
              <a:off x="2314950" y="2723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5"/>
            <p:cNvSpPr/>
            <p:nvPr/>
          </p:nvSpPr>
          <p:spPr>
            <a:xfrm>
              <a:off x="3371925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5"/>
            <p:cNvSpPr/>
            <p:nvPr/>
          </p:nvSpPr>
          <p:spPr>
            <a:xfrm>
              <a:off x="5306700" y="8495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5"/>
            <p:cNvSpPr/>
            <p:nvPr/>
          </p:nvSpPr>
          <p:spPr>
            <a:xfrm>
              <a:off x="282850" y="26764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5"/>
            <p:cNvSpPr/>
            <p:nvPr/>
          </p:nvSpPr>
          <p:spPr>
            <a:xfrm>
              <a:off x="8656875" y="6890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5"/>
            <p:cNvSpPr/>
            <p:nvPr/>
          </p:nvSpPr>
          <p:spPr>
            <a:xfrm>
              <a:off x="6386525" y="29981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5"/>
            <p:cNvSpPr/>
            <p:nvPr/>
          </p:nvSpPr>
          <p:spPr>
            <a:xfrm>
              <a:off x="1205850" y="1487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5"/>
            <p:cNvSpPr/>
            <p:nvPr/>
          </p:nvSpPr>
          <p:spPr>
            <a:xfrm>
              <a:off x="401950" y="11579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5"/>
            <p:cNvSpPr/>
            <p:nvPr/>
          </p:nvSpPr>
          <p:spPr>
            <a:xfrm>
              <a:off x="8091150" y="97932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5"/>
            <p:cNvSpPr/>
            <p:nvPr/>
          </p:nvSpPr>
          <p:spPr>
            <a:xfrm>
              <a:off x="7696650" y="23425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5"/>
            <p:cNvSpPr/>
            <p:nvPr/>
          </p:nvSpPr>
          <p:spPr>
            <a:xfrm>
              <a:off x="6647100" y="10686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5"/>
            <p:cNvSpPr/>
            <p:nvPr/>
          </p:nvSpPr>
          <p:spPr>
            <a:xfrm>
              <a:off x="6647100" y="17939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5"/>
            <p:cNvSpPr/>
            <p:nvPr/>
          </p:nvSpPr>
          <p:spPr>
            <a:xfrm>
              <a:off x="4957400" y="3652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5"/>
            <p:cNvSpPr/>
            <p:nvPr/>
          </p:nvSpPr>
          <p:spPr>
            <a:xfrm>
              <a:off x="3796225" y="102402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5"/>
            <p:cNvSpPr/>
            <p:nvPr/>
          </p:nvSpPr>
          <p:spPr>
            <a:xfrm>
              <a:off x="1682250" y="6443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5"/>
            <p:cNvSpPr/>
            <p:nvPr/>
          </p:nvSpPr>
          <p:spPr>
            <a:xfrm>
              <a:off x="900675" y="23425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5"/>
            <p:cNvSpPr/>
            <p:nvPr/>
          </p:nvSpPr>
          <p:spPr>
            <a:xfrm>
              <a:off x="8969475" y="29534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5"/>
            <p:cNvSpPr/>
            <p:nvPr/>
          </p:nvSpPr>
          <p:spPr>
            <a:xfrm>
              <a:off x="2672225" y="16492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5"/>
            <p:cNvSpPr/>
            <p:nvPr/>
          </p:nvSpPr>
          <p:spPr>
            <a:xfrm>
              <a:off x="3187975" y="37557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"/>
          <p:cNvSpPr txBox="1">
            <a:spLocks noGrp="1"/>
          </p:cNvSpPr>
          <p:nvPr>
            <p:ph type="title"/>
          </p:nvPr>
        </p:nvSpPr>
        <p:spPr>
          <a:xfrm>
            <a:off x="3086088" y="2500075"/>
            <a:ext cx="2971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subTitle" idx="1"/>
          </p:nvPr>
        </p:nvSpPr>
        <p:spPr>
          <a:xfrm>
            <a:off x="2757438" y="3198994"/>
            <a:ext cx="3629100" cy="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title" idx="2" hasCustomPrompt="1"/>
          </p:nvPr>
        </p:nvSpPr>
        <p:spPr>
          <a:xfrm>
            <a:off x="3419388" y="1225525"/>
            <a:ext cx="2305200" cy="13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3"/>
          <p:cNvSpPr/>
          <p:nvPr/>
        </p:nvSpPr>
        <p:spPr>
          <a:xfrm>
            <a:off x="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41;p3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42" name="Google Shape;42;p3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43" name="Google Shape;43;p3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" name="Google Shape;65;p3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3371938" y="1822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790788" y="1476738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477213" y="29784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7267663" y="182201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>
            <a:spLocks noGrp="1"/>
          </p:cNvSpPr>
          <p:nvPr>
            <p:ph type="title"/>
          </p:nvPr>
        </p:nvSpPr>
        <p:spPr>
          <a:xfrm>
            <a:off x="720000" y="36135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"/>
          <p:cNvSpPr txBox="1">
            <a:spLocks noGrp="1"/>
          </p:cNvSpPr>
          <p:nvPr>
            <p:ph type="body" idx="1"/>
          </p:nvPr>
        </p:nvSpPr>
        <p:spPr>
          <a:xfrm>
            <a:off x="720000" y="106880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"/>
              <a:buAutoNum type="arabicPeriod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Thin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Thin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Thin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Thin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Thin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Thin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Josefin Slab Thin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Josefin Slab Thin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74" name="Google Shape;74;p4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sp>
          <p:nvSpPr>
            <p:cNvPr id="75" name="Google Shape;75;p4"/>
            <p:cNvSpPr/>
            <p:nvPr/>
          </p:nvSpPr>
          <p:spPr>
            <a:xfrm>
              <a:off x="744350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8500550" y="19383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7279800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6252600" y="45243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3371925" y="3466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8827500" y="48690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282850" y="26764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8656875" y="6890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4531050" y="47420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8500550" y="42117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401950" y="11579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8091150" y="97932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7897625" y="47606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647100" y="10686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528450" y="45429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4957400" y="3652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2173475" y="935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1682250" y="64430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900675" y="2342550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8969475" y="2953475"/>
              <a:ext cx="44700" cy="447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2218175" y="440330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383350" y="4678750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 txBox="1">
            <a:spLocks noGrp="1"/>
          </p:cNvSpPr>
          <p:nvPr>
            <p:ph type="title"/>
          </p:nvPr>
        </p:nvSpPr>
        <p:spPr>
          <a:xfrm>
            <a:off x="720000" y="36135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"/>
          <p:cNvSpPr txBox="1">
            <a:spLocks noGrp="1"/>
          </p:cNvSpPr>
          <p:nvPr>
            <p:ph type="subTitle" idx="1"/>
          </p:nvPr>
        </p:nvSpPr>
        <p:spPr>
          <a:xfrm>
            <a:off x="1128025" y="3065212"/>
            <a:ext cx="2907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0" name="Google Shape;100;p5"/>
          <p:cNvSpPr txBox="1">
            <a:spLocks noGrp="1"/>
          </p:cNvSpPr>
          <p:nvPr>
            <p:ph type="subTitle" idx="2"/>
          </p:nvPr>
        </p:nvSpPr>
        <p:spPr>
          <a:xfrm>
            <a:off x="5101325" y="3065212"/>
            <a:ext cx="2907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1" name="Google Shape;101;p5"/>
          <p:cNvSpPr txBox="1">
            <a:spLocks noGrp="1"/>
          </p:cNvSpPr>
          <p:nvPr>
            <p:ph type="subTitle" idx="3"/>
          </p:nvPr>
        </p:nvSpPr>
        <p:spPr>
          <a:xfrm>
            <a:off x="923850" y="2572188"/>
            <a:ext cx="33165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102" name="Google Shape;102;p5"/>
          <p:cNvSpPr txBox="1">
            <a:spLocks noGrp="1"/>
          </p:cNvSpPr>
          <p:nvPr>
            <p:ph type="subTitle" idx="4"/>
          </p:nvPr>
        </p:nvSpPr>
        <p:spPr>
          <a:xfrm>
            <a:off x="4897025" y="2572188"/>
            <a:ext cx="33165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" name="Google Shape;104;p5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105" name="Google Shape;105;p5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106" name="Google Shape;106;p5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5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5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5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5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5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5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5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5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5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5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5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" name="Google Shape;128;p5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3371938" y="1822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1790788" y="1476738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7477213" y="29784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7267663" y="182201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"/>
          <p:cNvSpPr/>
          <p:nvPr/>
        </p:nvSpPr>
        <p:spPr>
          <a:xfrm>
            <a:off x="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3" name="Google Shape;223;p8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224" name="Google Shape;224;p8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225" name="Google Shape;225;p8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8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8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8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8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8"/>
              <p:cNvSpPr/>
              <p:nvPr/>
            </p:nvSpPr>
            <p:spPr>
              <a:xfrm>
                <a:off x="5396475" y="21901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8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8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7" name="Google Shape;247;p8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" name="Google Shape;248;p8"/>
          <p:cNvSpPr txBox="1">
            <a:spLocks noGrp="1"/>
          </p:cNvSpPr>
          <p:nvPr>
            <p:ph type="subTitle" idx="1"/>
          </p:nvPr>
        </p:nvSpPr>
        <p:spPr>
          <a:xfrm>
            <a:off x="723350" y="1656950"/>
            <a:ext cx="3949800" cy="119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kkitt Regular"/>
              <a:buNone/>
              <a:defRPr sz="1000">
                <a:latin typeface="Rokkitt Regular"/>
                <a:ea typeface="Rokkitt Regular"/>
                <a:cs typeface="Rokkitt Regular"/>
                <a:sym typeface="Rokkitt Regular"/>
              </a:defRPr>
            </a:lvl9pPr>
          </a:lstStyle>
          <a:p>
            <a:endParaRPr/>
          </a:p>
        </p:txBody>
      </p:sp>
      <p:sp>
        <p:nvSpPr>
          <p:cNvPr id="249" name="Google Shape;249;p8"/>
          <p:cNvSpPr txBox="1">
            <a:spLocks noGrp="1"/>
          </p:cNvSpPr>
          <p:nvPr>
            <p:ph type="ctrTitle"/>
          </p:nvPr>
        </p:nvSpPr>
        <p:spPr>
          <a:xfrm>
            <a:off x="723348" y="2952738"/>
            <a:ext cx="23772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>
            <a:spLocks noGrp="1"/>
          </p:cNvSpPr>
          <p:nvPr>
            <p:ph type="title"/>
          </p:nvPr>
        </p:nvSpPr>
        <p:spPr>
          <a:xfrm>
            <a:off x="720000" y="36135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4"/>
          <p:cNvSpPr txBox="1">
            <a:spLocks noGrp="1"/>
          </p:cNvSpPr>
          <p:nvPr>
            <p:ph type="subTitle" idx="1"/>
          </p:nvPr>
        </p:nvSpPr>
        <p:spPr>
          <a:xfrm>
            <a:off x="752325" y="3068997"/>
            <a:ext cx="20577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subTitle" idx="2"/>
          </p:nvPr>
        </p:nvSpPr>
        <p:spPr>
          <a:xfrm>
            <a:off x="752325" y="2546100"/>
            <a:ext cx="20577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subTitle" idx="3"/>
          </p:nvPr>
        </p:nvSpPr>
        <p:spPr>
          <a:xfrm>
            <a:off x="3543150" y="3068997"/>
            <a:ext cx="20577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5" name="Google Shape;385;p14"/>
          <p:cNvSpPr txBox="1">
            <a:spLocks noGrp="1"/>
          </p:cNvSpPr>
          <p:nvPr>
            <p:ph type="subTitle" idx="4"/>
          </p:nvPr>
        </p:nvSpPr>
        <p:spPr>
          <a:xfrm>
            <a:off x="3543150" y="2546200"/>
            <a:ext cx="20577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386" name="Google Shape;386;p14"/>
          <p:cNvSpPr txBox="1">
            <a:spLocks noGrp="1"/>
          </p:cNvSpPr>
          <p:nvPr>
            <p:ph type="subTitle" idx="5"/>
          </p:nvPr>
        </p:nvSpPr>
        <p:spPr>
          <a:xfrm>
            <a:off x="6333975" y="3068997"/>
            <a:ext cx="20577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7" name="Google Shape;387;p14"/>
          <p:cNvSpPr txBox="1">
            <a:spLocks noGrp="1"/>
          </p:cNvSpPr>
          <p:nvPr>
            <p:ph type="subTitle" idx="6"/>
          </p:nvPr>
        </p:nvSpPr>
        <p:spPr>
          <a:xfrm>
            <a:off x="6333975" y="2546200"/>
            <a:ext cx="20577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hiana"/>
              <a:buNone/>
              <a:defRPr sz="18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388" name="Google Shape;388;p14"/>
          <p:cNvSpPr/>
          <p:nvPr/>
        </p:nvSpPr>
        <p:spPr>
          <a:xfrm>
            <a:off x="0" y="4216450"/>
            <a:ext cx="9144000" cy="933300"/>
          </a:xfrm>
          <a:prstGeom prst="rect">
            <a:avLst/>
          </a:prstGeom>
          <a:solidFill>
            <a:srgbClr val="082F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9" name="Google Shape;389;p14"/>
          <p:cNvGrpSpPr/>
          <p:nvPr/>
        </p:nvGrpSpPr>
        <p:grpSpPr>
          <a:xfrm>
            <a:off x="282850" y="93575"/>
            <a:ext cx="8731325" cy="4857400"/>
            <a:chOff x="282850" y="93575"/>
            <a:chExt cx="8731325" cy="4857400"/>
          </a:xfrm>
        </p:grpSpPr>
        <p:grpSp>
          <p:nvGrpSpPr>
            <p:cNvPr id="390" name="Google Shape;390;p14"/>
            <p:cNvGrpSpPr/>
            <p:nvPr/>
          </p:nvGrpSpPr>
          <p:grpSpPr>
            <a:xfrm>
              <a:off x="282850" y="93575"/>
              <a:ext cx="8731325" cy="4857400"/>
              <a:chOff x="282850" y="93575"/>
              <a:chExt cx="8731325" cy="4857400"/>
            </a:xfrm>
          </p:grpSpPr>
          <p:sp>
            <p:nvSpPr>
              <p:cNvPr id="391" name="Google Shape;391;p14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14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4"/>
              <p:cNvSpPr/>
              <p:nvPr/>
            </p:nvSpPr>
            <p:spPr>
              <a:xfrm>
                <a:off x="6252600" y="45243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4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14"/>
              <p:cNvSpPr/>
              <p:nvPr/>
            </p:nvSpPr>
            <p:spPr>
              <a:xfrm>
                <a:off x="8827500" y="48690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4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14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14"/>
              <p:cNvSpPr/>
              <p:nvPr/>
            </p:nvSpPr>
            <p:spPr>
              <a:xfrm>
                <a:off x="4531050" y="47420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14"/>
              <p:cNvSpPr/>
              <p:nvPr/>
            </p:nvSpPr>
            <p:spPr>
              <a:xfrm>
                <a:off x="8500550" y="42117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14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4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14"/>
              <p:cNvSpPr/>
              <p:nvPr/>
            </p:nvSpPr>
            <p:spPr>
              <a:xfrm>
                <a:off x="7897625" y="4760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14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4"/>
              <p:cNvSpPr/>
              <p:nvPr/>
            </p:nvSpPr>
            <p:spPr>
              <a:xfrm>
                <a:off x="528450" y="45429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4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4"/>
              <p:cNvSpPr/>
              <p:nvPr/>
            </p:nvSpPr>
            <p:spPr>
              <a:xfrm>
                <a:off x="2173475" y="935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4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4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4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4"/>
              <p:cNvSpPr/>
              <p:nvPr/>
            </p:nvSpPr>
            <p:spPr>
              <a:xfrm>
                <a:off x="2218175" y="4403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4"/>
              <p:cNvSpPr/>
              <p:nvPr/>
            </p:nvSpPr>
            <p:spPr>
              <a:xfrm>
                <a:off x="383350" y="4678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3" name="Google Shape;413;p14"/>
            <p:cNvSpPr/>
            <p:nvPr/>
          </p:nvSpPr>
          <p:spPr>
            <a:xfrm>
              <a:off x="4267275" y="113937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4"/>
            <p:cNvSpPr/>
            <p:nvPr/>
          </p:nvSpPr>
          <p:spPr>
            <a:xfrm>
              <a:off x="3371938" y="1822025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4"/>
            <p:cNvSpPr/>
            <p:nvPr/>
          </p:nvSpPr>
          <p:spPr>
            <a:xfrm>
              <a:off x="3543388" y="4381863"/>
              <a:ext cx="81900" cy="819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design">
  <p:cSld name="TITLE_1_1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3" name="Google Shape;683;p23"/>
          <p:cNvGrpSpPr/>
          <p:nvPr/>
        </p:nvGrpSpPr>
        <p:grpSpPr>
          <a:xfrm>
            <a:off x="-47575" y="346600"/>
            <a:ext cx="9239157" cy="4796903"/>
            <a:chOff x="-47575" y="346600"/>
            <a:chExt cx="9239157" cy="4796903"/>
          </a:xfrm>
        </p:grpSpPr>
        <p:sp>
          <p:nvSpPr>
            <p:cNvPr id="684" name="Google Shape;684;p23"/>
            <p:cNvSpPr/>
            <p:nvPr/>
          </p:nvSpPr>
          <p:spPr>
            <a:xfrm>
              <a:off x="-47575" y="482375"/>
              <a:ext cx="9239157" cy="4661128"/>
            </a:xfrm>
            <a:custGeom>
              <a:avLst/>
              <a:gdLst/>
              <a:ahLst/>
              <a:cxnLst/>
              <a:rect l="l" t="t" r="r" b="b"/>
              <a:pathLst>
                <a:path w="286042" h="144632" extrusionOk="0">
                  <a:moveTo>
                    <a:pt x="37439" y="0"/>
                  </a:moveTo>
                  <a:lnTo>
                    <a:pt x="17749" y="12622"/>
                  </a:lnTo>
                  <a:lnTo>
                    <a:pt x="22089" y="13453"/>
                  </a:lnTo>
                  <a:lnTo>
                    <a:pt x="7739" y="22089"/>
                  </a:lnTo>
                  <a:lnTo>
                    <a:pt x="11526" y="23493"/>
                  </a:lnTo>
                  <a:cubicBezTo>
                    <a:pt x="10540" y="24390"/>
                    <a:pt x="961" y="28857"/>
                    <a:pt x="0" y="29740"/>
                  </a:cubicBezTo>
                  <a:lnTo>
                    <a:pt x="995" y="144631"/>
                  </a:lnTo>
                  <a:lnTo>
                    <a:pt x="285649" y="144631"/>
                  </a:lnTo>
                  <a:cubicBezTo>
                    <a:pt x="286041" y="139524"/>
                    <a:pt x="285051" y="9083"/>
                    <a:pt x="285051" y="9083"/>
                  </a:cubicBezTo>
                  <a:lnTo>
                    <a:pt x="272215" y="79341"/>
                  </a:lnTo>
                  <a:lnTo>
                    <a:pt x="261855" y="67728"/>
                  </a:lnTo>
                  <a:lnTo>
                    <a:pt x="265044" y="67709"/>
                  </a:lnTo>
                  <a:lnTo>
                    <a:pt x="247630" y="45727"/>
                  </a:lnTo>
                  <a:lnTo>
                    <a:pt x="251500" y="45727"/>
                  </a:lnTo>
                  <a:lnTo>
                    <a:pt x="232833" y="15429"/>
                  </a:lnTo>
                  <a:lnTo>
                    <a:pt x="228983" y="55422"/>
                  </a:lnTo>
                  <a:lnTo>
                    <a:pt x="232217" y="53480"/>
                  </a:lnTo>
                  <a:lnTo>
                    <a:pt x="226682" y="79267"/>
                  </a:lnTo>
                  <a:lnTo>
                    <a:pt x="229212" y="78487"/>
                  </a:lnTo>
                  <a:lnTo>
                    <a:pt x="225862" y="87783"/>
                  </a:lnTo>
                  <a:lnTo>
                    <a:pt x="222517" y="83351"/>
                  </a:lnTo>
                  <a:lnTo>
                    <a:pt x="224027" y="83351"/>
                  </a:lnTo>
                  <a:lnTo>
                    <a:pt x="216171" y="68010"/>
                  </a:lnTo>
                  <a:lnTo>
                    <a:pt x="218701" y="68350"/>
                  </a:lnTo>
                  <a:lnTo>
                    <a:pt x="218701" y="68350"/>
                  </a:lnTo>
                  <a:lnTo>
                    <a:pt x="210608" y="50931"/>
                  </a:lnTo>
                  <a:lnTo>
                    <a:pt x="207706" y="71801"/>
                  </a:lnTo>
                  <a:lnTo>
                    <a:pt x="209895" y="70389"/>
                  </a:lnTo>
                  <a:lnTo>
                    <a:pt x="209895" y="70389"/>
                  </a:lnTo>
                  <a:lnTo>
                    <a:pt x="205545" y="87327"/>
                  </a:lnTo>
                  <a:lnTo>
                    <a:pt x="207473" y="86744"/>
                  </a:lnTo>
                  <a:lnTo>
                    <a:pt x="203254" y="103779"/>
                  </a:lnTo>
                  <a:lnTo>
                    <a:pt x="203186" y="104255"/>
                  </a:lnTo>
                  <a:lnTo>
                    <a:pt x="202637" y="101696"/>
                  </a:lnTo>
                  <a:lnTo>
                    <a:pt x="196807" y="82045"/>
                  </a:lnTo>
                  <a:lnTo>
                    <a:pt x="196807" y="82045"/>
                  </a:lnTo>
                  <a:cubicBezTo>
                    <a:pt x="196807" y="82045"/>
                    <a:pt x="197889" y="82511"/>
                    <a:pt x="198578" y="82798"/>
                  </a:cubicBezTo>
                  <a:lnTo>
                    <a:pt x="197204" y="76394"/>
                  </a:lnTo>
                  <a:cubicBezTo>
                    <a:pt x="195112" y="69141"/>
                    <a:pt x="192068" y="58514"/>
                    <a:pt x="192068" y="58514"/>
                  </a:cubicBezTo>
                  <a:lnTo>
                    <a:pt x="192068" y="58514"/>
                  </a:lnTo>
                  <a:lnTo>
                    <a:pt x="193428" y="58796"/>
                  </a:lnTo>
                  <a:lnTo>
                    <a:pt x="188345" y="35109"/>
                  </a:lnTo>
                  <a:lnTo>
                    <a:pt x="183693" y="60125"/>
                  </a:lnTo>
                  <a:lnTo>
                    <a:pt x="185243" y="59635"/>
                  </a:lnTo>
                  <a:lnTo>
                    <a:pt x="182694" y="65496"/>
                  </a:lnTo>
                  <a:lnTo>
                    <a:pt x="175149" y="106076"/>
                  </a:lnTo>
                  <a:lnTo>
                    <a:pt x="162120" y="54994"/>
                  </a:lnTo>
                  <a:lnTo>
                    <a:pt x="139278" y="109988"/>
                  </a:lnTo>
                  <a:lnTo>
                    <a:pt x="135947" y="64262"/>
                  </a:lnTo>
                  <a:lnTo>
                    <a:pt x="139758" y="63276"/>
                  </a:lnTo>
                  <a:lnTo>
                    <a:pt x="137676" y="53159"/>
                  </a:lnTo>
                  <a:lnTo>
                    <a:pt x="137676" y="53159"/>
                  </a:lnTo>
                  <a:lnTo>
                    <a:pt x="139366" y="54159"/>
                  </a:lnTo>
                  <a:lnTo>
                    <a:pt x="135894" y="38745"/>
                  </a:lnTo>
                  <a:lnTo>
                    <a:pt x="136982" y="39328"/>
                  </a:lnTo>
                  <a:lnTo>
                    <a:pt x="132875" y="22030"/>
                  </a:lnTo>
                  <a:lnTo>
                    <a:pt x="128427" y="39973"/>
                  </a:lnTo>
                  <a:lnTo>
                    <a:pt x="130350" y="39332"/>
                  </a:lnTo>
                  <a:lnTo>
                    <a:pt x="130350" y="39332"/>
                  </a:lnTo>
                  <a:lnTo>
                    <a:pt x="127952" y="46309"/>
                  </a:lnTo>
                  <a:lnTo>
                    <a:pt x="124752" y="54810"/>
                  </a:lnTo>
                  <a:lnTo>
                    <a:pt x="124752" y="54810"/>
                  </a:lnTo>
                  <a:lnTo>
                    <a:pt x="126379" y="54606"/>
                  </a:lnTo>
                  <a:lnTo>
                    <a:pt x="123117" y="61422"/>
                  </a:lnTo>
                  <a:lnTo>
                    <a:pt x="110421" y="112697"/>
                  </a:lnTo>
                  <a:lnTo>
                    <a:pt x="108950" y="55819"/>
                  </a:lnTo>
                  <a:lnTo>
                    <a:pt x="78259" y="100148"/>
                  </a:lnTo>
                  <a:lnTo>
                    <a:pt x="88342" y="26682"/>
                  </a:lnTo>
                  <a:lnTo>
                    <a:pt x="49397" y="95935"/>
                  </a:lnTo>
                  <a:lnTo>
                    <a:pt x="49397" y="95935"/>
                  </a:lnTo>
                  <a:lnTo>
                    <a:pt x="55582" y="62675"/>
                  </a:lnTo>
                  <a:lnTo>
                    <a:pt x="25895" y="81976"/>
                  </a:lnTo>
                  <a:lnTo>
                    <a:pt x="37114" y="54756"/>
                  </a:lnTo>
                  <a:lnTo>
                    <a:pt x="41076" y="55922"/>
                  </a:lnTo>
                  <a:lnTo>
                    <a:pt x="42989" y="45606"/>
                  </a:lnTo>
                  <a:lnTo>
                    <a:pt x="44504" y="47470"/>
                  </a:lnTo>
                  <a:lnTo>
                    <a:pt x="45868" y="35803"/>
                  </a:lnTo>
                  <a:lnTo>
                    <a:pt x="47009" y="37206"/>
                  </a:lnTo>
                  <a:lnTo>
                    <a:pt x="49664" y="24308"/>
                  </a:lnTo>
                  <a:lnTo>
                    <a:pt x="49552" y="24390"/>
                  </a:lnTo>
                  <a:lnTo>
                    <a:pt x="38313" y="32716"/>
                  </a:lnTo>
                  <a:lnTo>
                    <a:pt x="40702" y="33085"/>
                  </a:lnTo>
                  <a:lnTo>
                    <a:pt x="29677" y="40318"/>
                  </a:lnTo>
                  <a:lnTo>
                    <a:pt x="32469" y="40979"/>
                  </a:lnTo>
                  <a:lnTo>
                    <a:pt x="21268" y="50101"/>
                  </a:lnTo>
                  <a:lnTo>
                    <a:pt x="22312" y="50407"/>
                  </a:lnTo>
                  <a:cubicBezTo>
                    <a:pt x="19677" y="52800"/>
                    <a:pt x="17069" y="55111"/>
                    <a:pt x="14608" y="57213"/>
                  </a:cubicBezTo>
                  <a:lnTo>
                    <a:pt x="17084" y="51008"/>
                  </a:lnTo>
                  <a:lnTo>
                    <a:pt x="18530" y="51129"/>
                  </a:lnTo>
                  <a:lnTo>
                    <a:pt x="24672" y="31992"/>
                  </a:lnTo>
                  <a:lnTo>
                    <a:pt x="26327" y="35178"/>
                  </a:lnTo>
                  <a:lnTo>
                    <a:pt x="29673" y="19467"/>
                  </a:lnTo>
                  <a:lnTo>
                    <a:pt x="31546" y="23307"/>
                  </a:lnTo>
                  <a:lnTo>
                    <a:pt x="37439" y="0"/>
                  </a:ln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5" name="Google Shape;685;p23"/>
            <p:cNvGrpSpPr/>
            <p:nvPr/>
          </p:nvGrpSpPr>
          <p:grpSpPr>
            <a:xfrm>
              <a:off x="282850" y="346600"/>
              <a:ext cx="8731325" cy="3491050"/>
              <a:chOff x="282850" y="346600"/>
              <a:chExt cx="8731325" cy="3491050"/>
            </a:xfrm>
          </p:grpSpPr>
          <p:sp>
            <p:nvSpPr>
              <p:cNvPr id="686" name="Google Shape;686;p23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3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3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3"/>
              <p:cNvSpPr/>
              <p:nvPr/>
            </p:nvSpPr>
            <p:spPr>
              <a:xfrm>
                <a:off x="2314950" y="27230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3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3"/>
              <p:cNvSpPr/>
              <p:nvPr/>
            </p:nvSpPr>
            <p:spPr>
              <a:xfrm>
                <a:off x="5306700" y="8495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3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3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3"/>
              <p:cNvSpPr/>
              <p:nvPr/>
            </p:nvSpPr>
            <p:spPr>
              <a:xfrm>
                <a:off x="6386525" y="29981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3"/>
              <p:cNvSpPr/>
              <p:nvPr/>
            </p:nvSpPr>
            <p:spPr>
              <a:xfrm>
                <a:off x="1205850" y="14873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3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3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3"/>
              <p:cNvSpPr/>
              <p:nvPr/>
            </p:nvSpPr>
            <p:spPr>
              <a:xfrm>
                <a:off x="7696650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3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3"/>
              <p:cNvSpPr/>
              <p:nvPr/>
            </p:nvSpPr>
            <p:spPr>
              <a:xfrm>
                <a:off x="6647100" y="17939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3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3"/>
              <p:cNvSpPr/>
              <p:nvPr/>
            </p:nvSpPr>
            <p:spPr>
              <a:xfrm>
                <a:off x="3796225" y="10240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3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3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3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3"/>
              <p:cNvSpPr/>
              <p:nvPr/>
            </p:nvSpPr>
            <p:spPr>
              <a:xfrm>
                <a:off x="2672225" y="16492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3"/>
              <p:cNvSpPr/>
              <p:nvPr/>
            </p:nvSpPr>
            <p:spPr>
              <a:xfrm>
                <a:off x="3187975" y="3755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design 1">
  <p:cSld name="TITLE_1_1_2"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4"/>
          <p:cNvSpPr/>
          <p:nvPr/>
        </p:nvSpPr>
        <p:spPr>
          <a:xfrm>
            <a:off x="-47575" y="482375"/>
            <a:ext cx="9239157" cy="4661128"/>
          </a:xfrm>
          <a:custGeom>
            <a:avLst/>
            <a:gdLst/>
            <a:ahLst/>
            <a:cxnLst/>
            <a:rect l="l" t="t" r="r" b="b"/>
            <a:pathLst>
              <a:path w="286042" h="144632" extrusionOk="0">
                <a:moveTo>
                  <a:pt x="37439" y="0"/>
                </a:moveTo>
                <a:lnTo>
                  <a:pt x="17749" y="12622"/>
                </a:lnTo>
                <a:lnTo>
                  <a:pt x="22089" y="13453"/>
                </a:lnTo>
                <a:lnTo>
                  <a:pt x="7739" y="22089"/>
                </a:lnTo>
                <a:lnTo>
                  <a:pt x="11526" y="23493"/>
                </a:lnTo>
                <a:cubicBezTo>
                  <a:pt x="10540" y="24390"/>
                  <a:pt x="961" y="28857"/>
                  <a:pt x="0" y="29740"/>
                </a:cubicBezTo>
                <a:lnTo>
                  <a:pt x="995" y="144631"/>
                </a:lnTo>
                <a:lnTo>
                  <a:pt x="285649" y="144631"/>
                </a:lnTo>
                <a:cubicBezTo>
                  <a:pt x="286041" y="139524"/>
                  <a:pt x="285051" y="9083"/>
                  <a:pt x="285051" y="9083"/>
                </a:cubicBezTo>
                <a:lnTo>
                  <a:pt x="272215" y="79341"/>
                </a:lnTo>
                <a:lnTo>
                  <a:pt x="261855" y="67728"/>
                </a:lnTo>
                <a:lnTo>
                  <a:pt x="265044" y="67709"/>
                </a:lnTo>
                <a:lnTo>
                  <a:pt x="247630" y="45727"/>
                </a:lnTo>
                <a:lnTo>
                  <a:pt x="251500" y="45727"/>
                </a:lnTo>
                <a:lnTo>
                  <a:pt x="232833" y="15429"/>
                </a:lnTo>
                <a:lnTo>
                  <a:pt x="228983" y="55422"/>
                </a:lnTo>
                <a:lnTo>
                  <a:pt x="232217" y="53480"/>
                </a:lnTo>
                <a:lnTo>
                  <a:pt x="226682" y="79267"/>
                </a:lnTo>
                <a:lnTo>
                  <a:pt x="229212" y="78487"/>
                </a:lnTo>
                <a:lnTo>
                  <a:pt x="225862" y="87783"/>
                </a:lnTo>
                <a:lnTo>
                  <a:pt x="222517" y="83351"/>
                </a:lnTo>
                <a:lnTo>
                  <a:pt x="224027" y="83351"/>
                </a:lnTo>
                <a:lnTo>
                  <a:pt x="216171" y="68010"/>
                </a:lnTo>
                <a:lnTo>
                  <a:pt x="218701" y="68350"/>
                </a:lnTo>
                <a:lnTo>
                  <a:pt x="218701" y="68350"/>
                </a:lnTo>
                <a:lnTo>
                  <a:pt x="210608" y="50931"/>
                </a:lnTo>
                <a:lnTo>
                  <a:pt x="207706" y="71801"/>
                </a:lnTo>
                <a:lnTo>
                  <a:pt x="209895" y="70389"/>
                </a:lnTo>
                <a:lnTo>
                  <a:pt x="209895" y="70389"/>
                </a:lnTo>
                <a:lnTo>
                  <a:pt x="205545" y="87327"/>
                </a:lnTo>
                <a:lnTo>
                  <a:pt x="207473" y="86744"/>
                </a:lnTo>
                <a:lnTo>
                  <a:pt x="203254" y="103779"/>
                </a:lnTo>
                <a:lnTo>
                  <a:pt x="203186" y="104255"/>
                </a:lnTo>
                <a:lnTo>
                  <a:pt x="202637" y="101696"/>
                </a:lnTo>
                <a:lnTo>
                  <a:pt x="196807" y="82045"/>
                </a:lnTo>
                <a:lnTo>
                  <a:pt x="196807" y="82045"/>
                </a:lnTo>
                <a:cubicBezTo>
                  <a:pt x="196807" y="82045"/>
                  <a:pt x="197889" y="82511"/>
                  <a:pt x="198578" y="82798"/>
                </a:cubicBezTo>
                <a:lnTo>
                  <a:pt x="197204" y="76394"/>
                </a:lnTo>
                <a:cubicBezTo>
                  <a:pt x="195112" y="69141"/>
                  <a:pt x="192068" y="58514"/>
                  <a:pt x="192068" y="58514"/>
                </a:cubicBezTo>
                <a:lnTo>
                  <a:pt x="192068" y="58514"/>
                </a:lnTo>
                <a:lnTo>
                  <a:pt x="193428" y="58796"/>
                </a:lnTo>
                <a:lnTo>
                  <a:pt x="188345" y="35109"/>
                </a:lnTo>
                <a:lnTo>
                  <a:pt x="183693" y="60125"/>
                </a:lnTo>
                <a:lnTo>
                  <a:pt x="185243" y="59635"/>
                </a:lnTo>
                <a:lnTo>
                  <a:pt x="182694" y="65496"/>
                </a:lnTo>
                <a:lnTo>
                  <a:pt x="175149" y="106076"/>
                </a:lnTo>
                <a:lnTo>
                  <a:pt x="162120" y="54994"/>
                </a:lnTo>
                <a:lnTo>
                  <a:pt x="139278" y="109988"/>
                </a:lnTo>
                <a:lnTo>
                  <a:pt x="135947" y="64262"/>
                </a:lnTo>
                <a:lnTo>
                  <a:pt x="139758" y="63276"/>
                </a:lnTo>
                <a:lnTo>
                  <a:pt x="137676" y="53159"/>
                </a:lnTo>
                <a:lnTo>
                  <a:pt x="137676" y="53159"/>
                </a:lnTo>
                <a:lnTo>
                  <a:pt x="139366" y="54159"/>
                </a:lnTo>
                <a:lnTo>
                  <a:pt x="135894" y="38745"/>
                </a:lnTo>
                <a:lnTo>
                  <a:pt x="136982" y="39328"/>
                </a:lnTo>
                <a:lnTo>
                  <a:pt x="132875" y="22030"/>
                </a:lnTo>
                <a:lnTo>
                  <a:pt x="128427" y="39973"/>
                </a:lnTo>
                <a:lnTo>
                  <a:pt x="130350" y="39332"/>
                </a:lnTo>
                <a:lnTo>
                  <a:pt x="130350" y="39332"/>
                </a:lnTo>
                <a:lnTo>
                  <a:pt x="127952" y="46309"/>
                </a:lnTo>
                <a:lnTo>
                  <a:pt x="124752" y="54810"/>
                </a:lnTo>
                <a:lnTo>
                  <a:pt x="124752" y="54810"/>
                </a:lnTo>
                <a:lnTo>
                  <a:pt x="126379" y="54606"/>
                </a:lnTo>
                <a:lnTo>
                  <a:pt x="123117" y="61422"/>
                </a:lnTo>
                <a:lnTo>
                  <a:pt x="110421" y="112697"/>
                </a:lnTo>
                <a:lnTo>
                  <a:pt x="108950" y="55819"/>
                </a:lnTo>
                <a:lnTo>
                  <a:pt x="78259" y="100148"/>
                </a:lnTo>
                <a:lnTo>
                  <a:pt x="88342" y="26682"/>
                </a:lnTo>
                <a:lnTo>
                  <a:pt x="49397" y="95935"/>
                </a:lnTo>
                <a:lnTo>
                  <a:pt x="49397" y="95935"/>
                </a:lnTo>
                <a:lnTo>
                  <a:pt x="55582" y="62675"/>
                </a:lnTo>
                <a:lnTo>
                  <a:pt x="25895" y="81976"/>
                </a:lnTo>
                <a:lnTo>
                  <a:pt x="37114" y="54756"/>
                </a:lnTo>
                <a:lnTo>
                  <a:pt x="41076" y="55922"/>
                </a:lnTo>
                <a:lnTo>
                  <a:pt x="42989" y="45606"/>
                </a:lnTo>
                <a:lnTo>
                  <a:pt x="44504" y="47470"/>
                </a:lnTo>
                <a:lnTo>
                  <a:pt x="45868" y="35803"/>
                </a:lnTo>
                <a:lnTo>
                  <a:pt x="47009" y="37206"/>
                </a:lnTo>
                <a:lnTo>
                  <a:pt x="49664" y="24308"/>
                </a:lnTo>
                <a:lnTo>
                  <a:pt x="49552" y="24390"/>
                </a:lnTo>
                <a:lnTo>
                  <a:pt x="38313" y="32716"/>
                </a:lnTo>
                <a:lnTo>
                  <a:pt x="40702" y="33085"/>
                </a:lnTo>
                <a:lnTo>
                  <a:pt x="29677" y="40318"/>
                </a:lnTo>
                <a:lnTo>
                  <a:pt x="32469" y="40979"/>
                </a:lnTo>
                <a:lnTo>
                  <a:pt x="21268" y="50101"/>
                </a:lnTo>
                <a:lnTo>
                  <a:pt x="22312" y="50407"/>
                </a:lnTo>
                <a:cubicBezTo>
                  <a:pt x="19677" y="52800"/>
                  <a:pt x="17069" y="55111"/>
                  <a:pt x="14608" y="57213"/>
                </a:cubicBezTo>
                <a:lnTo>
                  <a:pt x="17084" y="51008"/>
                </a:lnTo>
                <a:lnTo>
                  <a:pt x="18530" y="51129"/>
                </a:lnTo>
                <a:lnTo>
                  <a:pt x="24672" y="31992"/>
                </a:lnTo>
                <a:lnTo>
                  <a:pt x="26327" y="35178"/>
                </a:lnTo>
                <a:lnTo>
                  <a:pt x="29673" y="19467"/>
                </a:lnTo>
                <a:lnTo>
                  <a:pt x="31546" y="23307"/>
                </a:lnTo>
                <a:lnTo>
                  <a:pt x="37439" y="0"/>
                </a:lnTo>
                <a:close/>
              </a:path>
            </a:pathLst>
          </a:custGeom>
          <a:solidFill>
            <a:srgbClr val="082F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14405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Bahiana"/>
              <a:buNone/>
              <a:defRPr sz="2800">
                <a:solidFill>
                  <a:srgbClr val="F3F3F3"/>
                </a:solidFill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●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○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■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●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○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■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●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Dosis ExtraLight"/>
              <a:buChar char="○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3F3F3"/>
              </a:buClr>
              <a:buSzPts val="1200"/>
              <a:buFont typeface="Dosis ExtraLight"/>
              <a:buChar char="■"/>
              <a:defRPr sz="1200">
                <a:solidFill>
                  <a:srgbClr val="F3F3F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8" r:id="rId6"/>
    <p:sldLayoutId id="2147483660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KxjxRWizYT0" TargetMode="Externa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4055"/>
        </a:solidFill>
        <a:effectLst/>
      </p:bgPr>
    </p:bg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2" name="Google Shape;742;p28"/>
          <p:cNvGrpSpPr/>
          <p:nvPr/>
        </p:nvGrpSpPr>
        <p:grpSpPr>
          <a:xfrm>
            <a:off x="-47575" y="346600"/>
            <a:ext cx="9239157" cy="4796903"/>
            <a:chOff x="-47575" y="346600"/>
            <a:chExt cx="9239157" cy="4796903"/>
          </a:xfrm>
        </p:grpSpPr>
        <p:sp>
          <p:nvSpPr>
            <p:cNvPr id="743" name="Google Shape;743;p28"/>
            <p:cNvSpPr/>
            <p:nvPr/>
          </p:nvSpPr>
          <p:spPr>
            <a:xfrm>
              <a:off x="-47575" y="482375"/>
              <a:ext cx="9239157" cy="4661128"/>
            </a:xfrm>
            <a:custGeom>
              <a:avLst/>
              <a:gdLst/>
              <a:ahLst/>
              <a:cxnLst/>
              <a:rect l="l" t="t" r="r" b="b"/>
              <a:pathLst>
                <a:path w="286042" h="144632" extrusionOk="0">
                  <a:moveTo>
                    <a:pt x="37439" y="0"/>
                  </a:moveTo>
                  <a:lnTo>
                    <a:pt x="17749" y="12622"/>
                  </a:lnTo>
                  <a:lnTo>
                    <a:pt x="22089" y="13453"/>
                  </a:lnTo>
                  <a:lnTo>
                    <a:pt x="7739" y="22089"/>
                  </a:lnTo>
                  <a:lnTo>
                    <a:pt x="11526" y="23493"/>
                  </a:lnTo>
                  <a:cubicBezTo>
                    <a:pt x="10540" y="24390"/>
                    <a:pt x="961" y="28857"/>
                    <a:pt x="0" y="29740"/>
                  </a:cubicBezTo>
                  <a:lnTo>
                    <a:pt x="995" y="144631"/>
                  </a:lnTo>
                  <a:lnTo>
                    <a:pt x="285649" y="144631"/>
                  </a:lnTo>
                  <a:cubicBezTo>
                    <a:pt x="286041" y="139524"/>
                    <a:pt x="285051" y="9083"/>
                    <a:pt x="285051" y="9083"/>
                  </a:cubicBezTo>
                  <a:lnTo>
                    <a:pt x="272215" y="79341"/>
                  </a:lnTo>
                  <a:lnTo>
                    <a:pt x="261855" y="67728"/>
                  </a:lnTo>
                  <a:lnTo>
                    <a:pt x="265044" y="67709"/>
                  </a:lnTo>
                  <a:lnTo>
                    <a:pt x="247630" y="45727"/>
                  </a:lnTo>
                  <a:lnTo>
                    <a:pt x="251500" y="45727"/>
                  </a:lnTo>
                  <a:lnTo>
                    <a:pt x="232833" y="15429"/>
                  </a:lnTo>
                  <a:lnTo>
                    <a:pt x="228983" y="55422"/>
                  </a:lnTo>
                  <a:lnTo>
                    <a:pt x="232217" y="53480"/>
                  </a:lnTo>
                  <a:lnTo>
                    <a:pt x="226682" y="79267"/>
                  </a:lnTo>
                  <a:lnTo>
                    <a:pt x="229212" y="78487"/>
                  </a:lnTo>
                  <a:lnTo>
                    <a:pt x="225862" y="87783"/>
                  </a:lnTo>
                  <a:lnTo>
                    <a:pt x="222517" y="83351"/>
                  </a:lnTo>
                  <a:lnTo>
                    <a:pt x="224027" y="83351"/>
                  </a:lnTo>
                  <a:lnTo>
                    <a:pt x="216171" y="68010"/>
                  </a:lnTo>
                  <a:lnTo>
                    <a:pt x="218701" y="68350"/>
                  </a:lnTo>
                  <a:lnTo>
                    <a:pt x="218701" y="68350"/>
                  </a:lnTo>
                  <a:lnTo>
                    <a:pt x="210608" y="50931"/>
                  </a:lnTo>
                  <a:lnTo>
                    <a:pt x="207706" y="71801"/>
                  </a:lnTo>
                  <a:lnTo>
                    <a:pt x="209895" y="70389"/>
                  </a:lnTo>
                  <a:lnTo>
                    <a:pt x="209895" y="70389"/>
                  </a:lnTo>
                  <a:lnTo>
                    <a:pt x="205545" y="87327"/>
                  </a:lnTo>
                  <a:lnTo>
                    <a:pt x="207473" y="86744"/>
                  </a:lnTo>
                  <a:lnTo>
                    <a:pt x="203254" y="103779"/>
                  </a:lnTo>
                  <a:lnTo>
                    <a:pt x="203186" y="104255"/>
                  </a:lnTo>
                  <a:lnTo>
                    <a:pt x="202637" y="101696"/>
                  </a:lnTo>
                  <a:lnTo>
                    <a:pt x="196807" y="82045"/>
                  </a:lnTo>
                  <a:lnTo>
                    <a:pt x="196807" y="82045"/>
                  </a:lnTo>
                  <a:cubicBezTo>
                    <a:pt x="196807" y="82045"/>
                    <a:pt x="197889" y="82511"/>
                    <a:pt x="198578" y="82798"/>
                  </a:cubicBezTo>
                  <a:lnTo>
                    <a:pt x="197204" y="76394"/>
                  </a:lnTo>
                  <a:cubicBezTo>
                    <a:pt x="195112" y="69141"/>
                    <a:pt x="192068" y="58514"/>
                    <a:pt x="192068" y="58514"/>
                  </a:cubicBezTo>
                  <a:lnTo>
                    <a:pt x="192068" y="58514"/>
                  </a:lnTo>
                  <a:lnTo>
                    <a:pt x="193428" y="58796"/>
                  </a:lnTo>
                  <a:lnTo>
                    <a:pt x="188345" y="35109"/>
                  </a:lnTo>
                  <a:lnTo>
                    <a:pt x="183693" y="60125"/>
                  </a:lnTo>
                  <a:lnTo>
                    <a:pt x="185243" y="59635"/>
                  </a:lnTo>
                  <a:lnTo>
                    <a:pt x="182694" y="65496"/>
                  </a:lnTo>
                  <a:lnTo>
                    <a:pt x="175149" y="106076"/>
                  </a:lnTo>
                  <a:lnTo>
                    <a:pt x="162120" y="54994"/>
                  </a:lnTo>
                  <a:lnTo>
                    <a:pt x="139278" y="109988"/>
                  </a:lnTo>
                  <a:lnTo>
                    <a:pt x="135947" y="64262"/>
                  </a:lnTo>
                  <a:lnTo>
                    <a:pt x="139758" y="63276"/>
                  </a:lnTo>
                  <a:lnTo>
                    <a:pt x="137676" y="53159"/>
                  </a:lnTo>
                  <a:lnTo>
                    <a:pt x="137676" y="53159"/>
                  </a:lnTo>
                  <a:lnTo>
                    <a:pt x="139366" y="54159"/>
                  </a:lnTo>
                  <a:lnTo>
                    <a:pt x="135894" y="38745"/>
                  </a:lnTo>
                  <a:lnTo>
                    <a:pt x="136982" y="39328"/>
                  </a:lnTo>
                  <a:lnTo>
                    <a:pt x="132875" y="22030"/>
                  </a:lnTo>
                  <a:lnTo>
                    <a:pt x="128427" y="39973"/>
                  </a:lnTo>
                  <a:lnTo>
                    <a:pt x="130350" y="39332"/>
                  </a:lnTo>
                  <a:lnTo>
                    <a:pt x="130350" y="39332"/>
                  </a:lnTo>
                  <a:lnTo>
                    <a:pt x="127952" y="46309"/>
                  </a:lnTo>
                  <a:lnTo>
                    <a:pt x="124752" y="54810"/>
                  </a:lnTo>
                  <a:lnTo>
                    <a:pt x="124752" y="54810"/>
                  </a:lnTo>
                  <a:lnTo>
                    <a:pt x="126379" y="54606"/>
                  </a:lnTo>
                  <a:lnTo>
                    <a:pt x="123117" y="61422"/>
                  </a:lnTo>
                  <a:lnTo>
                    <a:pt x="110421" y="112697"/>
                  </a:lnTo>
                  <a:lnTo>
                    <a:pt x="108950" y="55819"/>
                  </a:lnTo>
                  <a:lnTo>
                    <a:pt x="78259" y="100148"/>
                  </a:lnTo>
                  <a:lnTo>
                    <a:pt x="88342" y="26682"/>
                  </a:lnTo>
                  <a:lnTo>
                    <a:pt x="49397" y="95935"/>
                  </a:lnTo>
                  <a:lnTo>
                    <a:pt x="49397" y="95935"/>
                  </a:lnTo>
                  <a:lnTo>
                    <a:pt x="55582" y="62675"/>
                  </a:lnTo>
                  <a:lnTo>
                    <a:pt x="25895" y="81976"/>
                  </a:lnTo>
                  <a:lnTo>
                    <a:pt x="37114" y="54756"/>
                  </a:lnTo>
                  <a:lnTo>
                    <a:pt x="41076" y="55922"/>
                  </a:lnTo>
                  <a:lnTo>
                    <a:pt x="42989" y="45606"/>
                  </a:lnTo>
                  <a:lnTo>
                    <a:pt x="44504" y="47470"/>
                  </a:lnTo>
                  <a:lnTo>
                    <a:pt x="45868" y="35803"/>
                  </a:lnTo>
                  <a:lnTo>
                    <a:pt x="47009" y="37206"/>
                  </a:lnTo>
                  <a:lnTo>
                    <a:pt x="49664" y="24308"/>
                  </a:lnTo>
                  <a:lnTo>
                    <a:pt x="49552" y="24390"/>
                  </a:lnTo>
                  <a:lnTo>
                    <a:pt x="38313" y="32716"/>
                  </a:lnTo>
                  <a:lnTo>
                    <a:pt x="40702" y="33085"/>
                  </a:lnTo>
                  <a:lnTo>
                    <a:pt x="29677" y="40318"/>
                  </a:lnTo>
                  <a:lnTo>
                    <a:pt x="32469" y="40979"/>
                  </a:lnTo>
                  <a:lnTo>
                    <a:pt x="21268" y="50101"/>
                  </a:lnTo>
                  <a:lnTo>
                    <a:pt x="22312" y="50407"/>
                  </a:lnTo>
                  <a:cubicBezTo>
                    <a:pt x="19677" y="52800"/>
                    <a:pt x="17069" y="55111"/>
                    <a:pt x="14608" y="57213"/>
                  </a:cubicBezTo>
                  <a:lnTo>
                    <a:pt x="17084" y="51008"/>
                  </a:lnTo>
                  <a:lnTo>
                    <a:pt x="18530" y="51129"/>
                  </a:lnTo>
                  <a:lnTo>
                    <a:pt x="24672" y="31992"/>
                  </a:lnTo>
                  <a:lnTo>
                    <a:pt x="26327" y="35178"/>
                  </a:lnTo>
                  <a:lnTo>
                    <a:pt x="29673" y="19467"/>
                  </a:lnTo>
                  <a:lnTo>
                    <a:pt x="31546" y="23307"/>
                  </a:lnTo>
                  <a:lnTo>
                    <a:pt x="37439" y="0"/>
                  </a:lnTo>
                  <a:close/>
                </a:path>
              </a:pathLst>
            </a:custGeom>
            <a:solidFill>
              <a:srgbClr val="082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4" name="Google Shape;744;p28"/>
            <p:cNvGrpSpPr/>
            <p:nvPr/>
          </p:nvGrpSpPr>
          <p:grpSpPr>
            <a:xfrm>
              <a:off x="282850" y="346600"/>
              <a:ext cx="8731325" cy="3491050"/>
              <a:chOff x="282850" y="346600"/>
              <a:chExt cx="8731325" cy="3491050"/>
            </a:xfrm>
          </p:grpSpPr>
          <p:sp>
            <p:nvSpPr>
              <p:cNvPr id="745" name="Google Shape;745;p28"/>
              <p:cNvSpPr/>
              <p:nvPr/>
            </p:nvSpPr>
            <p:spPr>
              <a:xfrm>
                <a:off x="74435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>
                <a:off x="8500550" y="19383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>
                <a:off x="7279800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8"/>
              <p:cNvSpPr/>
              <p:nvPr/>
            </p:nvSpPr>
            <p:spPr>
              <a:xfrm>
                <a:off x="2314950" y="27230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28"/>
              <p:cNvSpPr/>
              <p:nvPr/>
            </p:nvSpPr>
            <p:spPr>
              <a:xfrm>
                <a:off x="3371925" y="3466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8"/>
              <p:cNvSpPr/>
              <p:nvPr/>
            </p:nvSpPr>
            <p:spPr>
              <a:xfrm>
                <a:off x="5306700" y="8495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8"/>
              <p:cNvSpPr/>
              <p:nvPr/>
            </p:nvSpPr>
            <p:spPr>
              <a:xfrm>
                <a:off x="282850" y="26764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8"/>
              <p:cNvSpPr/>
              <p:nvPr/>
            </p:nvSpPr>
            <p:spPr>
              <a:xfrm>
                <a:off x="8656875" y="68900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8"/>
              <p:cNvSpPr/>
              <p:nvPr/>
            </p:nvSpPr>
            <p:spPr>
              <a:xfrm>
                <a:off x="6386525" y="29981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8"/>
              <p:cNvSpPr/>
              <p:nvPr/>
            </p:nvSpPr>
            <p:spPr>
              <a:xfrm>
                <a:off x="1205850" y="148737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28"/>
              <p:cNvSpPr/>
              <p:nvPr/>
            </p:nvSpPr>
            <p:spPr>
              <a:xfrm>
                <a:off x="401950" y="11579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28"/>
              <p:cNvSpPr/>
              <p:nvPr/>
            </p:nvSpPr>
            <p:spPr>
              <a:xfrm>
                <a:off x="8091150" y="9793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8"/>
              <p:cNvSpPr/>
              <p:nvPr/>
            </p:nvSpPr>
            <p:spPr>
              <a:xfrm>
                <a:off x="7696650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28"/>
              <p:cNvSpPr/>
              <p:nvPr/>
            </p:nvSpPr>
            <p:spPr>
              <a:xfrm>
                <a:off x="6647100" y="10686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28"/>
              <p:cNvSpPr/>
              <p:nvPr/>
            </p:nvSpPr>
            <p:spPr>
              <a:xfrm>
                <a:off x="6647100" y="17939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8"/>
              <p:cNvSpPr/>
              <p:nvPr/>
            </p:nvSpPr>
            <p:spPr>
              <a:xfrm>
                <a:off x="4957400" y="3652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8"/>
              <p:cNvSpPr/>
              <p:nvPr/>
            </p:nvSpPr>
            <p:spPr>
              <a:xfrm>
                <a:off x="3796225" y="102402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8"/>
              <p:cNvSpPr/>
              <p:nvPr/>
            </p:nvSpPr>
            <p:spPr>
              <a:xfrm>
                <a:off x="1682250" y="64430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8"/>
              <p:cNvSpPr/>
              <p:nvPr/>
            </p:nvSpPr>
            <p:spPr>
              <a:xfrm>
                <a:off x="900675" y="2342550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8"/>
              <p:cNvSpPr/>
              <p:nvPr/>
            </p:nvSpPr>
            <p:spPr>
              <a:xfrm>
                <a:off x="8969475" y="2953475"/>
                <a:ext cx="44700" cy="447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8"/>
              <p:cNvSpPr/>
              <p:nvPr/>
            </p:nvSpPr>
            <p:spPr>
              <a:xfrm>
                <a:off x="2672225" y="1649225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8"/>
              <p:cNvSpPr/>
              <p:nvPr/>
            </p:nvSpPr>
            <p:spPr>
              <a:xfrm>
                <a:off x="3187975" y="3755750"/>
                <a:ext cx="81900" cy="81900"/>
              </a:xfrm>
              <a:prstGeom prst="ellipse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7" name="Google Shape;767;p28"/>
          <p:cNvGrpSpPr/>
          <p:nvPr/>
        </p:nvGrpSpPr>
        <p:grpSpPr>
          <a:xfrm>
            <a:off x="-50550" y="511195"/>
            <a:ext cx="9238987" cy="6080366"/>
            <a:chOff x="-22755" y="529505"/>
            <a:chExt cx="9211353" cy="6062179"/>
          </a:xfrm>
        </p:grpSpPr>
        <p:grpSp>
          <p:nvGrpSpPr>
            <p:cNvPr id="768" name="Google Shape;768;p28"/>
            <p:cNvGrpSpPr/>
            <p:nvPr/>
          </p:nvGrpSpPr>
          <p:grpSpPr>
            <a:xfrm>
              <a:off x="-22755" y="2259451"/>
              <a:ext cx="9211353" cy="2955944"/>
              <a:chOff x="-22755" y="2259451"/>
              <a:chExt cx="9211353" cy="2955944"/>
            </a:xfrm>
          </p:grpSpPr>
          <p:grpSp>
            <p:nvGrpSpPr>
              <p:cNvPr id="769" name="Google Shape;769;p28"/>
              <p:cNvGrpSpPr/>
              <p:nvPr/>
            </p:nvGrpSpPr>
            <p:grpSpPr>
              <a:xfrm>
                <a:off x="1810063" y="3283354"/>
                <a:ext cx="1377927" cy="1932041"/>
                <a:chOff x="1877938" y="3283354"/>
                <a:chExt cx="1377927" cy="1932041"/>
              </a:xfrm>
            </p:grpSpPr>
            <p:sp>
              <p:nvSpPr>
                <p:cNvPr id="770" name="Google Shape;770;p28"/>
                <p:cNvSpPr/>
                <p:nvPr/>
              </p:nvSpPr>
              <p:spPr>
                <a:xfrm>
                  <a:off x="1877938" y="3702793"/>
                  <a:ext cx="1377927" cy="1469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8" h="17841" extrusionOk="0">
                      <a:moveTo>
                        <a:pt x="14045" y="1"/>
                      </a:moveTo>
                      <a:lnTo>
                        <a:pt x="13783" y="37"/>
                      </a:lnTo>
                      <a:lnTo>
                        <a:pt x="12575" y="210"/>
                      </a:lnTo>
                      <a:lnTo>
                        <a:pt x="10869" y="448"/>
                      </a:lnTo>
                      <a:lnTo>
                        <a:pt x="9660" y="617"/>
                      </a:lnTo>
                      <a:lnTo>
                        <a:pt x="7697" y="895"/>
                      </a:lnTo>
                      <a:lnTo>
                        <a:pt x="6488" y="1067"/>
                      </a:lnTo>
                      <a:lnTo>
                        <a:pt x="4524" y="1342"/>
                      </a:lnTo>
                      <a:lnTo>
                        <a:pt x="3316" y="1514"/>
                      </a:lnTo>
                      <a:lnTo>
                        <a:pt x="1" y="1981"/>
                      </a:lnTo>
                      <a:lnTo>
                        <a:pt x="84" y="3369"/>
                      </a:lnTo>
                      <a:lnTo>
                        <a:pt x="113" y="3879"/>
                      </a:lnTo>
                      <a:lnTo>
                        <a:pt x="163" y="4704"/>
                      </a:lnTo>
                      <a:lnTo>
                        <a:pt x="192" y="5210"/>
                      </a:lnTo>
                      <a:lnTo>
                        <a:pt x="243" y="6035"/>
                      </a:lnTo>
                      <a:lnTo>
                        <a:pt x="272" y="6541"/>
                      </a:lnTo>
                      <a:lnTo>
                        <a:pt x="316" y="7256"/>
                      </a:lnTo>
                      <a:lnTo>
                        <a:pt x="345" y="7763"/>
                      </a:lnTo>
                      <a:lnTo>
                        <a:pt x="395" y="8595"/>
                      </a:lnTo>
                      <a:lnTo>
                        <a:pt x="425" y="9104"/>
                      </a:lnTo>
                      <a:lnTo>
                        <a:pt x="464" y="9753"/>
                      </a:lnTo>
                      <a:lnTo>
                        <a:pt x="498" y="10264"/>
                      </a:lnTo>
                      <a:lnTo>
                        <a:pt x="547" y="11135"/>
                      </a:lnTo>
                      <a:lnTo>
                        <a:pt x="577" y="11644"/>
                      </a:lnTo>
                      <a:lnTo>
                        <a:pt x="626" y="12482"/>
                      </a:lnTo>
                      <a:lnTo>
                        <a:pt x="660" y="12989"/>
                      </a:lnTo>
                      <a:lnTo>
                        <a:pt x="660" y="12992"/>
                      </a:lnTo>
                      <a:lnTo>
                        <a:pt x="713" y="13857"/>
                      </a:lnTo>
                      <a:lnTo>
                        <a:pt x="742" y="14363"/>
                      </a:lnTo>
                      <a:lnTo>
                        <a:pt x="792" y="15221"/>
                      </a:lnTo>
                      <a:lnTo>
                        <a:pt x="825" y="15728"/>
                      </a:lnTo>
                      <a:lnTo>
                        <a:pt x="885" y="16750"/>
                      </a:lnTo>
                      <a:lnTo>
                        <a:pt x="915" y="17257"/>
                      </a:lnTo>
                      <a:lnTo>
                        <a:pt x="951" y="17840"/>
                      </a:lnTo>
                      <a:lnTo>
                        <a:pt x="16727" y="17840"/>
                      </a:lnTo>
                      <a:lnTo>
                        <a:pt x="16700" y="17661"/>
                      </a:lnTo>
                      <a:lnTo>
                        <a:pt x="16628" y="17178"/>
                      </a:lnTo>
                      <a:lnTo>
                        <a:pt x="16512" y="16406"/>
                      </a:lnTo>
                      <a:lnTo>
                        <a:pt x="16439" y="15923"/>
                      </a:lnTo>
                      <a:lnTo>
                        <a:pt x="16333" y="15217"/>
                      </a:lnTo>
                      <a:lnTo>
                        <a:pt x="16260" y="14731"/>
                      </a:lnTo>
                      <a:lnTo>
                        <a:pt x="16127" y="13843"/>
                      </a:lnTo>
                      <a:lnTo>
                        <a:pt x="16055" y="13360"/>
                      </a:lnTo>
                      <a:lnTo>
                        <a:pt x="15936" y="12572"/>
                      </a:lnTo>
                      <a:lnTo>
                        <a:pt x="15863" y="12088"/>
                      </a:lnTo>
                      <a:lnTo>
                        <a:pt x="15760" y="11399"/>
                      </a:lnTo>
                      <a:lnTo>
                        <a:pt x="15687" y="10916"/>
                      </a:lnTo>
                      <a:lnTo>
                        <a:pt x="15548" y="9989"/>
                      </a:lnTo>
                      <a:lnTo>
                        <a:pt x="15476" y="9505"/>
                      </a:lnTo>
                      <a:lnTo>
                        <a:pt x="15389" y="8936"/>
                      </a:lnTo>
                      <a:lnTo>
                        <a:pt x="15317" y="8456"/>
                      </a:lnTo>
                      <a:lnTo>
                        <a:pt x="15317" y="8452"/>
                      </a:lnTo>
                      <a:lnTo>
                        <a:pt x="15170" y="7479"/>
                      </a:lnTo>
                      <a:lnTo>
                        <a:pt x="15098" y="6995"/>
                      </a:lnTo>
                      <a:lnTo>
                        <a:pt x="14972" y="6180"/>
                      </a:lnTo>
                      <a:lnTo>
                        <a:pt x="14899" y="5697"/>
                      </a:lnTo>
                      <a:lnTo>
                        <a:pt x="14776" y="4872"/>
                      </a:lnTo>
                      <a:lnTo>
                        <a:pt x="14704" y="4389"/>
                      </a:lnTo>
                      <a:lnTo>
                        <a:pt x="14585" y="3588"/>
                      </a:lnTo>
                      <a:lnTo>
                        <a:pt x="14512" y="3108"/>
                      </a:lnTo>
                      <a:lnTo>
                        <a:pt x="14386" y="2276"/>
                      </a:lnTo>
                      <a:lnTo>
                        <a:pt x="14313" y="1792"/>
                      </a:lnTo>
                      <a:lnTo>
                        <a:pt x="14220" y="1173"/>
                      </a:lnTo>
                      <a:lnTo>
                        <a:pt x="14148" y="690"/>
                      </a:lnTo>
                      <a:lnTo>
                        <a:pt x="1404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71" name="Google Shape;771;p28"/>
                <p:cNvGrpSpPr/>
                <p:nvPr/>
              </p:nvGrpSpPr>
              <p:grpSpPr>
                <a:xfrm>
                  <a:off x="1884774" y="3283354"/>
                  <a:ext cx="1368860" cy="1932041"/>
                  <a:chOff x="1884774" y="3283354"/>
                  <a:chExt cx="1368860" cy="1932041"/>
                </a:xfrm>
              </p:grpSpPr>
              <p:sp>
                <p:nvSpPr>
                  <p:cNvPr id="772" name="Google Shape;772;p28"/>
                  <p:cNvSpPr/>
                  <p:nvPr/>
                </p:nvSpPr>
                <p:spPr>
                  <a:xfrm>
                    <a:off x="1884774" y="3813336"/>
                    <a:ext cx="365816" cy="2089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" h="2537" extrusionOk="0">
                        <a:moveTo>
                          <a:pt x="4441" y="0"/>
                        </a:moveTo>
                        <a:lnTo>
                          <a:pt x="3233" y="172"/>
                        </a:lnTo>
                        <a:cubicBezTo>
                          <a:pt x="2153" y="788"/>
                          <a:pt x="1077" y="1411"/>
                          <a:pt x="1" y="2027"/>
                        </a:cubicBezTo>
                        <a:lnTo>
                          <a:pt x="30" y="2537"/>
                        </a:lnTo>
                        <a:cubicBezTo>
                          <a:pt x="1500" y="1693"/>
                          <a:pt x="2971" y="845"/>
                          <a:pt x="4441" y="0"/>
                        </a:cubicBezTo>
                        <a:close/>
                      </a:path>
                    </a:pathLst>
                  </a:custGeom>
                  <a:solidFill>
                    <a:srgbClr val="6BD1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3" name="Google Shape;773;p28"/>
                  <p:cNvSpPr/>
                  <p:nvPr/>
                </p:nvSpPr>
                <p:spPr>
                  <a:xfrm>
                    <a:off x="1891364" y="3776516"/>
                    <a:ext cx="620594" cy="3554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4" h="4315" extrusionOk="0">
                        <a:moveTo>
                          <a:pt x="7534" y="0"/>
                        </a:moveTo>
                        <a:lnTo>
                          <a:pt x="6325" y="172"/>
                        </a:lnTo>
                        <a:cubicBezTo>
                          <a:pt x="4215" y="1381"/>
                          <a:pt x="2106" y="2596"/>
                          <a:pt x="0" y="3809"/>
                        </a:cubicBezTo>
                        <a:lnTo>
                          <a:pt x="29" y="4315"/>
                        </a:lnTo>
                        <a:cubicBezTo>
                          <a:pt x="2533" y="2878"/>
                          <a:pt x="5033" y="1438"/>
                          <a:pt x="7534" y="0"/>
                        </a:cubicBezTo>
                        <a:close/>
                      </a:path>
                    </a:pathLst>
                  </a:custGeom>
                  <a:solidFill>
                    <a:srgbClr val="6BD1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4" name="Google Shape;774;p28"/>
                  <p:cNvSpPr/>
                  <p:nvPr/>
                </p:nvSpPr>
                <p:spPr>
                  <a:xfrm>
                    <a:off x="1897872" y="3739696"/>
                    <a:ext cx="875455" cy="5018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28" h="6093" extrusionOk="0">
                        <a:moveTo>
                          <a:pt x="10627" y="0"/>
                        </a:moveTo>
                        <a:lnTo>
                          <a:pt x="9418" y="169"/>
                        </a:lnTo>
                        <a:cubicBezTo>
                          <a:pt x="6279" y="1977"/>
                          <a:pt x="3140" y="3782"/>
                          <a:pt x="1" y="5587"/>
                        </a:cubicBezTo>
                        <a:lnTo>
                          <a:pt x="30" y="6093"/>
                        </a:lnTo>
                        <a:cubicBezTo>
                          <a:pt x="3047" y="4361"/>
                          <a:pt x="6061" y="2626"/>
                          <a:pt x="9077" y="894"/>
                        </a:cubicBezTo>
                        <a:lnTo>
                          <a:pt x="10627" y="0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5" name="Google Shape;775;p28"/>
                  <p:cNvSpPr/>
                  <p:nvPr/>
                </p:nvSpPr>
                <p:spPr>
                  <a:xfrm>
                    <a:off x="1903885" y="3705841"/>
                    <a:ext cx="1109393" cy="6364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68" h="7727" extrusionOk="0">
                        <a:moveTo>
                          <a:pt x="13468" y="0"/>
                        </a:moveTo>
                        <a:lnTo>
                          <a:pt x="12260" y="173"/>
                        </a:lnTo>
                        <a:cubicBezTo>
                          <a:pt x="8173" y="2521"/>
                          <a:pt x="4086" y="4872"/>
                          <a:pt x="1" y="7219"/>
                        </a:cubicBezTo>
                        <a:lnTo>
                          <a:pt x="30" y="7726"/>
                        </a:lnTo>
                        <a:cubicBezTo>
                          <a:pt x="4014" y="5438"/>
                          <a:pt x="7994" y="3146"/>
                          <a:pt x="11978" y="858"/>
                        </a:cubicBezTo>
                        <a:cubicBezTo>
                          <a:pt x="12474" y="574"/>
                          <a:pt x="12971" y="289"/>
                          <a:pt x="13468" y="0"/>
                        </a:cubicBez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6" name="Google Shape;776;p28"/>
                  <p:cNvSpPr/>
                  <p:nvPr/>
                </p:nvSpPr>
                <p:spPr>
                  <a:xfrm>
                    <a:off x="1910475" y="3759547"/>
                    <a:ext cx="1138800" cy="693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25" h="8416" extrusionOk="0">
                        <a:moveTo>
                          <a:pt x="13753" y="1"/>
                        </a:moveTo>
                        <a:cubicBezTo>
                          <a:pt x="9169" y="2637"/>
                          <a:pt x="4586" y="5273"/>
                          <a:pt x="0" y="7906"/>
                        </a:cubicBezTo>
                        <a:lnTo>
                          <a:pt x="30" y="8415"/>
                        </a:lnTo>
                        <a:cubicBezTo>
                          <a:pt x="4222" y="6008"/>
                          <a:pt x="8408" y="3600"/>
                          <a:pt x="12600" y="1190"/>
                        </a:cubicBezTo>
                        <a:cubicBezTo>
                          <a:pt x="13007" y="955"/>
                          <a:pt x="13415" y="719"/>
                          <a:pt x="13825" y="484"/>
                        </a:cubicBezTo>
                        <a:lnTo>
                          <a:pt x="13753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7" name="Google Shape;777;p28"/>
                  <p:cNvSpPr/>
                  <p:nvPr/>
                </p:nvSpPr>
                <p:spPr>
                  <a:xfrm>
                    <a:off x="1916158" y="3850404"/>
                    <a:ext cx="1146790" cy="697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22" h="8472" extrusionOk="0">
                        <a:moveTo>
                          <a:pt x="13849" y="0"/>
                        </a:moveTo>
                        <a:cubicBezTo>
                          <a:pt x="9236" y="2653"/>
                          <a:pt x="4616" y="5309"/>
                          <a:pt x="0" y="7961"/>
                        </a:cubicBezTo>
                        <a:lnTo>
                          <a:pt x="34" y="8472"/>
                        </a:lnTo>
                        <a:cubicBezTo>
                          <a:pt x="4286" y="6025"/>
                          <a:pt x="8541" y="3581"/>
                          <a:pt x="12793" y="1133"/>
                        </a:cubicBezTo>
                        <a:cubicBezTo>
                          <a:pt x="13167" y="918"/>
                          <a:pt x="13548" y="700"/>
                          <a:pt x="13922" y="484"/>
                        </a:cubicBezTo>
                        <a:lnTo>
                          <a:pt x="13849" y="0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8" name="Google Shape;778;p28"/>
                  <p:cNvSpPr/>
                  <p:nvPr/>
                </p:nvSpPr>
                <p:spPr>
                  <a:xfrm>
                    <a:off x="1922913" y="3958723"/>
                    <a:ext cx="1156428" cy="703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039" h="8538" extrusionOk="0">
                        <a:moveTo>
                          <a:pt x="13966" y="1"/>
                        </a:moveTo>
                        <a:cubicBezTo>
                          <a:pt x="9313" y="2676"/>
                          <a:pt x="4657" y="5352"/>
                          <a:pt x="1" y="8028"/>
                        </a:cubicBezTo>
                        <a:lnTo>
                          <a:pt x="31" y="8537"/>
                        </a:lnTo>
                        <a:cubicBezTo>
                          <a:pt x="4256" y="6107"/>
                          <a:pt x="8485" y="3676"/>
                          <a:pt x="12711" y="1245"/>
                        </a:cubicBezTo>
                        <a:cubicBezTo>
                          <a:pt x="13154" y="994"/>
                          <a:pt x="13594" y="739"/>
                          <a:pt x="14039" y="481"/>
                        </a:cubicBezTo>
                        <a:lnTo>
                          <a:pt x="13966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9" name="Google Shape;779;p28"/>
                  <p:cNvSpPr/>
                  <p:nvPr/>
                </p:nvSpPr>
                <p:spPr>
                  <a:xfrm>
                    <a:off x="1929503" y="4064242"/>
                    <a:ext cx="1165653" cy="7084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51" h="8601" extrusionOk="0">
                        <a:moveTo>
                          <a:pt x="14078" y="1"/>
                        </a:moveTo>
                        <a:cubicBezTo>
                          <a:pt x="9389" y="2700"/>
                          <a:pt x="4693" y="5399"/>
                          <a:pt x="0" y="8094"/>
                        </a:cubicBezTo>
                        <a:lnTo>
                          <a:pt x="34" y="8601"/>
                        </a:lnTo>
                        <a:cubicBezTo>
                          <a:pt x="4511" y="6027"/>
                          <a:pt x="8991" y="3452"/>
                          <a:pt x="13471" y="878"/>
                        </a:cubicBezTo>
                        <a:cubicBezTo>
                          <a:pt x="13697" y="746"/>
                          <a:pt x="13925" y="617"/>
                          <a:pt x="14150" y="484"/>
                        </a:cubicBezTo>
                        <a:lnTo>
                          <a:pt x="14078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0" name="Google Shape;780;p28"/>
                  <p:cNvSpPr/>
                  <p:nvPr/>
                </p:nvSpPr>
                <p:spPr>
                  <a:xfrm>
                    <a:off x="1936669" y="4171984"/>
                    <a:ext cx="1174549" cy="7139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59" h="8667" extrusionOk="0">
                        <a:moveTo>
                          <a:pt x="14186" y="1"/>
                        </a:moveTo>
                        <a:cubicBezTo>
                          <a:pt x="9458" y="2720"/>
                          <a:pt x="4729" y="5439"/>
                          <a:pt x="0" y="8161"/>
                        </a:cubicBezTo>
                        <a:lnTo>
                          <a:pt x="29" y="8667"/>
                        </a:lnTo>
                        <a:cubicBezTo>
                          <a:pt x="4324" y="6197"/>
                          <a:pt x="8616" y="3730"/>
                          <a:pt x="12915" y="1259"/>
                        </a:cubicBezTo>
                        <a:cubicBezTo>
                          <a:pt x="13361" y="1001"/>
                          <a:pt x="13812" y="742"/>
                          <a:pt x="14259" y="484"/>
                        </a:cubicBezTo>
                        <a:lnTo>
                          <a:pt x="14186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1" name="Google Shape;781;p28"/>
                  <p:cNvSpPr/>
                  <p:nvPr/>
                </p:nvSpPr>
                <p:spPr>
                  <a:xfrm>
                    <a:off x="1943176" y="4278903"/>
                    <a:ext cx="1184434" cy="7194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79" h="8734" extrusionOk="0">
                        <a:moveTo>
                          <a:pt x="14306" y="1"/>
                        </a:moveTo>
                        <a:cubicBezTo>
                          <a:pt x="9534" y="2743"/>
                          <a:pt x="4769" y="5485"/>
                          <a:pt x="0" y="8227"/>
                        </a:cubicBezTo>
                        <a:lnTo>
                          <a:pt x="33" y="8734"/>
                        </a:lnTo>
                        <a:cubicBezTo>
                          <a:pt x="4299" y="6279"/>
                          <a:pt x="8567" y="3826"/>
                          <a:pt x="12836" y="1372"/>
                        </a:cubicBezTo>
                        <a:cubicBezTo>
                          <a:pt x="13348" y="1077"/>
                          <a:pt x="13862" y="779"/>
                          <a:pt x="14378" y="485"/>
                        </a:cubicBezTo>
                        <a:lnTo>
                          <a:pt x="14306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2" name="Google Shape;782;p28"/>
                  <p:cNvSpPr/>
                  <p:nvPr/>
                </p:nvSpPr>
                <p:spPr>
                  <a:xfrm>
                    <a:off x="1950755" y="4399249"/>
                    <a:ext cx="1194813" cy="725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505" h="8803" extrusionOk="0">
                        <a:moveTo>
                          <a:pt x="14433" y="1"/>
                        </a:moveTo>
                        <a:cubicBezTo>
                          <a:pt x="9620" y="2762"/>
                          <a:pt x="4809" y="5530"/>
                          <a:pt x="1" y="8295"/>
                        </a:cubicBezTo>
                        <a:lnTo>
                          <a:pt x="31" y="8802"/>
                        </a:lnTo>
                        <a:cubicBezTo>
                          <a:pt x="4425" y="6276"/>
                          <a:pt x="8819" y="3749"/>
                          <a:pt x="13213" y="1225"/>
                        </a:cubicBezTo>
                        <a:cubicBezTo>
                          <a:pt x="13644" y="977"/>
                          <a:pt x="14075" y="729"/>
                          <a:pt x="14505" y="481"/>
                        </a:cubicBezTo>
                        <a:lnTo>
                          <a:pt x="14433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3" name="Google Shape;783;p28"/>
                  <p:cNvSpPr/>
                  <p:nvPr/>
                </p:nvSpPr>
                <p:spPr>
                  <a:xfrm>
                    <a:off x="1956273" y="4485740"/>
                    <a:ext cx="1202391" cy="7296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597" h="8858" extrusionOk="0">
                        <a:moveTo>
                          <a:pt x="14525" y="0"/>
                        </a:moveTo>
                        <a:cubicBezTo>
                          <a:pt x="9683" y="2785"/>
                          <a:pt x="4841" y="5567"/>
                          <a:pt x="0" y="8352"/>
                        </a:cubicBezTo>
                        <a:lnTo>
                          <a:pt x="30" y="8858"/>
                        </a:lnTo>
                        <a:cubicBezTo>
                          <a:pt x="4494" y="6292"/>
                          <a:pt x="8957" y="3725"/>
                          <a:pt x="13421" y="1159"/>
                        </a:cubicBezTo>
                        <a:cubicBezTo>
                          <a:pt x="13812" y="934"/>
                          <a:pt x="14203" y="709"/>
                          <a:pt x="14597" y="484"/>
                        </a:cubicBezTo>
                        <a:lnTo>
                          <a:pt x="14525" y="0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4" name="Google Shape;784;p28"/>
                  <p:cNvSpPr/>
                  <p:nvPr/>
                </p:nvSpPr>
                <p:spPr>
                  <a:xfrm>
                    <a:off x="2458414" y="3283354"/>
                    <a:ext cx="676278" cy="5098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10" h="6189" extrusionOk="0">
                        <a:moveTo>
                          <a:pt x="4080" y="4553"/>
                        </a:moveTo>
                        <a:cubicBezTo>
                          <a:pt x="4153" y="4603"/>
                          <a:pt x="4200" y="4663"/>
                          <a:pt x="4212" y="4719"/>
                        </a:cubicBezTo>
                        <a:cubicBezTo>
                          <a:pt x="4223" y="4769"/>
                          <a:pt x="4196" y="4825"/>
                          <a:pt x="4169" y="4831"/>
                        </a:cubicBezTo>
                        <a:cubicBezTo>
                          <a:pt x="4168" y="4831"/>
                          <a:pt x="4166" y="4832"/>
                          <a:pt x="4164" y="4832"/>
                        </a:cubicBezTo>
                        <a:cubicBezTo>
                          <a:pt x="4156" y="4832"/>
                          <a:pt x="4144" y="4830"/>
                          <a:pt x="4127" y="4815"/>
                        </a:cubicBezTo>
                        <a:cubicBezTo>
                          <a:pt x="4084" y="4772"/>
                          <a:pt x="4053" y="4683"/>
                          <a:pt x="4067" y="4613"/>
                        </a:cubicBezTo>
                        <a:cubicBezTo>
                          <a:pt x="4070" y="4593"/>
                          <a:pt x="4073" y="4573"/>
                          <a:pt x="4080" y="4553"/>
                        </a:cubicBezTo>
                        <a:close/>
                        <a:moveTo>
                          <a:pt x="7620" y="0"/>
                        </a:moveTo>
                        <a:lnTo>
                          <a:pt x="7451" y="255"/>
                        </a:lnTo>
                        <a:cubicBezTo>
                          <a:pt x="7782" y="474"/>
                          <a:pt x="7868" y="937"/>
                          <a:pt x="7782" y="1285"/>
                        </a:cubicBezTo>
                        <a:cubicBezTo>
                          <a:pt x="7700" y="1626"/>
                          <a:pt x="7471" y="1957"/>
                          <a:pt x="7090" y="2295"/>
                        </a:cubicBezTo>
                        <a:cubicBezTo>
                          <a:pt x="6442" y="2868"/>
                          <a:pt x="5627" y="3245"/>
                          <a:pt x="4842" y="3610"/>
                        </a:cubicBezTo>
                        <a:lnTo>
                          <a:pt x="4646" y="3699"/>
                        </a:lnTo>
                        <a:cubicBezTo>
                          <a:pt x="4391" y="3818"/>
                          <a:pt x="4127" y="3964"/>
                          <a:pt x="3954" y="4173"/>
                        </a:cubicBezTo>
                        <a:cubicBezTo>
                          <a:pt x="3842" y="4141"/>
                          <a:pt x="3718" y="4126"/>
                          <a:pt x="3581" y="4126"/>
                        </a:cubicBezTo>
                        <a:cubicBezTo>
                          <a:pt x="3488" y="4126"/>
                          <a:pt x="3388" y="4133"/>
                          <a:pt x="3283" y="4146"/>
                        </a:cubicBezTo>
                        <a:cubicBezTo>
                          <a:pt x="1971" y="4312"/>
                          <a:pt x="878" y="5226"/>
                          <a:pt x="0" y="5958"/>
                        </a:cubicBezTo>
                        <a:lnTo>
                          <a:pt x="196" y="6189"/>
                        </a:lnTo>
                        <a:cubicBezTo>
                          <a:pt x="1044" y="5484"/>
                          <a:pt x="2097" y="4603"/>
                          <a:pt x="3322" y="4448"/>
                        </a:cubicBezTo>
                        <a:cubicBezTo>
                          <a:pt x="3413" y="4436"/>
                          <a:pt x="3499" y="4430"/>
                          <a:pt x="3577" y="4430"/>
                        </a:cubicBezTo>
                        <a:cubicBezTo>
                          <a:pt x="3656" y="4430"/>
                          <a:pt x="3729" y="4436"/>
                          <a:pt x="3795" y="4448"/>
                        </a:cubicBezTo>
                        <a:cubicBezTo>
                          <a:pt x="3786" y="4484"/>
                          <a:pt x="3775" y="4520"/>
                          <a:pt x="3769" y="4560"/>
                        </a:cubicBezTo>
                        <a:cubicBezTo>
                          <a:pt x="3740" y="4729"/>
                          <a:pt x="3799" y="4921"/>
                          <a:pt x="3918" y="5033"/>
                        </a:cubicBezTo>
                        <a:cubicBezTo>
                          <a:pt x="3987" y="5100"/>
                          <a:pt x="4073" y="5135"/>
                          <a:pt x="4160" y="5135"/>
                        </a:cubicBezTo>
                        <a:cubicBezTo>
                          <a:pt x="4185" y="5135"/>
                          <a:pt x="4211" y="5132"/>
                          <a:pt x="4236" y="5126"/>
                        </a:cubicBezTo>
                        <a:cubicBezTo>
                          <a:pt x="4431" y="5080"/>
                          <a:pt x="4557" y="4865"/>
                          <a:pt x="4510" y="4653"/>
                        </a:cubicBezTo>
                        <a:cubicBezTo>
                          <a:pt x="4481" y="4517"/>
                          <a:pt x="4388" y="4394"/>
                          <a:pt x="4246" y="4301"/>
                        </a:cubicBezTo>
                        <a:cubicBezTo>
                          <a:pt x="4382" y="4173"/>
                          <a:pt x="4577" y="4067"/>
                          <a:pt x="4776" y="3974"/>
                        </a:cubicBezTo>
                        <a:lnTo>
                          <a:pt x="4967" y="3884"/>
                        </a:lnTo>
                        <a:cubicBezTo>
                          <a:pt x="5776" y="3511"/>
                          <a:pt x="6610" y="3126"/>
                          <a:pt x="7289" y="2523"/>
                        </a:cubicBezTo>
                        <a:cubicBezTo>
                          <a:pt x="7720" y="2143"/>
                          <a:pt x="7978" y="1762"/>
                          <a:pt x="8077" y="1358"/>
                        </a:cubicBezTo>
                        <a:cubicBezTo>
                          <a:pt x="8210" y="821"/>
                          <a:pt x="8021" y="265"/>
                          <a:pt x="7620" y="0"/>
                        </a:cubicBez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5" name="Google Shape;785;p28"/>
                  <p:cNvSpPr/>
                  <p:nvPr/>
                </p:nvSpPr>
                <p:spPr>
                  <a:xfrm>
                    <a:off x="2178266" y="4601967"/>
                    <a:ext cx="997943" cy="5704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15" h="6925" extrusionOk="0">
                        <a:moveTo>
                          <a:pt x="12041" y="0"/>
                        </a:moveTo>
                        <a:cubicBezTo>
                          <a:pt x="8027" y="2308"/>
                          <a:pt x="4014" y="4616"/>
                          <a:pt x="0" y="6924"/>
                        </a:cubicBezTo>
                        <a:lnTo>
                          <a:pt x="911" y="6924"/>
                        </a:lnTo>
                        <a:cubicBezTo>
                          <a:pt x="4183" y="5043"/>
                          <a:pt x="7454" y="3162"/>
                          <a:pt x="10726" y="1281"/>
                        </a:cubicBezTo>
                        <a:cubicBezTo>
                          <a:pt x="11190" y="1017"/>
                          <a:pt x="11654" y="751"/>
                          <a:pt x="12114" y="483"/>
                        </a:cubicBezTo>
                        <a:lnTo>
                          <a:pt x="12041" y="0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6" name="Google Shape;786;p28"/>
                  <p:cNvSpPr/>
                  <p:nvPr/>
                </p:nvSpPr>
                <p:spPr>
                  <a:xfrm>
                    <a:off x="2360556" y="4698507"/>
                    <a:ext cx="830068" cy="4738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77" h="5753" extrusionOk="0">
                        <a:moveTo>
                          <a:pt x="10004" y="0"/>
                        </a:moveTo>
                        <a:cubicBezTo>
                          <a:pt x="6669" y="1917"/>
                          <a:pt x="3334" y="3835"/>
                          <a:pt x="0" y="5752"/>
                        </a:cubicBezTo>
                        <a:lnTo>
                          <a:pt x="917" y="5752"/>
                        </a:lnTo>
                        <a:cubicBezTo>
                          <a:pt x="3549" y="4239"/>
                          <a:pt x="6182" y="2722"/>
                          <a:pt x="8818" y="1208"/>
                        </a:cubicBezTo>
                        <a:cubicBezTo>
                          <a:pt x="9239" y="967"/>
                          <a:pt x="9656" y="725"/>
                          <a:pt x="10077" y="484"/>
                        </a:cubicBezTo>
                        <a:lnTo>
                          <a:pt x="10004" y="0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7" name="Google Shape;787;p28"/>
                  <p:cNvSpPr/>
                  <p:nvPr/>
                </p:nvSpPr>
                <p:spPr>
                  <a:xfrm>
                    <a:off x="2558578" y="4803202"/>
                    <a:ext cx="647860" cy="3691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65" h="4482" extrusionOk="0">
                        <a:moveTo>
                          <a:pt x="7792" y="1"/>
                        </a:moveTo>
                        <a:cubicBezTo>
                          <a:pt x="5195" y="1494"/>
                          <a:pt x="2596" y="2988"/>
                          <a:pt x="0" y="4481"/>
                        </a:cubicBezTo>
                        <a:lnTo>
                          <a:pt x="914" y="4481"/>
                        </a:lnTo>
                        <a:cubicBezTo>
                          <a:pt x="2748" y="3428"/>
                          <a:pt x="4580" y="2372"/>
                          <a:pt x="6414" y="1319"/>
                        </a:cubicBezTo>
                        <a:cubicBezTo>
                          <a:pt x="6898" y="1041"/>
                          <a:pt x="7381" y="762"/>
                          <a:pt x="7864" y="484"/>
                        </a:cubicBezTo>
                        <a:lnTo>
                          <a:pt x="7792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8" name="Google Shape;788;p28"/>
                  <p:cNvSpPr/>
                  <p:nvPr/>
                </p:nvSpPr>
                <p:spPr>
                  <a:xfrm>
                    <a:off x="2772086" y="4916134"/>
                    <a:ext cx="451319" cy="2562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79" h="3111" extrusionOk="0">
                        <a:moveTo>
                          <a:pt x="5405" y="1"/>
                        </a:moveTo>
                        <a:cubicBezTo>
                          <a:pt x="3603" y="1037"/>
                          <a:pt x="1802" y="2074"/>
                          <a:pt x="1" y="3110"/>
                        </a:cubicBezTo>
                        <a:lnTo>
                          <a:pt x="915" y="3110"/>
                        </a:lnTo>
                        <a:cubicBezTo>
                          <a:pt x="2133" y="2411"/>
                          <a:pt x="3349" y="1710"/>
                          <a:pt x="4567" y="1010"/>
                        </a:cubicBezTo>
                        <a:cubicBezTo>
                          <a:pt x="4869" y="835"/>
                          <a:pt x="5173" y="663"/>
                          <a:pt x="5478" y="487"/>
                        </a:cubicBezTo>
                        <a:lnTo>
                          <a:pt x="5405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9" name="Google Shape;789;p28"/>
                  <p:cNvSpPr/>
                  <p:nvPr/>
                </p:nvSpPr>
                <p:spPr>
                  <a:xfrm>
                    <a:off x="2957012" y="5014404"/>
                    <a:ext cx="281055" cy="157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2" h="1918" extrusionOk="0">
                        <a:moveTo>
                          <a:pt x="3339" y="0"/>
                        </a:moveTo>
                        <a:cubicBezTo>
                          <a:pt x="2226" y="639"/>
                          <a:pt x="1113" y="1278"/>
                          <a:pt x="1" y="1917"/>
                        </a:cubicBezTo>
                        <a:lnTo>
                          <a:pt x="918" y="1917"/>
                        </a:lnTo>
                        <a:cubicBezTo>
                          <a:pt x="1613" y="1516"/>
                          <a:pt x="2312" y="1116"/>
                          <a:pt x="3011" y="711"/>
                        </a:cubicBezTo>
                        <a:cubicBezTo>
                          <a:pt x="3143" y="636"/>
                          <a:pt x="3279" y="560"/>
                          <a:pt x="3412" y="483"/>
                        </a:cubicBezTo>
                        <a:lnTo>
                          <a:pt x="3339" y="0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0" name="Google Shape;790;p28"/>
                  <p:cNvSpPr/>
                  <p:nvPr/>
                </p:nvSpPr>
                <p:spPr>
                  <a:xfrm>
                    <a:off x="3152645" y="5117698"/>
                    <a:ext cx="100989" cy="546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6" h="664" extrusionOk="0">
                        <a:moveTo>
                          <a:pt x="1153" y="1"/>
                        </a:moveTo>
                        <a:cubicBezTo>
                          <a:pt x="768" y="223"/>
                          <a:pt x="384" y="441"/>
                          <a:pt x="1" y="663"/>
                        </a:cubicBezTo>
                        <a:lnTo>
                          <a:pt x="915" y="663"/>
                        </a:lnTo>
                        <a:cubicBezTo>
                          <a:pt x="1000" y="614"/>
                          <a:pt x="1086" y="564"/>
                          <a:pt x="1173" y="514"/>
                        </a:cubicBezTo>
                        <a:cubicBezTo>
                          <a:pt x="1189" y="504"/>
                          <a:pt x="1209" y="495"/>
                          <a:pt x="1225" y="484"/>
                        </a:cubicBezTo>
                        <a:lnTo>
                          <a:pt x="1153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91" name="Google Shape;791;p28"/>
                <p:cNvGrpSpPr/>
                <p:nvPr/>
              </p:nvGrpSpPr>
              <p:grpSpPr>
                <a:xfrm>
                  <a:off x="2194329" y="3338461"/>
                  <a:ext cx="465816" cy="1833939"/>
                  <a:chOff x="2194329" y="3338461"/>
                  <a:chExt cx="465816" cy="1833939"/>
                </a:xfrm>
              </p:grpSpPr>
              <p:sp>
                <p:nvSpPr>
                  <p:cNvPr id="792" name="Google Shape;792;p28"/>
                  <p:cNvSpPr/>
                  <p:nvPr/>
                </p:nvSpPr>
                <p:spPr>
                  <a:xfrm>
                    <a:off x="2194329" y="3338461"/>
                    <a:ext cx="465816" cy="5458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55" h="6627" extrusionOk="0">
                        <a:moveTo>
                          <a:pt x="1263" y="331"/>
                        </a:moveTo>
                        <a:cubicBezTo>
                          <a:pt x="1418" y="331"/>
                          <a:pt x="1561" y="391"/>
                          <a:pt x="1693" y="517"/>
                        </a:cubicBezTo>
                        <a:cubicBezTo>
                          <a:pt x="2527" y="1301"/>
                          <a:pt x="2607" y="4153"/>
                          <a:pt x="2604" y="5348"/>
                        </a:cubicBezTo>
                        <a:cubicBezTo>
                          <a:pt x="1806" y="3961"/>
                          <a:pt x="475" y="1341"/>
                          <a:pt x="869" y="543"/>
                        </a:cubicBezTo>
                        <a:cubicBezTo>
                          <a:pt x="932" y="418"/>
                          <a:pt x="1034" y="351"/>
                          <a:pt x="1196" y="334"/>
                        </a:cubicBezTo>
                        <a:cubicBezTo>
                          <a:pt x="1216" y="334"/>
                          <a:pt x="1239" y="331"/>
                          <a:pt x="1263" y="331"/>
                        </a:cubicBezTo>
                        <a:close/>
                        <a:moveTo>
                          <a:pt x="4088" y="305"/>
                        </a:moveTo>
                        <a:cubicBezTo>
                          <a:pt x="4120" y="305"/>
                          <a:pt x="4200" y="364"/>
                          <a:pt x="4296" y="543"/>
                        </a:cubicBezTo>
                        <a:cubicBezTo>
                          <a:pt x="5078" y="1963"/>
                          <a:pt x="3693" y="4474"/>
                          <a:pt x="3035" y="5527"/>
                        </a:cubicBezTo>
                        <a:cubicBezTo>
                          <a:pt x="3250" y="2981"/>
                          <a:pt x="3683" y="394"/>
                          <a:pt x="4084" y="305"/>
                        </a:cubicBezTo>
                        <a:close/>
                        <a:moveTo>
                          <a:pt x="4093" y="1"/>
                        </a:moveTo>
                        <a:cubicBezTo>
                          <a:pt x="4068" y="1"/>
                          <a:pt x="4043" y="4"/>
                          <a:pt x="4018" y="10"/>
                        </a:cubicBezTo>
                        <a:cubicBezTo>
                          <a:pt x="3441" y="135"/>
                          <a:pt x="3081" y="2246"/>
                          <a:pt x="2879" y="4023"/>
                        </a:cubicBezTo>
                        <a:cubicBezTo>
                          <a:pt x="2806" y="2652"/>
                          <a:pt x="2574" y="927"/>
                          <a:pt x="1899" y="294"/>
                        </a:cubicBezTo>
                        <a:cubicBezTo>
                          <a:pt x="1711" y="116"/>
                          <a:pt x="1495" y="28"/>
                          <a:pt x="1259" y="28"/>
                        </a:cubicBezTo>
                        <a:cubicBezTo>
                          <a:pt x="1227" y="28"/>
                          <a:pt x="1196" y="30"/>
                          <a:pt x="1164" y="33"/>
                        </a:cubicBezTo>
                        <a:cubicBezTo>
                          <a:pt x="901" y="60"/>
                          <a:pt x="707" y="189"/>
                          <a:pt x="597" y="407"/>
                        </a:cubicBezTo>
                        <a:cubicBezTo>
                          <a:pt x="1" y="1616"/>
                          <a:pt x="2345" y="5527"/>
                          <a:pt x="2617" y="5967"/>
                        </a:cubicBezTo>
                        <a:lnTo>
                          <a:pt x="2690" y="6087"/>
                        </a:lnTo>
                        <a:cubicBezTo>
                          <a:pt x="2690" y="6087"/>
                          <a:pt x="2686" y="6090"/>
                          <a:pt x="2686" y="6093"/>
                        </a:cubicBezTo>
                        <a:lnTo>
                          <a:pt x="2650" y="6626"/>
                        </a:lnTo>
                        <a:lnTo>
                          <a:pt x="2849" y="6348"/>
                        </a:lnTo>
                        <a:lnTo>
                          <a:pt x="2879" y="6394"/>
                        </a:lnTo>
                        <a:lnTo>
                          <a:pt x="2882" y="6305"/>
                        </a:lnTo>
                        <a:lnTo>
                          <a:pt x="2961" y="6192"/>
                        </a:lnTo>
                        <a:cubicBezTo>
                          <a:pt x="3074" y="6036"/>
                          <a:pt x="5654" y="2388"/>
                          <a:pt x="4561" y="394"/>
                        </a:cubicBezTo>
                        <a:cubicBezTo>
                          <a:pt x="4417" y="134"/>
                          <a:pt x="4260" y="1"/>
                          <a:pt x="4093" y="1"/>
                        </a:cubicBez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3" name="Google Shape;793;p28"/>
                  <p:cNvSpPr/>
                  <p:nvPr/>
                </p:nvSpPr>
                <p:spPr>
                  <a:xfrm>
                    <a:off x="2380984" y="3762348"/>
                    <a:ext cx="256178" cy="14100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10" h="17118" extrusionOk="0">
                        <a:moveTo>
                          <a:pt x="0" y="0"/>
                        </a:moveTo>
                        <a:lnTo>
                          <a:pt x="1206" y="17117"/>
                        </a:lnTo>
                        <a:lnTo>
                          <a:pt x="3110" y="17117"/>
                        </a:lnTo>
                        <a:lnTo>
                          <a:pt x="1169" y="7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794" name="Google Shape;794;p28"/>
              <p:cNvGrpSpPr/>
              <p:nvPr/>
            </p:nvGrpSpPr>
            <p:grpSpPr>
              <a:xfrm>
                <a:off x="5932644" y="3529759"/>
                <a:ext cx="1643701" cy="1631320"/>
                <a:chOff x="6409817" y="3847558"/>
                <a:chExt cx="1323644" cy="1313674"/>
              </a:xfrm>
            </p:grpSpPr>
            <p:sp>
              <p:nvSpPr>
                <p:cNvPr id="795" name="Google Shape;795;p28"/>
                <p:cNvSpPr/>
                <p:nvPr/>
              </p:nvSpPr>
              <p:spPr>
                <a:xfrm>
                  <a:off x="6632140" y="3847558"/>
                  <a:ext cx="974961" cy="746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6" h="9059" extrusionOk="0">
                      <a:moveTo>
                        <a:pt x="3551" y="5264"/>
                      </a:moveTo>
                      <a:cubicBezTo>
                        <a:pt x="3555" y="5264"/>
                        <a:pt x="3559" y="5264"/>
                        <a:pt x="3563" y="5264"/>
                      </a:cubicBezTo>
                      <a:cubicBezTo>
                        <a:pt x="3620" y="5354"/>
                        <a:pt x="3626" y="5470"/>
                        <a:pt x="3580" y="5589"/>
                      </a:cubicBezTo>
                      <a:cubicBezTo>
                        <a:pt x="3514" y="5751"/>
                        <a:pt x="3368" y="5877"/>
                        <a:pt x="3216" y="5900"/>
                      </a:cubicBezTo>
                      <a:cubicBezTo>
                        <a:pt x="3186" y="5905"/>
                        <a:pt x="3156" y="5908"/>
                        <a:pt x="3127" y="5908"/>
                      </a:cubicBezTo>
                      <a:cubicBezTo>
                        <a:pt x="3069" y="5908"/>
                        <a:pt x="3014" y="5898"/>
                        <a:pt x="2961" y="5880"/>
                      </a:cubicBezTo>
                      <a:cubicBezTo>
                        <a:pt x="3007" y="5685"/>
                        <a:pt x="3106" y="5502"/>
                        <a:pt x="3236" y="5387"/>
                      </a:cubicBezTo>
                      <a:cubicBezTo>
                        <a:pt x="3332" y="5304"/>
                        <a:pt x="3439" y="5264"/>
                        <a:pt x="3551" y="5264"/>
                      </a:cubicBezTo>
                      <a:close/>
                      <a:moveTo>
                        <a:pt x="5752" y="1811"/>
                      </a:moveTo>
                      <a:cubicBezTo>
                        <a:pt x="5941" y="1811"/>
                        <a:pt x="6094" y="1877"/>
                        <a:pt x="6223" y="2016"/>
                      </a:cubicBezTo>
                      <a:cubicBezTo>
                        <a:pt x="7180" y="3049"/>
                        <a:pt x="6316" y="7457"/>
                        <a:pt x="6084" y="8546"/>
                      </a:cubicBezTo>
                      <a:cubicBezTo>
                        <a:pt x="5700" y="7539"/>
                        <a:pt x="4275" y="3566"/>
                        <a:pt x="5030" y="2231"/>
                      </a:cubicBezTo>
                      <a:cubicBezTo>
                        <a:pt x="5166" y="1996"/>
                        <a:pt x="5359" y="1860"/>
                        <a:pt x="5620" y="1820"/>
                      </a:cubicBezTo>
                      <a:cubicBezTo>
                        <a:pt x="5666" y="1814"/>
                        <a:pt x="5709" y="1811"/>
                        <a:pt x="5752" y="1811"/>
                      </a:cubicBezTo>
                      <a:close/>
                      <a:moveTo>
                        <a:pt x="10448" y="2943"/>
                      </a:moveTo>
                      <a:cubicBezTo>
                        <a:pt x="10580" y="2943"/>
                        <a:pt x="10687" y="3016"/>
                        <a:pt x="10769" y="3168"/>
                      </a:cubicBezTo>
                      <a:cubicBezTo>
                        <a:pt x="11567" y="4628"/>
                        <a:pt x="7401" y="7778"/>
                        <a:pt x="6312" y="8566"/>
                      </a:cubicBezTo>
                      <a:cubicBezTo>
                        <a:pt x="7398" y="6480"/>
                        <a:pt x="9478" y="2959"/>
                        <a:pt x="10445" y="2943"/>
                      </a:cubicBezTo>
                      <a:close/>
                      <a:moveTo>
                        <a:pt x="836" y="0"/>
                      </a:moveTo>
                      <a:cubicBezTo>
                        <a:pt x="526" y="0"/>
                        <a:pt x="236" y="51"/>
                        <a:pt x="1" y="112"/>
                      </a:cubicBezTo>
                      <a:lnTo>
                        <a:pt x="40" y="261"/>
                      </a:lnTo>
                      <a:cubicBezTo>
                        <a:pt x="266" y="203"/>
                        <a:pt x="544" y="154"/>
                        <a:pt x="841" y="154"/>
                      </a:cubicBezTo>
                      <a:cubicBezTo>
                        <a:pt x="1139" y="154"/>
                        <a:pt x="1456" y="203"/>
                        <a:pt x="1758" y="340"/>
                      </a:cubicBezTo>
                      <a:cubicBezTo>
                        <a:pt x="2315" y="595"/>
                        <a:pt x="2692" y="1148"/>
                        <a:pt x="2683" y="1681"/>
                      </a:cubicBezTo>
                      <a:cubicBezTo>
                        <a:pt x="2680" y="1999"/>
                        <a:pt x="2553" y="2294"/>
                        <a:pt x="2418" y="2605"/>
                      </a:cubicBezTo>
                      <a:cubicBezTo>
                        <a:pt x="2339" y="2794"/>
                        <a:pt x="2255" y="2989"/>
                        <a:pt x="2200" y="3194"/>
                      </a:cubicBezTo>
                      <a:cubicBezTo>
                        <a:pt x="2093" y="3585"/>
                        <a:pt x="2100" y="3992"/>
                        <a:pt x="2116" y="4443"/>
                      </a:cubicBezTo>
                      <a:cubicBezTo>
                        <a:pt x="2130" y="4764"/>
                        <a:pt x="2146" y="5161"/>
                        <a:pt x="2319" y="5502"/>
                      </a:cubicBezTo>
                      <a:cubicBezTo>
                        <a:pt x="2414" y="5688"/>
                        <a:pt x="2580" y="5877"/>
                        <a:pt x="2788" y="5979"/>
                      </a:cubicBezTo>
                      <a:cubicBezTo>
                        <a:pt x="2785" y="6016"/>
                        <a:pt x="2782" y="6052"/>
                        <a:pt x="2782" y="6089"/>
                      </a:cubicBezTo>
                      <a:cubicBezTo>
                        <a:pt x="2765" y="6827"/>
                        <a:pt x="3226" y="7589"/>
                        <a:pt x="3977" y="8082"/>
                      </a:cubicBezTo>
                      <a:cubicBezTo>
                        <a:pt x="4590" y="8487"/>
                        <a:pt x="5299" y="8681"/>
                        <a:pt x="5995" y="8857"/>
                      </a:cubicBezTo>
                      <a:lnTo>
                        <a:pt x="5898" y="9043"/>
                      </a:lnTo>
                      <a:lnTo>
                        <a:pt x="6067" y="8927"/>
                      </a:lnTo>
                      <a:lnTo>
                        <a:pt x="6123" y="9059"/>
                      </a:lnTo>
                      <a:lnTo>
                        <a:pt x="6160" y="8900"/>
                      </a:lnTo>
                      <a:cubicBezTo>
                        <a:pt x="6169" y="8904"/>
                        <a:pt x="6183" y="8904"/>
                        <a:pt x="6193" y="8907"/>
                      </a:cubicBezTo>
                      <a:lnTo>
                        <a:pt x="6213" y="8824"/>
                      </a:lnTo>
                      <a:cubicBezTo>
                        <a:pt x="6881" y="8354"/>
                        <a:pt x="11836" y="4797"/>
                        <a:pt x="10905" y="3095"/>
                      </a:cubicBezTo>
                      <a:cubicBezTo>
                        <a:pt x="10794" y="2893"/>
                        <a:pt x="10635" y="2791"/>
                        <a:pt x="10450" y="2791"/>
                      </a:cubicBezTo>
                      <a:cubicBezTo>
                        <a:pt x="10447" y="2791"/>
                        <a:pt x="10444" y="2791"/>
                        <a:pt x="10441" y="2791"/>
                      </a:cubicBezTo>
                      <a:cubicBezTo>
                        <a:pt x="9305" y="2807"/>
                        <a:pt x="7060" y="6838"/>
                        <a:pt x="6296" y="8278"/>
                      </a:cubicBezTo>
                      <a:cubicBezTo>
                        <a:pt x="6594" y="6824"/>
                        <a:pt x="7279" y="2933"/>
                        <a:pt x="6335" y="1913"/>
                      </a:cubicBezTo>
                      <a:cubicBezTo>
                        <a:pt x="6179" y="1743"/>
                        <a:pt x="5985" y="1659"/>
                        <a:pt x="5757" y="1659"/>
                      </a:cubicBezTo>
                      <a:cubicBezTo>
                        <a:pt x="5706" y="1659"/>
                        <a:pt x="5652" y="1663"/>
                        <a:pt x="5597" y="1672"/>
                      </a:cubicBezTo>
                      <a:cubicBezTo>
                        <a:pt x="5292" y="1718"/>
                        <a:pt x="5057" y="1880"/>
                        <a:pt x="4902" y="2158"/>
                      </a:cubicBezTo>
                      <a:cubicBezTo>
                        <a:pt x="4070" y="3615"/>
                        <a:pt x="5653" y="7860"/>
                        <a:pt x="5978" y="8698"/>
                      </a:cubicBezTo>
                      <a:cubicBezTo>
                        <a:pt x="5312" y="8530"/>
                        <a:pt x="4639" y="8334"/>
                        <a:pt x="4060" y="7957"/>
                      </a:cubicBezTo>
                      <a:cubicBezTo>
                        <a:pt x="3504" y="7593"/>
                        <a:pt x="2918" y="6910"/>
                        <a:pt x="2935" y="6092"/>
                      </a:cubicBezTo>
                      <a:cubicBezTo>
                        <a:pt x="2935" y="6072"/>
                        <a:pt x="2935" y="6052"/>
                        <a:pt x="2938" y="6036"/>
                      </a:cubicBezTo>
                      <a:cubicBezTo>
                        <a:pt x="3001" y="6051"/>
                        <a:pt x="3066" y="6061"/>
                        <a:pt x="3134" y="6061"/>
                      </a:cubicBezTo>
                      <a:cubicBezTo>
                        <a:pt x="3168" y="6061"/>
                        <a:pt x="3203" y="6058"/>
                        <a:pt x="3239" y="6052"/>
                      </a:cubicBezTo>
                      <a:cubicBezTo>
                        <a:pt x="3447" y="6019"/>
                        <a:pt x="3636" y="5860"/>
                        <a:pt x="3719" y="5645"/>
                      </a:cubicBezTo>
                      <a:cubicBezTo>
                        <a:pt x="3792" y="5463"/>
                        <a:pt x="3772" y="5277"/>
                        <a:pt x="3663" y="5145"/>
                      </a:cubicBezTo>
                      <a:lnTo>
                        <a:pt x="3643" y="5118"/>
                      </a:lnTo>
                      <a:lnTo>
                        <a:pt x="3613" y="5115"/>
                      </a:lnTo>
                      <a:cubicBezTo>
                        <a:pt x="3591" y="5113"/>
                        <a:pt x="3568" y="5111"/>
                        <a:pt x="3546" y="5111"/>
                      </a:cubicBezTo>
                      <a:cubicBezTo>
                        <a:pt x="3398" y="5111"/>
                        <a:pt x="3257" y="5168"/>
                        <a:pt x="3137" y="5274"/>
                      </a:cubicBezTo>
                      <a:cubicBezTo>
                        <a:pt x="2987" y="5403"/>
                        <a:pt x="2875" y="5602"/>
                        <a:pt x="2819" y="5820"/>
                      </a:cubicBezTo>
                      <a:cubicBezTo>
                        <a:pt x="2663" y="5731"/>
                        <a:pt x="2530" y="5586"/>
                        <a:pt x="2454" y="5433"/>
                      </a:cubicBezTo>
                      <a:cubicBezTo>
                        <a:pt x="2295" y="5122"/>
                        <a:pt x="2282" y="4744"/>
                        <a:pt x="2269" y="4440"/>
                      </a:cubicBezTo>
                      <a:cubicBezTo>
                        <a:pt x="2252" y="3999"/>
                        <a:pt x="2246" y="3605"/>
                        <a:pt x="2348" y="3231"/>
                      </a:cubicBezTo>
                      <a:cubicBezTo>
                        <a:pt x="2398" y="3039"/>
                        <a:pt x="2481" y="2850"/>
                        <a:pt x="2560" y="2665"/>
                      </a:cubicBezTo>
                      <a:cubicBezTo>
                        <a:pt x="2692" y="2354"/>
                        <a:pt x="2828" y="2032"/>
                        <a:pt x="2835" y="1684"/>
                      </a:cubicBezTo>
                      <a:cubicBezTo>
                        <a:pt x="2845" y="1082"/>
                        <a:pt x="2441" y="486"/>
                        <a:pt x="1822" y="204"/>
                      </a:cubicBezTo>
                      <a:cubicBezTo>
                        <a:pt x="1495" y="54"/>
                        <a:pt x="1155" y="0"/>
                        <a:pt x="83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96" name="Google Shape;796;p28"/>
                <p:cNvGrpSpPr/>
                <p:nvPr/>
              </p:nvGrpSpPr>
              <p:grpSpPr>
                <a:xfrm>
                  <a:off x="6409817" y="4447803"/>
                  <a:ext cx="1323644" cy="713428"/>
                  <a:chOff x="6409817" y="4447803"/>
                  <a:chExt cx="1323644" cy="713428"/>
                </a:xfrm>
              </p:grpSpPr>
              <p:sp>
                <p:nvSpPr>
                  <p:cNvPr id="797" name="Google Shape;797;p28"/>
                  <p:cNvSpPr/>
                  <p:nvPr/>
                </p:nvSpPr>
                <p:spPr>
                  <a:xfrm>
                    <a:off x="6409817" y="4447803"/>
                    <a:ext cx="1323644" cy="7134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69" h="8661" extrusionOk="0">
                        <a:moveTo>
                          <a:pt x="6951" y="3845"/>
                        </a:moveTo>
                        <a:cubicBezTo>
                          <a:pt x="8107" y="3845"/>
                          <a:pt x="8104" y="5643"/>
                          <a:pt x="6951" y="5643"/>
                        </a:cubicBezTo>
                        <a:cubicBezTo>
                          <a:pt x="5793" y="5643"/>
                          <a:pt x="5796" y="3845"/>
                          <a:pt x="6951" y="3845"/>
                        </a:cubicBezTo>
                        <a:close/>
                        <a:moveTo>
                          <a:pt x="13224" y="4796"/>
                        </a:moveTo>
                        <a:cubicBezTo>
                          <a:pt x="14369" y="4796"/>
                          <a:pt x="14366" y="6574"/>
                          <a:pt x="13224" y="6574"/>
                        </a:cubicBezTo>
                        <a:cubicBezTo>
                          <a:pt x="12081" y="6574"/>
                          <a:pt x="12081" y="4796"/>
                          <a:pt x="13224" y="4796"/>
                        </a:cubicBezTo>
                        <a:close/>
                        <a:moveTo>
                          <a:pt x="3514" y="6207"/>
                        </a:moveTo>
                        <a:cubicBezTo>
                          <a:pt x="4686" y="6207"/>
                          <a:pt x="4686" y="8031"/>
                          <a:pt x="3514" y="8031"/>
                        </a:cubicBezTo>
                        <a:cubicBezTo>
                          <a:pt x="2342" y="8031"/>
                          <a:pt x="2342" y="6207"/>
                          <a:pt x="3514" y="6207"/>
                        </a:cubicBezTo>
                        <a:close/>
                        <a:moveTo>
                          <a:pt x="9813" y="6713"/>
                        </a:moveTo>
                        <a:cubicBezTo>
                          <a:pt x="10968" y="6713"/>
                          <a:pt x="10968" y="8507"/>
                          <a:pt x="9813" y="8507"/>
                        </a:cubicBezTo>
                        <a:cubicBezTo>
                          <a:pt x="8657" y="8507"/>
                          <a:pt x="8657" y="6713"/>
                          <a:pt x="9813" y="6713"/>
                        </a:cubicBezTo>
                        <a:close/>
                        <a:moveTo>
                          <a:pt x="1100" y="0"/>
                        </a:moveTo>
                        <a:lnTo>
                          <a:pt x="702" y="3120"/>
                        </a:lnTo>
                        <a:cubicBezTo>
                          <a:pt x="756" y="3110"/>
                          <a:pt x="812" y="3107"/>
                          <a:pt x="868" y="3107"/>
                        </a:cubicBezTo>
                        <a:cubicBezTo>
                          <a:pt x="2044" y="3107"/>
                          <a:pt x="2041" y="4928"/>
                          <a:pt x="868" y="4928"/>
                        </a:cubicBezTo>
                        <a:cubicBezTo>
                          <a:pt x="722" y="4928"/>
                          <a:pt x="593" y="4898"/>
                          <a:pt x="484" y="4848"/>
                        </a:cubicBezTo>
                        <a:lnTo>
                          <a:pt x="1" y="8660"/>
                        </a:lnTo>
                        <a:lnTo>
                          <a:pt x="15194" y="8660"/>
                        </a:lnTo>
                        <a:cubicBezTo>
                          <a:pt x="15303" y="8607"/>
                          <a:pt x="15435" y="8577"/>
                          <a:pt x="15584" y="8577"/>
                        </a:cubicBezTo>
                        <a:cubicBezTo>
                          <a:pt x="15733" y="8577"/>
                          <a:pt x="15862" y="8607"/>
                          <a:pt x="15972" y="8660"/>
                        </a:cubicBezTo>
                        <a:lnTo>
                          <a:pt x="16068" y="8660"/>
                        </a:lnTo>
                        <a:lnTo>
                          <a:pt x="16068" y="4494"/>
                        </a:lnTo>
                        <a:cubicBezTo>
                          <a:pt x="15194" y="4422"/>
                          <a:pt x="15061" y="3259"/>
                          <a:pt x="15667" y="2855"/>
                        </a:cubicBezTo>
                        <a:lnTo>
                          <a:pt x="11733" y="2083"/>
                        </a:lnTo>
                        <a:lnTo>
                          <a:pt x="11733" y="2083"/>
                        </a:lnTo>
                        <a:cubicBezTo>
                          <a:pt x="11856" y="2597"/>
                          <a:pt x="11575" y="3222"/>
                          <a:pt x="10892" y="3222"/>
                        </a:cubicBezTo>
                        <a:cubicBezTo>
                          <a:pt x="10068" y="3222"/>
                          <a:pt x="9832" y="2305"/>
                          <a:pt x="10187" y="1782"/>
                        </a:cubicBezTo>
                        <a:lnTo>
                          <a:pt x="6071" y="974"/>
                        </a:lnTo>
                        <a:cubicBezTo>
                          <a:pt x="6044" y="1411"/>
                          <a:pt x="5753" y="1828"/>
                          <a:pt x="5189" y="1828"/>
                        </a:cubicBezTo>
                        <a:cubicBezTo>
                          <a:pt x="4485" y="1828"/>
                          <a:pt x="4203" y="1166"/>
                          <a:pt x="4352" y="639"/>
                        </a:cubicBezTo>
                        <a:lnTo>
                          <a:pt x="1100" y="0"/>
                        </a:ln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798" name="Google Shape;798;p28"/>
                  <p:cNvGrpSpPr/>
                  <p:nvPr/>
                </p:nvGrpSpPr>
                <p:grpSpPr>
                  <a:xfrm>
                    <a:off x="6447139" y="4500434"/>
                    <a:ext cx="1160578" cy="659576"/>
                    <a:chOff x="6447139" y="4500434"/>
                    <a:chExt cx="1160578" cy="659576"/>
                  </a:xfrm>
                </p:grpSpPr>
                <p:sp>
                  <p:nvSpPr>
                    <p:cNvPr id="799" name="Google Shape;799;p28"/>
                    <p:cNvSpPr/>
                    <p:nvPr/>
                  </p:nvSpPr>
                  <p:spPr>
                    <a:xfrm>
                      <a:off x="6447139" y="4694347"/>
                      <a:ext cx="144670" cy="168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61" h="1821" extrusionOk="0">
                          <a:moveTo>
                            <a:pt x="385" y="0"/>
                          </a:moveTo>
                          <a:cubicBezTo>
                            <a:pt x="329" y="0"/>
                            <a:pt x="273" y="3"/>
                            <a:pt x="219" y="13"/>
                          </a:cubicBezTo>
                          <a:lnTo>
                            <a:pt x="1" y="1741"/>
                          </a:lnTo>
                          <a:cubicBezTo>
                            <a:pt x="110" y="1791"/>
                            <a:pt x="239" y="1821"/>
                            <a:pt x="385" y="1821"/>
                          </a:cubicBezTo>
                          <a:cubicBezTo>
                            <a:pt x="1558" y="1821"/>
                            <a:pt x="1561" y="0"/>
                            <a:pt x="385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0" name="Google Shape;800;p28"/>
                    <p:cNvSpPr/>
                    <p:nvPr/>
                  </p:nvSpPr>
                  <p:spPr>
                    <a:xfrm>
                      <a:off x="6750446" y="4500434"/>
                      <a:ext cx="166724" cy="10621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68" h="1190" extrusionOk="0">
                          <a:moveTo>
                            <a:pt x="149" y="0"/>
                          </a:moveTo>
                          <a:lnTo>
                            <a:pt x="149" y="0"/>
                          </a:lnTo>
                          <a:cubicBezTo>
                            <a:pt x="0" y="527"/>
                            <a:pt x="282" y="1189"/>
                            <a:pt x="986" y="1189"/>
                          </a:cubicBezTo>
                          <a:cubicBezTo>
                            <a:pt x="1550" y="1189"/>
                            <a:pt x="1841" y="772"/>
                            <a:pt x="1868" y="335"/>
                          </a:cubicBezTo>
                          <a:lnTo>
                            <a:pt x="149" y="0"/>
                          </a:ln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1" name="Google Shape;801;p28"/>
                    <p:cNvSpPr/>
                    <p:nvPr/>
                  </p:nvSpPr>
                  <p:spPr>
                    <a:xfrm>
                      <a:off x="7217843" y="4594584"/>
                      <a:ext cx="170851" cy="12163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24" h="1441" extrusionOk="0">
                          <a:moveTo>
                            <a:pt x="355" y="0"/>
                          </a:moveTo>
                          <a:lnTo>
                            <a:pt x="355" y="0"/>
                          </a:lnTo>
                          <a:cubicBezTo>
                            <a:pt x="0" y="523"/>
                            <a:pt x="236" y="1440"/>
                            <a:pt x="1060" y="1440"/>
                          </a:cubicBezTo>
                          <a:cubicBezTo>
                            <a:pt x="1743" y="1440"/>
                            <a:pt x="2024" y="815"/>
                            <a:pt x="1901" y="301"/>
                          </a:cubicBezTo>
                          <a:lnTo>
                            <a:pt x="355" y="0"/>
                          </a:ln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2" name="Google Shape;802;p28"/>
                    <p:cNvSpPr/>
                    <p:nvPr/>
                  </p:nvSpPr>
                  <p:spPr>
                    <a:xfrm>
                      <a:off x="7390565" y="4831672"/>
                      <a:ext cx="217152" cy="16875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89" h="1779" extrusionOk="0">
                          <a:moveTo>
                            <a:pt x="1144" y="1"/>
                          </a:moveTo>
                          <a:cubicBezTo>
                            <a:pt x="1" y="1"/>
                            <a:pt x="1" y="1779"/>
                            <a:pt x="1144" y="1779"/>
                          </a:cubicBezTo>
                          <a:cubicBezTo>
                            <a:pt x="2286" y="1779"/>
                            <a:pt x="2289" y="1"/>
                            <a:pt x="1144" y="1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3" name="Google Shape;803;p28"/>
                    <p:cNvSpPr/>
                    <p:nvPr/>
                  </p:nvSpPr>
                  <p:spPr>
                    <a:xfrm>
                      <a:off x="6864603" y="4753107"/>
                      <a:ext cx="235899" cy="1689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15" h="1799" extrusionOk="0">
                          <a:moveTo>
                            <a:pt x="1159" y="0"/>
                          </a:moveTo>
                          <a:cubicBezTo>
                            <a:pt x="4" y="0"/>
                            <a:pt x="1" y="1798"/>
                            <a:pt x="1159" y="1798"/>
                          </a:cubicBezTo>
                          <a:cubicBezTo>
                            <a:pt x="2312" y="1798"/>
                            <a:pt x="2315" y="0"/>
                            <a:pt x="1159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4" name="Google Shape;804;p28"/>
                    <p:cNvSpPr/>
                    <p:nvPr/>
                  </p:nvSpPr>
                  <p:spPr>
                    <a:xfrm>
                      <a:off x="6590714" y="4949723"/>
                      <a:ext cx="217128" cy="1688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46" h="1825" extrusionOk="0">
                          <a:moveTo>
                            <a:pt x="1173" y="1"/>
                          </a:moveTo>
                          <a:cubicBezTo>
                            <a:pt x="1" y="1"/>
                            <a:pt x="1" y="1825"/>
                            <a:pt x="1173" y="1825"/>
                          </a:cubicBezTo>
                          <a:cubicBezTo>
                            <a:pt x="2345" y="1825"/>
                            <a:pt x="2345" y="1"/>
                            <a:pt x="1173" y="1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05" name="Google Shape;805;p28"/>
                    <p:cNvSpPr/>
                    <p:nvPr/>
                  </p:nvSpPr>
                  <p:spPr>
                    <a:xfrm>
                      <a:off x="7108180" y="4989310"/>
                      <a:ext cx="219822" cy="17070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13" h="1796" extrusionOk="0">
                          <a:moveTo>
                            <a:pt x="1157" y="1"/>
                          </a:moveTo>
                          <a:cubicBezTo>
                            <a:pt x="1" y="1"/>
                            <a:pt x="1" y="1795"/>
                            <a:pt x="1157" y="1795"/>
                          </a:cubicBezTo>
                          <a:cubicBezTo>
                            <a:pt x="2312" y="1795"/>
                            <a:pt x="2312" y="1"/>
                            <a:pt x="1157" y="1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806" name="Google Shape;806;p28"/>
              <p:cNvGrpSpPr/>
              <p:nvPr/>
            </p:nvGrpSpPr>
            <p:grpSpPr>
              <a:xfrm>
                <a:off x="-22755" y="2259451"/>
                <a:ext cx="2694980" cy="2912777"/>
                <a:chOff x="-22716" y="3092143"/>
                <a:chExt cx="1924710" cy="2080258"/>
              </a:xfrm>
            </p:grpSpPr>
            <p:sp>
              <p:nvSpPr>
                <p:cNvPr id="807" name="Google Shape;807;p28"/>
                <p:cNvSpPr/>
                <p:nvPr/>
              </p:nvSpPr>
              <p:spPr>
                <a:xfrm>
                  <a:off x="-17279" y="3673139"/>
                  <a:ext cx="1773150" cy="1499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26" h="18201" extrusionOk="0">
                      <a:moveTo>
                        <a:pt x="6024" y="0"/>
                      </a:moveTo>
                      <a:lnTo>
                        <a:pt x="5676" y="454"/>
                      </a:lnTo>
                      <a:lnTo>
                        <a:pt x="5398" y="821"/>
                      </a:lnTo>
                      <a:lnTo>
                        <a:pt x="4623" y="1834"/>
                      </a:lnTo>
                      <a:lnTo>
                        <a:pt x="4342" y="2206"/>
                      </a:lnTo>
                      <a:lnTo>
                        <a:pt x="3428" y="3404"/>
                      </a:lnTo>
                      <a:lnTo>
                        <a:pt x="3146" y="3772"/>
                      </a:lnTo>
                      <a:lnTo>
                        <a:pt x="2130" y="5106"/>
                      </a:lnTo>
                      <a:lnTo>
                        <a:pt x="1852" y="5474"/>
                      </a:lnTo>
                      <a:lnTo>
                        <a:pt x="967" y="6630"/>
                      </a:lnTo>
                      <a:lnTo>
                        <a:pt x="689" y="6997"/>
                      </a:lnTo>
                      <a:lnTo>
                        <a:pt x="1" y="7902"/>
                      </a:lnTo>
                      <a:lnTo>
                        <a:pt x="1" y="18200"/>
                      </a:lnTo>
                      <a:lnTo>
                        <a:pt x="16191" y="18200"/>
                      </a:lnTo>
                      <a:lnTo>
                        <a:pt x="16234" y="18111"/>
                      </a:lnTo>
                      <a:lnTo>
                        <a:pt x="17339" y="15846"/>
                      </a:lnTo>
                      <a:lnTo>
                        <a:pt x="17542" y="15435"/>
                      </a:lnTo>
                      <a:lnTo>
                        <a:pt x="18257" y="13978"/>
                      </a:lnTo>
                      <a:lnTo>
                        <a:pt x="18456" y="13567"/>
                      </a:lnTo>
                      <a:lnTo>
                        <a:pt x="19310" y="11819"/>
                      </a:lnTo>
                      <a:lnTo>
                        <a:pt x="19512" y="11411"/>
                      </a:lnTo>
                      <a:lnTo>
                        <a:pt x="20078" y="10249"/>
                      </a:lnTo>
                      <a:lnTo>
                        <a:pt x="20280" y="9838"/>
                      </a:lnTo>
                      <a:lnTo>
                        <a:pt x="20816" y="8739"/>
                      </a:lnTo>
                      <a:lnTo>
                        <a:pt x="21019" y="8332"/>
                      </a:lnTo>
                      <a:lnTo>
                        <a:pt x="21522" y="7298"/>
                      </a:lnTo>
                      <a:lnTo>
                        <a:pt x="21525" y="7298"/>
                      </a:lnTo>
                      <a:cubicBezTo>
                        <a:pt x="21508" y="7252"/>
                        <a:pt x="19257" y="6210"/>
                        <a:pt x="16922" y="5129"/>
                      </a:cubicBezTo>
                      <a:lnTo>
                        <a:pt x="14180" y="3841"/>
                      </a:lnTo>
                      <a:lnTo>
                        <a:pt x="14167" y="3855"/>
                      </a:lnTo>
                      <a:cubicBezTo>
                        <a:pt x="12789" y="3216"/>
                        <a:pt x="11773" y="2736"/>
                        <a:pt x="11763" y="2702"/>
                      </a:cubicBezTo>
                      <a:lnTo>
                        <a:pt x="6024" y="0"/>
                      </a:lnTo>
                      <a:close/>
                    </a:path>
                  </a:pathLst>
                </a:custGeom>
                <a:solidFill>
                  <a:srgbClr val="ED4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08" name="Google Shape;808;p28"/>
                <p:cNvGrpSpPr/>
                <p:nvPr/>
              </p:nvGrpSpPr>
              <p:grpSpPr>
                <a:xfrm>
                  <a:off x="-22716" y="3710453"/>
                  <a:ext cx="1736822" cy="1461944"/>
                  <a:chOff x="-22716" y="3710453"/>
                  <a:chExt cx="1736822" cy="1461944"/>
                </a:xfrm>
              </p:grpSpPr>
              <p:sp>
                <p:nvSpPr>
                  <p:cNvPr id="809" name="Google Shape;809;p28"/>
                  <p:cNvSpPr/>
                  <p:nvPr/>
                </p:nvSpPr>
                <p:spPr>
                  <a:xfrm>
                    <a:off x="427283" y="3710453"/>
                    <a:ext cx="1286823" cy="682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22" h="8287" extrusionOk="0">
                        <a:moveTo>
                          <a:pt x="279" y="1"/>
                        </a:moveTo>
                        <a:lnTo>
                          <a:pt x="1" y="368"/>
                        </a:lnTo>
                        <a:cubicBezTo>
                          <a:pt x="1908" y="1342"/>
                          <a:pt x="3816" y="2319"/>
                          <a:pt x="5723" y="3299"/>
                        </a:cubicBezTo>
                        <a:cubicBezTo>
                          <a:pt x="6522" y="3706"/>
                          <a:pt x="7323" y="4117"/>
                          <a:pt x="8121" y="4528"/>
                        </a:cubicBezTo>
                        <a:cubicBezTo>
                          <a:pt x="10555" y="5780"/>
                          <a:pt x="12989" y="7031"/>
                          <a:pt x="15419" y="8286"/>
                        </a:cubicBezTo>
                        <a:lnTo>
                          <a:pt x="15622" y="7879"/>
                        </a:lnTo>
                        <a:cubicBezTo>
                          <a:pt x="13198" y="6627"/>
                          <a:pt x="10774" y="5382"/>
                          <a:pt x="8350" y="4137"/>
                        </a:cubicBezTo>
                        <a:cubicBezTo>
                          <a:pt x="8088" y="4001"/>
                          <a:pt x="7826" y="3865"/>
                          <a:pt x="7565" y="3733"/>
                        </a:cubicBezTo>
                        <a:cubicBezTo>
                          <a:pt x="7508" y="3703"/>
                          <a:pt x="7449" y="3673"/>
                          <a:pt x="7392" y="3643"/>
                        </a:cubicBezTo>
                        <a:cubicBezTo>
                          <a:pt x="7346" y="3620"/>
                          <a:pt x="7300" y="3597"/>
                          <a:pt x="7253" y="3574"/>
                        </a:cubicBezTo>
                        <a:cubicBezTo>
                          <a:pt x="7170" y="3527"/>
                          <a:pt x="7088" y="3488"/>
                          <a:pt x="7008" y="3448"/>
                        </a:cubicBezTo>
                        <a:cubicBezTo>
                          <a:pt x="6690" y="3282"/>
                          <a:pt x="6376" y="3120"/>
                          <a:pt x="6058" y="2958"/>
                        </a:cubicBezTo>
                        <a:cubicBezTo>
                          <a:pt x="4134" y="1971"/>
                          <a:pt x="2206" y="984"/>
                          <a:pt x="279" y="1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0" name="Google Shape;810;p28"/>
                  <p:cNvSpPr/>
                  <p:nvPr/>
                </p:nvSpPr>
                <p:spPr>
                  <a:xfrm>
                    <a:off x="340298" y="3824209"/>
                    <a:ext cx="1312935" cy="693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39" h="8416" extrusionOk="0">
                        <a:moveTo>
                          <a:pt x="282" y="0"/>
                        </a:moveTo>
                        <a:lnTo>
                          <a:pt x="1" y="372"/>
                        </a:lnTo>
                        <a:cubicBezTo>
                          <a:pt x="1895" y="1239"/>
                          <a:pt x="3776" y="2137"/>
                          <a:pt x="5643" y="3064"/>
                        </a:cubicBezTo>
                        <a:cubicBezTo>
                          <a:pt x="6571" y="3521"/>
                          <a:pt x="7491" y="3988"/>
                          <a:pt x="8412" y="4461"/>
                        </a:cubicBezTo>
                        <a:cubicBezTo>
                          <a:pt x="10883" y="5730"/>
                          <a:pt x="13323" y="7048"/>
                          <a:pt x="15737" y="8415"/>
                        </a:cubicBezTo>
                        <a:lnTo>
                          <a:pt x="15939" y="8004"/>
                        </a:lnTo>
                        <a:cubicBezTo>
                          <a:pt x="13535" y="6644"/>
                          <a:pt x="11101" y="5332"/>
                          <a:pt x="8644" y="4067"/>
                        </a:cubicBezTo>
                        <a:lnTo>
                          <a:pt x="8641" y="4067"/>
                        </a:lnTo>
                        <a:cubicBezTo>
                          <a:pt x="7760" y="3613"/>
                          <a:pt x="6869" y="3164"/>
                          <a:pt x="5981" y="2722"/>
                        </a:cubicBezTo>
                        <a:cubicBezTo>
                          <a:pt x="4094" y="1785"/>
                          <a:pt x="2197" y="879"/>
                          <a:pt x="282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1" name="Google Shape;811;p28"/>
                  <p:cNvSpPr/>
                  <p:nvPr/>
                </p:nvSpPr>
                <p:spPr>
                  <a:xfrm>
                    <a:off x="241863" y="3953534"/>
                    <a:ext cx="1348108" cy="6931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66" h="8415" extrusionOk="0">
                        <a:moveTo>
                          <a:pt x="282" y="0"/>
                        </a:moveTo>
                        <a:lnTo>
                          <a:pt x="0" y="368"/>
                        </a:lnTo>
                        <a:cubicBezTo>
                          <a:pt x="1779" y="1252"/>
                          <a:pt x="3551" y="2133"/>
                          <a:pt x="5325" y="3017"/>
                        </a:cubicBezTo>
                        <a:cubicBezTo>
                          <a:pt x="6415" y="3561"/>
                          <a:pt x="7501" y="4100"/>
                          <a:pt x="8590" y="4643"/>
                        </a:cubicBezTo>
                        <a:cubicBezTo>
                          <a:pt x="11113" y="5901"/>
                          <a:pt x="13641" y="7160"/>
                          <a:pt x="16164" y="8415"/>
                        </a:cubicBezTo>
                        <a:lnTo>
                          <a:pt x="16366" y="8007"/>
                        </a:lnTo>
                        <a:cubicBezTo>
                          <a:pt x="13849" y="6755"/>
                          <a:pt x="11336" y="5501"/>
                          <a:pt x="8819" y="4249"/>
                        </a:cubicBezTo>
                        <a:cubicBezTo>
                          <a:pt x="7766" y="3726"/>
                          <a:pt x="6716" y="3203"/>
                          <a:pt x="5663" y="2679"/>
                        </a:cubicBezTo>
                        <a:cubicBezTo>
                          <a:pt x="3872" y="1785"/>
                          <a:pt x="2077" y="891"/>
                          <a:pt x="282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2" name="Google Shape;812;p28"/>
                  <p:cNvSpPr/>
                  <p:nvPr/>
                </p:nvSpPr>
                <p:spPr>
                  <a:xfrm>
                    <a:off x="135192" y="4093731"/>
                    <a:ext cx="1367795" cy="7308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05" h="8873" extrusionOk="0">
                        <a:moveTo>
                          <a:pt x="279" y="0"/>
                        </a:moveTo>
                        <a:lnTo>
                          <a:pt x="1" y="368"/>
                        </a:lnTo>
                        <a:cubicBezTo>
                          <a:pt x="1667" y="1232"/>
                          <a:pt x="3332" y="2093"/>
                          <a:pt x="4997" y="2958"/>
                        </a:cubicBezTo>
                        <a:cubicBezTo>
                          <a:pt x="6246" y="3603"/>
                          <a:pt x="7495" y="4252"/>
                          <a:pt x="8746" y="4902"/>
                        </a:cubicBezTo>
                        <a:cubicBezTo>
                          <a:pt x="11300" y="6223"/>
                          <a:pt x="13853" y="7547"/>
                          <a:pt x="16406" y="8872"/>
                        </a:cubicBezTo>
                        <a:lnTo>
                          <a:pt x="16605" y="8461"/>
                        </a:lnTo>
                        <a:cubicBezTo>
                          <a:pt x="14062" y="7144"/>
                          <a:pt x="11518" y="5825"/>
                          <a:pt x="8975" y="4507"/>
                        </a:cubicBezTo>
                        <a:cubicBezTo>
                          <a:pt x="7759" y="3878"/>
                          <a:pt x="6547" y="3245"/>
                          <a:pt x="5332" y="2620"/>
                        </a:cubicBezTo>
                        <a:cubicBezTo>
                          <a:pt x="3646" y="1746"/>
                          <a:pt x="1965" y="871"/>
                          <a:pt x="279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3" name="Google Shape;813;p28"/>
                  <p:cNvSpPr/>
                  <p:nvPr/>
                </p:nvSpPr>
                <p:spPr>
                  <a:xfrm>
                    <a:off x="39475" y="4219184"/>
                    <a:ext cx="1388224" cy="759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3" h="9217" extrusionOk="0">
                        <a:moveTo>
                          <a:pt x="278" y="1"/>
                        </a:moveTo>
                        <a:lnTo>
                          <a:pt x="0" y="368"/>
                        </a:lnTo>
                        <a:cubicBezTo>
                          <a:pt x="1574" y="1206"/>
                          <a:pt x="3150" y="2044"/>
                          <a:pt x="4726" y="2882"/>
                        </a:cubicBezTo>
                        <a:cubicBezTo>
                          <a:pt x="6120" y="3620"/>
                          <a:pt x="7510" y="4362"/>
                          <a:pt x="8905" y="5100"/>
                        </a:cubicBezTo>
                        <a:cubicBezTo>
                          <a:pt x="11488" y="6475"/>
                          <a:pt x="14067" y="7846"/>
                          <a:pt x="16650" y="9217"/>
                        </a:cubicBezTo>
                        <a:lnTo>
                          <a:pt x="16853" y="8806"/>
                        </a:lnTo>
                        <a:cubicBezTo>
                          <a:pt x="14279" y="7441"/>
                          <a:pt x="11707" y="6074"/>
                          <a:pt x="9133" y="4707"/>
                        </a:cubicBezTo>
                        <a:cubicBezTo>
                          <a:pt x="7776" y="3984"/>
                          <a:pt x="6418" y="3263"/>
                          <a:pt x="5060" y="2544"/>
                        </a:cubicBezTo>
                        <a:cubicBezTo>
                          <a:pt x="3468" y="1696"/>
                          <a:pt x="1875" y="848"/>
                          <a:pt x="278" y="1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4" name="Google Shape;814;p28"/>
                  <p:cNvSpPr/>
                  <p:nvPr/>
                </p:nvSpPr>
                <p:spPr>
                  <a:xfrm>
                    <a:off x="996309" y="3916713"/>
                    <a:ext cx="10791" cy="49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" h="60" extrusionOk="0">
                        <a:moveTo>
                          <a:pt x="131" y="60"/>
                        </a:moveTo>
                        <a:lnTo>
                          <a:pt x="1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5" name="Google Shape;815;p28"/>
                  <p:cNvSpPr/>
                  <p:nvPr/>
                </p:nvSpPr>
                <p:spPr>
                  <a:xfrm>
                    <a:off x="1102487" y="3966631"/>
                    <a:ext cx="3872" cy="1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24" extrusionOk="0">
                        <a:moveTo>
                          <a:pt x="46" y="24"/>
                        </a:moveTo>
                        <a:lnTo>
                          <a:pt x="46" y="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6" name="Google Shape;816;p28"/>
                  <p:cNvSpPr/>
                  <p:nvPr/>
                </p:nvSpPr>
                <p:spPr>
                  <a:xfrm>
                    <a:off x="951664" y="3895708"/>
                    <a:ext cx="22076" cy="248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" h="302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33" y="103"/>
                          <a:pt x="63" y="205"/>
                          <a:pt x="96" y="301"/>
                        </a:cubicBezTo>
                        <a:lnTo>
                          <a:pt x="268" y="12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7" name="Google Shape;817;p28"/>
                  <p:cNvSpPr/>
                  <p:nvPr/>
                </p:nvSpPr>
                <p:spPr>
                  <a:xfrm>
                    <a:off x="973657" y="3906005"/>
                    <a:ext cx="22735" cy="107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" h="131" extrusionOk="0">
                        <a:moveTo>
                          <a:pt x="1" y="1"/>
                        </a:moveTo>
                        <a:lnTo>
                          <a:pt x="276" y="130"/>
                        </a:lnTo>
                        <a:lnTo>
                          <a:pt x="4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8" name="Google Shape;818;p28"/>
                  <p:cNvSpPr/>
                  <p:nvPr/>
                </p:nvSpPr>
                <p:spPr>
                  <a:xfrm>
                    <a:off x="1106276" y="3968525"/>
                    <a:ext cx="37727" cy="177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" h="216" extrusionOk="0">
                        <a:moveTo>
                          <a:pt x="0" y="1"/>
                        </a:moveTo>
                        <a:lnTo>
                          <a:pt x="457" y="215"/>
                        </a:lnTo>
                        <a:lnTo>
                          <a:pt x="255" y="12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9" name="Google Shape;819;p28"/>
                  <p:cNvSpPr/>
                  <p:nvPr/>
                </p:nvSpPr>
                <p:spPr>
                  <a:xfrm>
                    <a:off x="1149109" y="3988706"/>
                    <a:ext cx="1647" cy="9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" h="11" extrusionOk="0">
                        <a:moveTo>
                          <a:pt x="20" y="10"/>
                        </a:moveTo>
                        <a:lnTo>
                          <a:pt x="20" y="1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0" name="Google Shape;820;p28"/>
                  <p:cNvSpPr/>
                  <p:nvPr/>
                </p:nvSpPr>
                <p:spPr>
                  <a:xfrm>
                    <a:off x="1053887" y="3943649"/>
                    <a:ext cx="8896" cy="4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" h="55" extrusionOk="0">
                        <a:moveTo>
                          <a:pt x="1" y="1"/>
                        </a:moveTo>
                        <a:lnTo>
                          <a:pt x="1" y="5"/>
                        </a:lnTo>
                        <a:lnTo>
                          <a:pt x="107" y="54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1" name="Google Shape;821;p28"/>
                  <p:cNvSpPr/>
                  <p:nvPr/>
                </p:nvSpPr>
                <p:spPr>
                  <a:xfrm>
                    <a:off x="1007018" y="3921656"/>
                    <a:ext cx="12026" cy="57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" h="70" extrusionOk="0">
                        <a:moveTo>
                          <a:pt x="146" y="69"/>
                        </a:moveTo>
                        <a:lnTo>
                          <a:pt x="146" y="69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2" name="Google Shape;822;p28"/>
                  <p:cNvSpPr/>
                  <p:nvPr/>
                </p:nvSpPr>
                <p:spPr>
                  <a:xfrm>
                    <a:off x="1097792" y="3964407"/>
                    <a:ext cx="4778" cy="22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27" extrusionOk="0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57" y="2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3" name="Google Shape;823;p28"/>
                  <p:cNvSpPr/>
                  <p:nvPr/>
                </p:nvSpPr>
                <p:spPr>
                  <a:xfrm>
                    <a:off x="973657" y="3906005"/>
                    <a:ext cx="82" cy="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4" name="Google Shape;824;p28"/>
                  <p:cNvSpPr/>
                  <p:nvPr/>
                </p:nvSpPr>
                <p:spPr>
                  <a:xfrm>
                    <a:off x="1143920" y="3986235"/>
                    <a:ext cx="5272" cy="25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31" extrusionOk="0">
                        <a:moveTo>
                          <a:pt x="63" y="31"/>
                        </a:moveTo>
                        <a:lnTo>
                          <a:pt x="63" y="3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5" name="Google Shape;825;p28"/>
                  <p:cNvSpPr/>
                  <p:nvPr/>
                </p:nvSpPr>
                <p:spPr>
                  <a:xfrm>
                    <a:off x="1062701" y="3948097"/>
                    <a:ext cx="35173" cy="163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" h="199" extrusionOk="0">
                        <a:moveTo>
                          <a:pt x="0" y="0"/>
                        </a:moveTo>
                        <a:lnTo>
                          <a:pt x="427" y="199"/>
                        </a:lnTo>
                        <a:lnTo>
                          <a:pt x="215" y="9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6" name="Google Shape;826;p28"/>
                  <p:cNvSpPr/>
                  <p:nvPr/>
                </p:nvSpPr>
                <p:spPr>
                  <a:xfrm>
                    <a:off x="1018962" y="3927339"/>
                    <a:ext cx="35008" cy="167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5" h="203" extrusionOk="0">
                        <a:moveTo>
                          <a:pt x="1" y="0"/>
                        </a:moveTo>
                        <a:lnTo>
                          <a:pt x="209" y="99"/>
                        </a:lnTo>
                        <a:lnTo>
                          <a:pt x="425" y="203"/>
                        </a:lnTo>
                        <a:lnTo>
                          <a:pt x="425" y="199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7" name="Google Shape;827;p28"/>
                  <p:cNvSpPr/>
                  <p:nvPr/>
                </p:nvSpPr>
                <p:spPr>
                  <a:xfrm>
                    <a:off x="-22716" y="4563993"/>
                    <a:ext cx="82" cy="442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537" extrusionOk="0">
                        <a:moveTo>
                          <a:pt x="0" y="537"/>
                        </a:move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BD1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8" name="Google Shape;828;p28"/>
                  <p:cNvSpPr/>
                  <p:nvPr/>
                </p:nvSpPr>
                <p:spPr>
                  <a:xfrm>
                    <a:off x="-22716" y="4752213"/>
                    <a:ext cx="82" cy="43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531" extrusionOk="0">
                        <a:moveTo>
                          <a:pt x="0" y="530"/>
                        </a:move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BD1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9" name="Google Shape;829;p28"/>
                  <p:cNvSpPr/>
                  <p:nvPr/>
                </p:nvSpPr>
                <p:spPr>
                  <a:xfrm>
                    <a:off x="-22716" y="4378985"/>
                    <a:ext cx="1342672" cy="7934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00" h="9632" extrusionOk="0">
                        <a:moveTo>
                          <a:pt x="0" y="1"/>
                        </a:moveTo>
                        <a:lnTo>
                          <a:pt x="0" y="537"/>
                        </a:lnTo>
                        <a:cubicBezTo>
                          <a:pt x="1219" y="1289"/>
                          <a:pt x="2441" y="2035"/>
                          <a:pt x="3669" y="2770"/>
                        </a:cubicBezTo>
                        <a:cubicBezTo>
                          <a:pt x="5206" y="3693"/>
                          <a:pt x="6746" y="4611"/>
                          <a:pt x="8296" y="5512"/>
                        </a:cubicBezTo>
                        <a:cubicBezTo>
                          <a:pt x="10689" y="6912"/>
                          <a:pt x="13101" y="8283"/>
                          <a:pt x="15525" y="9631"/>
                        </a:cubicBezTo>
                        <a:lnTo>
                          <a:pt x="16257" y="9631"/>
                        </a:lnTo>
                        <a:lnTo>
                          <a:pt x="16300" y="9542"/>
                        </a:lnTo>
                        <a:cubicBezTo>
                          <a:pt x="13690" y="8098"/>
                          <a:pt x="11097" y="6621"/>
                          <a:pt x="8521" y="5118"/>
                        </a:cubicBezTo>
                        <a:cubicBezTo>
                          <a:pt x="7011" y="4233"/>
                          <a:pt x="5501" y="3343"/>
                          <a:pt x="3998" y="2438"/>
                        </a:cubicBezTo>
                        <a:cubicBezTo>
                          <a:pt x="2662" y="1634"/>
                          <a:pt x="1328" y="823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0" name="Google Shape;830;p28"/>
                  <p:cNvSpPr/>
                  <p:nvPr/>
                </p:nvSpPr>
                <p:spPr>
                  <a:xfrm>
                    <a:off x="-22716" y="4563993"/>
                    <a:ext cx="1042094" cy="6084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51" h="7386" extrusionOk="0">
                        <a:moveTo>
                          <a:pt x="0" y="0"/>
                        </a:moveTo>
                        <a:lnTo>
                          <a:pt x="0" y="537"/>
                        </a:lnTo>
                        <a:cubicBezTo>
                          <a:pt x="620" y="924"/>
                          <a:pt x="1229" y="1322"/>
                          <a:pt x="1848" y="1703"/>
                        </a:cubicBezTo>
                        <a:cubicBezTo>
                          <a:pt x="1981" y="1785"/>
                          <a:pt x="2116" y="1872"/>
                          <a:pt x="2252" y="1954"/>
                        </a:cubicBezTo>
                        <a:cubicBezTo>
                          <a:pt x="3680" y="2832"/>
                          <a:pt x="5120" y="3689"/>
                          <a:pt x="6570" y="4530"/>
                        </a:cubicBezTo>
                        <a:cubicBezTo>
                          <a:pt x="6815" y="4673"/>
                          <a:pt x="7064" y="4816"/>
                          <a:pt x="7312" y="4955"/>
                        </a:cubicBezTo>
                        <a:cubicBezTo>
                          <a:pt x="8756" y="5786"/>
                          <a:pt x="10217" y="6593"/>
                          <a:pt x="11683" y="7385"/>
                        </a:cubicBezTo>
                        <a:lnTo>
                          <a:pt x="12650" y="7385"/>
                        </a:lnTo>
                        <a:cubicBezTo>
                          <a:pt x="10932" y="6471"/>
                          <a:pt x="9226" y="5531"/>
                          <a:pt x="7541" y="4564"/>
                        </a:cubicBezTo>
                        <a:cubicBezTo>
                          <a:pt x="7292" y="4421"/>
                          <a:pt x="7047" y="4279"/>
                          <a:pt x="6799" y="4137"/>
                        </a:cubicBezTo>
                        <a:cubicBezTo>
                          <a:pt x="5381" y="3315"/>
                          <a:pt x="3978" y="2481"/>
                          <a:pt x="2583" y="1620"/>
                        </a:cubicBezTo>
                        <a:cubicBezTo>
                          <a:pt x="2454" y="1544"/>
                          <a:pt x="2329" y="1467"/>
                          <a:pt x="2199" y="1388"/>
                        </a:cubicBezTo>
                        <a:cubicBezTo>
                          <a:pt x="1464" y="931"/>
                          <a:pt x="739" y="45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1" name="Google Shape;831;p28"/>
                  <p:cNvSpPr/>
                  <p:nvPr/>
                </p:nvSpPr>
                <p:spPr>
                  <a:xfrm>
                    <a:off x="-22716" y="4752213"/>
                    <a:ext cx="718288" cy="4201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20" h="5101" extrusionOk="0">
                        <a:moveTo>
                          <a:pt x="0" y="0"/>
                        </a:moveTo>
                        <a:lnTo>
                          <a:pt x="0" y="530"/>
                        </a:lnTo>
                        <a:lnTo>
                          <a:pt x="888" y="1047"/>
                        </a:lnTo>
                        <a:cubicBezTo>
                          <a:pt x="2719" y="2120"/>
                          <a:pt x="4554" y="3193"/>
                          <a:pt x="6385" y="4262"/>
                        </a:cubicBezTo>
                        <a:cubicBezTo>
                          <a:pt x="6862" y="4544"/>
                          <a:pt x="7339" y="4822"/>
                          <a:pt x="7816" y="5100"/>
                        </a:cubicBezTo>
                        <a:lnTo>
                          <a:pt x="8719" y="5100"/>
                        </a:lnTo>
                        <a:cubicBezTo>
                          <a:pt x="8018" y="4689"/>
                          <a:pt x="7316" y="4279"/>
                          <a:pt x="6613" y="3868"/>
                        </a:cubicBezTo>
                        <a:cubicBezTo>
                          <a:pt x="4815" y="2815"/>
                          <a:pt x="3017" y="1765"/>
                          <a:pt x="1219" y="712"/>
                        </a:cubicBezTo>
                        <a:cubicBezTo>
                          <a:pt x="811" y="477"/>
                          <a:pt x="408" y="238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832" name="Google Shape;832;p28"/>
                <p:cNvGrpSpPr/>
                <p:nvPr/>
              </p:nvGrpSpPr>
              <p:grpSpPr>
                <a:xfrm>
                  <a:off x="-17279" y="3092143"/>
                  <a:ext cx="1919274" cy="2080257"/>
                  <a:chOff x="-17279" y="3092143"/>
                  <a:chExt cx="1919274" cy="2080257"/>
                </a:xfrm>
              </p:grpSpPr>
              <p:sp>
                <p:nvSpPr>
                  <p:cNvPr id="833" name="Google Shape;833;p28"/>
                  <p:cNvSpPr/>
                  <p:nvPr/>
                </p:nvSpPr>
                <p:spPr>
                  <a:xfrm rot="2023777" flipH="1">
                    <a:off x="801901" y="3300025"/>
                    <a:ext cx="974975" cy="7462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36" h="9059" extrusionOk="0">
                        <a:moveTo>
                          <a:pt x="3551" y="5264"/>
                        </a:moveTo>
                        <a:cubicBezTo>
                          <a:pt x="3555" y="5264"/>
                          <a:pt x="3559" y="5264"/>
                          <a:pt x="3563" y="5264"/>
                        </a:cubicBezTo>
                        <a:cubicBezTo>
                          <a:pt x="3620" y="5354"/>
                          <a:pt x="3626" y="5470"/>
                          <a:pt x="3580" y="5589"/>
                        </a:cubicBezTo>
                        <a:cubicBezTo>
                          <a:pt x="3514" y="5751"/>
                          <a:pt x="3368" y="5877"/>
                          <a:pt x="3216" y="5900"/>
                        </a:cubicBezTo>
                        <a:cubicBezTo>
                          <a:pt x="3186" y="5905"/>
                          <a:pt x="3156" y="5908"/>
                          <a:pt x="3127" y="5908"/>
                        </a:cubicBezTo>
                        <a:cubicBezTo>
                          <a:pt x="3069" y="5908"/>
                          <a:pt x="3014" y="5898"/>
                          <a:pt x="2961" y="5880"/>
                        </a:cubicBezTo>
                        <a:cubicBezTo>
                          <a:pt x="3007" y="5685"/>
                          <a:pt x="3106" y="5502"/>
                          <a:pt x="3236" y="5387"/>
                        </a:cubicBezTo>
                        <a:cubicBezTo>
                          <a:pt x="3332" y="5304"/>
                          <a:pt x="3439" y="5264"/>
                          <a:pt x="3551" y="5264"/>
                        </a:cubicBezTo>
                        <a:close/>
                        <a:moveTo>
                          <a:pt x="5752" y="1811"/>
                        </a:moveTo>
                        <a:cubicBezTo>
                          <a:pt x="5941" y="1811"/>
                          <a:pt x="6094" y="1877"/>
                          <a:pt x="6223" y="2016"/>
                        </a:cubicBezTo>
                        <a:cubicBezTo>
                          <a:pt x="7180" y="3049"/>
                          <a:pt x="6316" y="7457"/>
                          <a:pt x="6084" y="8546"/>
                        </a:cubicBezTo>
                        <a:cubicBezTo>
                          <a:pt x="5700" y="7539"/>
                          <a:pt x="4275" y="3566"/>
                          <a:pt x="5030" y="2231"/>
                        </a:cubicBezTo>
                        <a:cubicBezTo>
                          <a:pt x="5166" y="1996"/>
                          <a:pt x="5359" y="1860"/>
                          <a:pt x="5620" y="1820"/>
                        </a:cubicBezTo>
                        <a:cubicBezTo>
                          <a:pt x="5666" y="1814"/>
                          <a:pt x="5709" y="1811"/>
                          <a:pt x="5752" y="1811"/>
                        </a:cubicBezTo>
                        <a:close/>
                        <a:moveTo>
                          <a:pt x="10448" y="2943"/>
                        </a:moveTo>
                        <a:cubicBezTo>
                          <a:pt x="10580" y="2943"/>
                          <a:pt x="10687" y="3016"/>
                          <a:pt x="10769" y="3168"/>
                        </a:cubicBezTo>
                        <a:cubicBezTo>
                          <a:pt x="11567" y="4628"/>
                          <a:pt x="7401" y="7778"/>
                          <a:pt x="6312" y="8566"/>
                        </a:cubicBezTo>
                        <a:cubicBezTo>
                          <a:pt x="7398" y="6480"/>
                          <a:pt x="9478" y="2959"/>
                          <a:pt x="10445" y="2943"/>
                        </a:cubicBezTo>
                        <a:close/>
                        <a:moveTo>
                          <a:pt x="836" y="0"/>
                        </a:moveTo>
                        <a:cubicBezTo>
                          <a:pt x="526" y="0"/>
                          <a:pt x="236" y="51"/>
                          <a:pt x="1" y="112"/>
                        </a:cubicBezTo>
                        <a:lnTo>
                          <a:pt x="40" y="261"/>
                        </a:lnTo>
                        <a:cubicBezTo>
                          <a:pt x="266" y="203"/>
                          <a:pt x="544" y="154"/>
                          <a:pt x="841" y="154"/>
                        </a:cubicBezTo>
                        <a:cubicBezTo>
                          <a:pt x="1139" y="154"/>
                          <a:pt x="1456" y="203"/>
                          <a:pt x="1758" y="340"/>
                        </a:cubicBezTo>
                        <a:cubicBezTo>
                          <a:pt x="2315" y="595"/>
                          <a:pt x="2692" y="1148"/>
                          <a:pt x="2683" y="1681"/>
                        </a:cubicBezTo>
                        <a:cubicBezTo>
                          <a:pt x="2680" y="1999"/>
                          <a:pt x="2553" y="2294"/>
                          <a:pt x="2418" y="2605"/>
                        </a:cubicBezTo>
                        <a:cubicBezTo>
                          <a:pt x="2339" y="2794"/>
                          <a:pt x="2255" y="2989"/>
                          <a:pt x="2200" y="3194"/>
                        </a:cubicBezTo>
                        <a:cubicBezTo>
                          <a:pt x="2093" y="3585"/>
                          <a:pt x="2100" y="3992"/>
                          <a:pt x="2116" y="4443"/>
                        </a:cubicBezTo>
                        <a:cubicBezTo>
                          <a:pt x="2130" y="4764"/>
                          <a:pt x="2146" y="5161"/>
                          <a:pt x="2319" y="5502"/>
                        </a:cubicBezTo>
                        <a:cubicBezTo>
                          <a:pt x="2414" y="5688"/>
                          <a:pt x="2580" y="5877"/>
                          <a:pt x="2788" y="5979"/>
                        </a:cubicBezTo>
                        <a:cubicBezTo>
                          <a:pt x="2785" y="6016"/>
                          <a:pt x="2782" y="6052"/>
                          <a:pt x="2782" y="6089"/>
                        </a:cubicBezTo>
                        <a:cubicBezTo>
                          <a:pt x="2765" y="6827"/>
                          <a:pt x="3226" y="7589"/>
                          <a:pt x="3977" y="8082"/>
                        </a:cubicBezTo>
                        <a:cubicBezTo>
                          <a:pt x="4590" y="8487"/>
                          <a:pt x="5299" y="8681"/>
                          <a:pt x="5995" y="8857"/>
                        </a:cubicBezTo>
                        <a:lnTo>
                          <a:pt x="5898" y="9043"/>
                        </a:lnTo>
                        <a:lnTo>
                          <a:pt x="6067" y="8927"/>
                        </a:lnTo>
                        <a:lnTo>
                          <a:pt x="6123" y="9059"/>
                        </a:lnTo>
                        <a:lnTo>
                          <a:pt x="6160" y="8900"/>
                        </a:lnTo>
                        <a:cubicBezTo>
                          <a:pt x="6169" y="8904"/>
                          <a:pt x="6183" y="8904"/>
                          <a:pt x="6193" y="8907"/>
                        </a:cubicBezTo>
                        <a:lnTo>
                          <a:pt x="6213" y="8824"/>
                        </a:lnTo>
                        <a:cubicBezTo>
                          <a:pt x="6881" y="8354"/>
                          <a:pt x="11836" y="4797"/>
                          <a:pt x="10905" y="3095"/>
                        </a:cubicBezTo>
                        <a:cubicBezTo>
                          <a:pt x="10794" y="2893"/>
                          <a:pt x="10635" y="2791"/>
                          <a:pt x="10450" y="2791"/>
                        </a:cubicBezTo>
                        <a:cubicBezTo>
                          <a:pt x="10447" y="2791"/>
                          <a:pt x="10444" y="2791"/>
                          <a:pt x="10441" y="2791"/>
                        </a:cubicBezTo>
                        <a:cubicBezTo>
                          <a:pt x="9305" y="2807"/>
                          <a:pt x="7060" y="6838"/>
                          <a:pt x="6296" y="8278"/>
                        </a:cubicBezTo>
                        <a:cubicBezTo>
                          <a:pt x="6594" y="6824"/>
                          <a:pt x="7279" y="2933"/>
                          <a:pt x="6335" y="1913"/>
                        </a:cubicBezTo>
                        <a:cubicBezTo>
                          <a:pt x="6179" y="1743"/>
                          <a:pt x="5985" y="1659"/>
                          <a:pt x="5757" y="1659"/>
                        </a:cubicBezTo>
                        <a:cubicBezTo>
                          <a:pt x="5706" y="1659"/>
                          <a:pt x="5652" y="1663"/>
                          <a:pt x="5597" y="1672"/>
                        </a:cubicBezTo>
                        <a:cubicBezTo>
                          <a:pt x="5292" y="1718"/>
                          <a:pt x="5057" y="1880"/>
                          <a:pt x="4902" y="2158"/>
                        </a:cubicBezTo>
                        <a:cubicBezTo>
                          <a:pt x="4070" y="3615"/>
                          <a:pt x="5653" y="7860"/>
                          <a:pt x="5978" y="8698"/>
                        </a:cubicBezTo>
                        <a:cubicBezTo>
                          <a:pt x="5312" y="8530"/>
                          <a:pt x="4639" y="8334"/>
                          <a:pt x="4060" y="7957"/>
                        </a:cubicBezTo>
                        <a:cubicBezTo>
                          <a:pt x="3504" y="7593"/>
                          <a:pt x="2918" y="6910"/>
                          <a:pt x="2935" y="6092"/>
                        </a:cubicBezTo>
                        <a:cubicBezTo>
                          <a:pt x="2935" y="6072"/>
                          <a:pt x="2935" y="6052"/>
                          <a:pt x="2938" y="6036"/>
                        </a:cubicBezTo>
                        <a:cubicBezTo>
                          <a:pt x="3001" y="6051"/>
                          <a:pt x="3066" y="6061"/>
                          <a:pt x="3134" y="6061"/>
                        </a:cubicBezTo>
                        <a:cubicBezTo>
                          <a:pt x="3168" y="6061"/>
                          <a:pt x="3203" y="6058"/>
                          <a:pt x="3239" y="6052"/>
                        </a:cubicBezTo>
                        <a:cubicBezTo>
                          <a:pt x="3447" y="6019"/>
                          <a:pt x="3636" y="5860"/>
                          <a:pt x="3719" y="5645"/>
                        </a:cubicBezTo>
                        <a:cubicBezTo>
                          <a:pt x="3792" y="5463"/>
                          <a:pt x="3772" y="5277"/>
                          <a:pt x="3663" y="5145"/>
                        </a:cubicBezTo>
                        <a:lnTo>
                          <a:pt x="3643" y="5118"/>
                        </a:lnTo>
                        <a:lnTo>
                          <a:pt x="3613" y="5115"/>
                        </a:lnTo>
                        <a:cubicBezTo>
                          <a:pt x="3591" y="5113"/>
                          <a:pt x="3568" y="5111"/>
                          <a:pt x="3546" y="5111"/>
                        </a:cubicBezTo>
                        <a:cubicBezTo>
                          <a:pt x="3398" y="5111"/>
                          <a:pt x="3257" y="5168"/>
                          <a:pt x="3137" y="5274"/>
                        </a:cubicBezTo>
                        <a:cubicBezTo>
                          <a:pt x="2987" y="5403"/>
                          <a:pt x="2875" y="5602"/>
                          <a:pt x="2819" y="5820"/>
                        </a:cubicBezTo>
                        <a:cubicBezTo>
                          <a:pt x="2663" y="5731"/>
                          <a:pt x="2530" y="5586"/>
                          <a:pt x="2454" y="5433"/>
                        </a:cubicBezTo>
                        <a:cubicBezTo>
                          <a:pt x="2295" y="5122"/>
                          <a:pt x="2282" y="4744"/>
                          <a:pt x="2269" y="4440"/>
                        </a:cubicBezTo>
                        <a:cubicBezTo>
                          <a:pt x="2252" y="3999"/>
                          <a:pt x="2246" y="3605"/>
                          <a:pt x="2348" y="3231"/>
                        </a:cubicBezTo>
                        <a:cubicBezTo>
                          <a:pt x="2398" y="3039"/>
                          <a:pt x="2481" y="2850"/>
                          <a:pt x="2560" y="2665"/>
                        </a:cubicBezTo>
                        <a:cubicBezTo>
                          <a:pt x="2692" y="2354"/>
                          <a:pt x="2828" y="2032"/>
                          <a:pt x="2835" y="1684"/>
                        </a:cubicBezTo>
                        <a:cubicBezTo>
                          <a:pt x="2845" y="1082"/>
                          <a:pt x="2441" y="486"/>
                          <a:pt x="1822" y="204"/>
                        </a:cubicBezTo>
                        <a:cubicBezTo>
                          <a:pt x="1495" y="54"/>
                          <a:pt x="1155" y="0"/>
                          <a:pt x="836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4" name="Google Shape;834;p28"/>
                  <p:cNvSpPr/>
                  <p:nvPr/>
                </p:nvSpPr>
                <p:spPr>
                  <a:xfrm>
                    <a:off x="-17279" y="3906005"/>
                    <a:ext cx="1168042" cy="12663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80" h="15374" extrusionOk="0">
                        <a:moveTo>
                          <a:pt x="12031" y="1"/>
                        </a:moveTo>
                        <a:lnTo>
                          <a:pt x="11859" y="176"/>
                        </a:lnTo>
                        <a:lnTo>
                          <a:pt x="1" y="12148"/>
                        </a:lnTo>
                        <a:lnTo>
                          <a:pt x="1" y="15373"/>
                        </a:lnTo>
                        <a:lnTo>
                          <a:pt x="5832" y="15373"/>
                        </a:lnTo>
                        <a:lnTo>
                          <a:pt x="14180" y="1014"/>
                        </a:lnTo>
                        <a:lnTo>
                          <a:pt x="14160" y="1005"/>
                        </a:lnTo>
                        <a:lnTo>
                          <a:pt x="14097" y="974"/>
                        </a:lnTo>
                        <a:lnTo>
                          <a:pt x="13640" y="760"/>
                        </a:lnTo>
                        <a:lnTo>
                          <a:pt x="13594" y="736"/>
                        </a:lnTo>
                        <a:lnTo>
                          <a:pt x="13538" y="710"/>
                        </a:lnTo>
                        <a:lnTo>
                          <a:pt x="13326" y="610"/>
                        </a:lnTo>
                        <a:lnTo>
                          <a:pt x="13111" y="511"/>
                        </a:lnTo>
                        <a:lnTo>
                          <a:pt x="13005" y="462"/>
                        </a:lnTo>
                        <a:lnTo>
                          <a:pt x="12789" y="358"/>
                        </a:lnTo>
                        <a:lnTo>
                          <a:pt x="12581" y="259"/>
                        </a:lnTo>
                        <a:lnTo>
                          <a:pt x="12436" y="190"/>
                        </a:lnTo>
                        <a:lnTo>
                          <a:pt x="12306" y="130"/>
                        </a:lnTo>
                        <a:lnTo>
                          <a:pt x="12031" y="1"/>
                        </a:ln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835" name="Google Shape;835;p28"/>
              <p:cNvGrpSpPr/>
              <p:nvPr/>
            </p:nvGrpSpPr>
            <p:grpSpPr>
              <a:xfrm>
                <a:off x="6595243" y="2357092"/>
                <a:ext cx="2593355" cy="2809145"/>
                <a:chOff x="7263138" y="3080978"/>
                <a:chExt cx="1924710" cy="2084863"/>
              </a:xfrm>
            </p:grpSpPr>
            <p:grpSp>
              <p:nvGrpSpPr>
                <p:cNvPr id="836" name="Google Shape;836;p28"/>
                <p:cNvGrpSpPr/>
                <p:nvPr/>
              </p:nvGrpSpPr>
              <p:grpSpPr>
                <a:xfrm>
                  <a:off x="7409261" y="3661974"/>
                  <a:ext cx="1778587" cy="1503867"/>
                  <a:chOff x="7409261" y="3661974"/>
                  <a:chExt cx="1778587" cy="1503867"/>
                </a:xfrm>
              </p:grpSpPr>
              <p:sp>
                <p:nvSpPr>
                  <p:cNvPr id="837" name="Google Shape;837;p28"/>
                  <p:cNvSpPr/>
                  <p:nvPr/>
                </p:nvSpPr>
                <p:spPr>
                  <a:xfrm flipH="1">
                    <a:off x="7409261" y="3661974"/>
                    <a:ext cx="1773150" cy="1499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26" h="18201" extrusionOk="0">
                        <a:moveTo>
                          <a:pt x="6024" y="0"/>
                        </a:moveTo>
                        <a:lnTo>
                          <a:pt x="5676" y="454"/>
                        </a:lnTo>
                        <a:lnTo>
                          <a:pt x="5398" y="821"/>
                        </a:lnTo>
                        <a:lnTo>
                          <a:pt x="4623" y="1834"/>
                        </a:lnTo>
                        <a:lnTo>
                          <a:pt x="4342" y="2206"/>
                        </a:lnTo>
                        <a:lnTo>
                          <a:pt x="3428" y="3404"/>
                        </a:lnTo>
                        <a:lnTo>
                          <a:pt x="3146" y="3772"/>
                        </a:lnTo>
                        <a:lnTo>
                          <a:pt x="2130" y="5106"/>
                        </a:lnTo>
                        <a:lnTo>
                          <a:pt x="1852" y="5474"/>
                        </a:lnTo>
                        <a:lnTo>
                          <a:pt x="967" y="6630"/>
                        </a:lnTo>
                        <a:lnTo>
                          <a:pt x="689" y="6997"/>
                        </a:lnTo>
                        <a:lnTo>
                          <a:pt x="1" y="7902"/>
                        </a:lnTo>
                        <a:lnTo>
                          <a:pt x="1" y="18200"/>
                        </a:lnTo>
                        <a:lnTo>
                          <a:pt x="16191" y="18200"/>
                        </a:lnTo>
                        <a:lnTo>
                          <a:pt x="16234" y="18111"/>
                        </a:lnTo>
                        <a:lnTo>
                          <a:pt x="17339" y="15846"/>
                        </a:lnTo>
                        <a:lnTo>
                          <a:pt x="17542" y="15435"/>
                        </a:lnTo>
                        <a:lnTo>
                          <a:pt x="18257" y="13978"/>
                        </a:lnTo>
                        <a:lnTo>
                          <a:pt x="18456" y="13567"/>
                        </a:lnTo>
                        <a:lnTo>
                          <a:pt x="19310" y="11819"/>
                        </a:lnTo>
                        <a:lnTo>
                          <a:pt x="19512" y="11411"/>
                        </a:lnTo>
                        <a:lnTo>
                          <a:pt x="20078" y="10249"/>
                        </a:lnTo>
                        <a:lnTo>
                          <a:pt x="20280" y="9838"/>
                        </a:lnTo>
                        <a:lnTo>
                          <a:pt x="20816" y="8739"/>
                        </a:lnTo>
                        <a:lnTo>
                          <a:pt x="21019" y="8332"/>
                        </a:lnTo>
                        <a:lnTo>
                          <a:pt x="21522" y="7298"/>
                        </a:lnTo>
                        <a:lnTo>
                          <a:pt x="21525" y="7298"/>
                        </a:lnTo>
                        <a:cubicBezTo>
                          <a:pt x="21508" y="7252"/>
                          <a:pt x="19257" y="6210"/>
                          <a:pt x="16922" y="5129"/>
                        </a:cubicBezTo>
                        <a:lnTo>
                          <a:pt x="14180" y="3841"/>
                        </a:lnTo>
                        <a:lnTo>
                          <a:pt x="14167" y="3855"/>
                        </a:lnTo>
                        <a:cubicBezTo>
                          <a:pt x="12789" y="3216"/>
                          <a:pt x="11773" y="2736"/>
                          <a:pt x="11763" y="2702"/>
                        </a:cubicBezTo>
                        <a:lnTo>
                          <a:pt x="602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838" name="Google Shape;838;p28"/>
                  <p:cNvGrpSpPr/>
                  <p:nvPr/>
                </p:nvGrpSpPr>
                <p:grpSpPr>
                  <a:xfrm>
                    <a:off x="7451026" y="3699288"/>
                    <a:ext cx="1736822" cy="1466553"/>
                    <a:chOff x="7451026" y="3699288"/>
                    <a:chExt cx="1736822" cy="1466553"/>
                  </a:xfrm>
                </p:grpSpPr>
                <p:sp>
                  <p:nvSpPr>
                    <p:cNvPr id="839" name="Google Shape;839;p28"/>
                    <p:cNvSpPr/>
                    <p:nvPr/>
                  </p:nvSpPr>
                  <p:spPr>
                    <a:xfrm>
                      <a:off x="7725382" y="5161146"/>
                      <a:ext cx="8073" cy="46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" h="57" extrusionOk="0">
                          <a:moveTo>
                            <a:pt x="1" y="0"/>
                          </a:moveTo>
                          <a:cubicBezTo>
                            <a:pt x="34" y="17"/>
                            <a:pt x="67" y="33"/>
                            <a:pt x="97" y="56"/>
                          </a:cubicBezTo>
                          <a:lnTo>
                            <a:pt x="97" y="0"/>
                          </a:lnTo>
                          <a:close/>
                        </a:path>
                      </a:pathLst>
                    </a:custGeom>
                    <a:solidFill>
                      <a:srgbClr val="FFEBA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40" name="Google Shape;840;p28"/>
                    <p:cNvSpPr/>
                    <p:nvPr/>
                  </p:nvSpPr>
                  <p:spPr>
                    <a:xfrm>
                      <a:off x="7700341" y="4682646"/>
                      <a:ext cx="82" cy="4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" h="5" extrusionOk="0">
                          <a:moveTo>
                            <a:pt x="0" y="4"/>
                          </a:moveTo>
                          <a:lnTo>
                            <a:pt x="0" y="4"/>
                          </a:lnTo>
                          <a:cubicBezTo>
                            <a:pt x="0" y="4"/>
                            <a:pt x="0" y="1"/>
                            <a:pt x="0" y="4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41" name="Google Shape;841;p28"/>
                    <p:cNvSpPr/>
                    <p:nvPr/>
                  </p:nvSpPr>
                  <p:spPr>
                    <a:xfrm flipH="1">
                      <a:off x="7451026" y="3699288"/>
                      <a:ext cx="1286823" cy="68262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622" h="8287" extrusionOk="0">
                          <a:moveTo>
                            <a:pt x="279" y="1"/>
                          </a:moveTo>
                          <a:lnTo>
                            <a:pt x="1" y="368"/>
                          </a:lnTo>
                          <a:cubicBezTo>
                            <a:pt x="1908" y="1342"/>
                            <a:pt x="3816" y="2319"/>
                            <a:pt x="5723" y="3299"/>
                          </a:cubicBezTo>
                          <a:cubicBezTo>
                            <a:pt x="6522" y="3706"/>
                            <a:pt x="7323" y="4117"/>
                            <a:pt x="8121" y="4528"/>
                          </a:cubicBezTo>
                          <a:cubicBezTo>
                            <a:pt x="10555" y="5780"/>
                            <a:pt x="12989" y="7031"/>
                            <a:pt x="15419" y="8286"/>
                          </a:cubicBezTo>
                          <a:lnTo>
                            <a:pt x="15622" y="7879"/>
                          </a:lnTo>
                          <a:cubicBezTo>
                            <a:pt x="13198" y="6627"/>
                            <a:pt x="10774" y="5382"/>
                            <a:pt x="8350" y="4137"/>
                          </a:cubicBezTo>
                          <a:cubicBezTo>
                            <a:pt x="8088" y="4001"/>
                            <a:pt x="7826" y="3865"/>
                            <a:pt x="7565" y="3733"/>
                          </a:cubicBezTo>
                          <a:cubicBezTo>
                            <a:pt x="7508" y="3703"/>
                            <a:pt x="7449" y="3673"/>
                            <a:pt x="7392" y="3643"/>
                          </a:cubicBezTo>
                          <a:cubicBezTo>
                            <a:pt x="7346" y="3620"/>
                            <a:pt x="7300" y="3597"/>
                            <a:pt x="7253" y="3574"/>
                          </a:cubicBezTo>
                          <a:cubicBezTo>
                            <a:pt x="7170" y="3527"/>
                            <a:pt x="7088" y="3488"/>
                            <a:pt x="7008" y="3448"/>
                          </a:cubicBezTo>
                          <a:cubicBezTo>
                            <a:pt x="6690" y="3282"/>
                            <a:pt x="6376" y="3120"/>
                            <a:pt x="6058" y="2958"/>
                          </a:cubicBezTo>
                          <a:cubicBezTo>
                            <a:pt x="4134" y="1971"/>
                            <a:pt x="2206" y="984"/>
                            <a:pt x="279" y="1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42" name="Google Shape;842;p28"/>
                    <p:cNvSpPr/>
                    <p:nvPr/>
                  </p:nvSpPr>
                  <p:spPr>
                    <a:xfrm flipH="1">
                      <a:off x="7511899" y="3813044"/>
                      <a:ext cx="1312935" cy="6932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939" h="8416" extrusionOk="0">
                          <a:moveTo>
                            <a:pt x="282" y="0"/>
                          </a:moveTo>
                          <a:lnTo>
                            <a:pt x="1" y="372"/>
                          </a:lnTo>
                          <a:cubicBezTo>
                            <a:pt x="1895" y="1239"/>
                            <a:pt x="3776" y="2137"/>
                            <a:pt x="5643" y="3064"/>
                          </a:cubicBezTo>
                          <a:cubicBezTo>
                            <a:pt x="6571" y="3521"/>
                            <a:pt x="7491" y="3988"/>
                            <a:pt x="8412" y="4461"/>
                          </a:cubicBezTo>
                          <a:cubicBezTo>
                            <a:pt x="10883" y="5730"/>
                            <a:pt x="13323" y="7048"/>
                            <a:pt x="15737" y="8415"/>
                          </a:cubicBezTo>
                          <a:lnTo>
                            <a:pt x="15939" y="8004"/>
                          </a:lnTo>
                          <a:cubicBezTo>
                            <a:pt x="13535" y="6644"/>
                            <a:pt x="11101" y="5332"/>
                            <a:pt x="8644" y="4067"/>
                          </a:cubicBezTo>
                          <a:lnTo>
                            <a:pt x="8641" y="4067"/>
                          </a:lnTo>
                          <a:cubicBezTo>
                            <a:pt x="7760" y="3613"/>
                            <a:pt x="6869" y="3164"/>
                            <a:pt x="5981" y="2722"/>
                          </a:cubicBezTo>
                          <a:cubicBezTo>
                            <a:pt x="4094" y="1785"/>
                            <a:pt x="2197" y="879"/>
                            <a:pt x="282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43" name="Google Shape;843;p28"/>
                    <p:cNvSpPr/>
                    <p:nvPr/>
                  </p:nvSpPr>
                  <p:spPr>
                    <a:xfrm flipH="1">
                      <a:off x="7575161" y="3942368"/>
                      <a:ext cx="1348108" cy="6931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366" h="8415" extrusionOk="0">
                          <a:moveTo>
                            <a:pt x="282" y="0"/>
                          </a:moveTo>
                          <a:lnTo>
                            <a:pt x="0" y="368"/>
                          </a:lnTo>
                          <a:cubicBezTo>
                            <a:pt x="1779" y="1252"/>
                            <a:pt x="3551" y="2133"/>
                            <a:pt x="5325" y="3017"/>
                          </a:cubicBezTo>
                          <a:cubicBezTo>
                            <a:pt x="6415" y="3561"/>
                            <a:pt x="7501" y="4100"/>
                            <a:pt x="8590" y="4643"/>
                          </a:cubicBezTo>
                          <a:cubicBezTo>
                            <a:pt x="11113" y="5901"/>
                            <a:pt x="13641" y="7160"/>
                            <a:pt x="16164" y="8415"/>
                          </a:cubicBezTo>
                          <a:lnTo>
                            <a:pt x="16366" y="8007"/>
                          </a:lnTo>
                          <a:cubicBezTo>
                            <a:pt x="13849" y="6755"/>
                            <a:pt x="11336" y="5501"/>
                            <a:pt x="8819" y="4249"/>
                          </a:cubicBezTo>
                          <a:cubicBezTo>
                            <a:pt x="7766" y="3726"/>
                            <a:pt x="6716" y="3203"/>
                            <a:pt x="5663" y="2679"/>
                          </a:cubicBezTo>
                          <a:cubicBezTo>
                            <a:pt x="3872" y="1785"/>
                            <a:pt x="2077" y="891"/>
                            <a:pt x="282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44" name="Google Shape;844;p28"/>
                    <p:cNvSpPr/>
                    <p:nvPr/>
                  </p:nvSpPr>
                  <p:spPr>
                    <a:xfrm flipH="1">
                      <a:off x="7662145" y="4082565"/>
                      <a:ext cx="1367795" cy="73089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05" h="8873" extrusionOk="0">
                          <a:moveTo>
                            <a:pt x="279" y="0"/>
                          </a:moveTo>
                          <a:lnTo>
                            <a:pt x="1" y="368"/>
                          </a:lnTo>
                          <a:cubicBezTo>
                            <a:pt x="1667" y="1232"/>
                            <a:pt x="3332" y="2093"/>
                            <a:pt x="4997" y="2958"/>
                          </a:cubicBezTo>
                          <a:cubicBezTo>
                            <a:pt x="6246" y="3603"/>
                            <a:pt x="7495" y="4252"/>
                            <a:pt x="8746" y="4902"/>
                          </a:cubicBezTo>
                          <a:cubicBezTo>
                            <a:pt x="11300" y="6223"/>
                            <a:pt x="13853" y="7547"/>
                            <a:pt x="16406" y="8872"/>
                          </a:cubicBezTo>
                          <a:lnTo>
                            <a:pt x="16605" y="8461"/>
                          </a:lnTo>
                          <a:cubicBezTo>
                            <a:pt x="14062" y="7144"/>
                            <a:pt x="11518" y="5825"/>
                            <a:pt x="8975" y="4507"/>
                          </a:cubicBezTo>
                          <a:cubicBezTo>
                            <a:pt x="7759" y="3878"/>
                            <a:pt x="6547" y="3245"/>
                            <a:pt x="5332" y="2620"/>
                          </a:cubicBezTo>
                          <a:cubicBezTo>
                            <a:pt x="3646" y="1746"/>
                            <a:pt x="1965" y="871"/>
                            <a:pt x="279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45" name="Google Shape;845;p28"/>
                    <p:cNvSpPr/>
                    <p:nvPr/>
                  </p:nvSpPr>
                  <p:spPr>
                    <a:xfrm flipH="1">
                      <a:off x="7737433" y="4208018"/>
                      <a:ext cx="1388224" cy="759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3" h="9217" extrusionOk="0">
                          <a:moveTo>
                            <a:pt x="278" y="1"/>
                          </a:moveTo>
                          <a:lnTo>
                            <a:pt x="0" y="368"/>
                          </a:lnTo>
                          <a:cubicBezTo>
                            <a:pt x="1574" y="1206"/>
                            <a:pt x="3150" y="2044"/>
                            <a:pt x="4726" y="2882"/>
                          </a:cubicBezTo>
                          <a:cubicBezTo>
                            <a:pt x="6120" y="3620"/>
                            <a:pt x="7510" y="4362"/>
                            <a:pt x="8905" y="5100"/>
                          </a:cubicBezTo>
                          <a:cubicBezTo>
                            <a:pt x="11488" y="6475"/>
                            <a:pt x="14067" y="7846"/>
                            <a:pt x="16650" y="9217"/>
                          </a:cubicBezTo>
                          <a:lnTo>
                            <a:pt x="16853" y="8806"/>
                          </a:lnTo>
                          <a:cubicBezTo>
                            <a:pt x="14279" y="7441"/>
                            <a:pt x="11707" y="6074"/>
                            <a:pt x="9133" y="4707"/>
                          </a:cubicBezTo>
                          <a:cubicBezTo>
                            <a:pt x="7776" y="3984"/>
                            <a:pt x="6418" y="3263"/>
                            <a:pt x="5060" y="2544"/>
                          </a:cubicBezTo>
                          <a:cubicBezTo>
                            <a:pt x="3468" y="1696"/>
                            <a:pt x="1875" y="848"/>
                            <a:pt x="278" y="1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46" name="Google Shape;846;p28"/>
                    <p:cNvSpPr/>
                    <p:nvPr/>
                  </p:nvSpPr>
                  <p:spPr>
                    <a:xfrm flipH="1">
                      <a:off x="8158032" y="3905548"/>
                      <a:ext cx="10791" cy="49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1" h="60" extrusionOk="0">
                          <a:moveTo>
                            <a:pt x="131" y="60"/>
                          </a:moveTo>
                          <a:lnTo>
                            <a:pt x="1" y="0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47" name="Google Shape;847;p28"/>
                    <p:cNvSpPr/>
                    <p:nvPr/>
                  </p:nvSpPr>
                  <p:spPr>
                    <a:xfrm flipH="1">
                      <a:off x="8058774" y="3955465"/>
                      <a:ext cx="3872" cy="19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" h="24" extrusionOk="0">
                          <a:moveTo>
                            <a:pt x="46" y="24"/>
                          </a:moveTo>
                          <a:lnTo>
                            <a:pt x="46" y="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48" name="Google Shape;848;p28"/>
                    <p:cNvSpPr/>
                    <p:nvPr/>
                  </p:nvSpPr>
                  <p:spPr>
                    <a:xfrm flipH="1">
                      <a:off x="8191393" y="3884543"/>
                      <a:ext cx="22076" cy="248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8" h="302" extrusionOk="0">
                          <a:moveTo>
                            <a:pt x="0" y="0"/>
                          </a:moveTo>
                          <a:lnTo>
                            <a:pt x="0" y="0"/>
                          </a:lnTo>
                          <a:cubicBezTo>
                            <a:pt x="33" y="103"/>
                            <a:pt x="63" y="205"/>
                            <a:pt x="96" y="301"/>
                          </a:cubicBezTo>
                          <a:lnTo>
                            <a:pt x="268" y="12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49" name="Google Shape;849;p28"/>
                    <p:cNvSpPr/>
                    <p:nvPr/>
                  </p:nvSpPr>
                  <p:spPr>
                    <a:xfrm flipH="1">
                      <a:off x="8168740" y="3894839"/>
                      <a:ext cx="22735" cy="1079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6" h="131" extrusionOk="0">
                          <a:moveTo>
                            <a:pt x="1" y="1"/>
                          </a:moveTo>
                          <a:lnTo>
                            <a:pt x="276" y="130"/>
                          </a:lnTo>
                          <a:lnTo>
                            <a:pt x="4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0" name="Google Shape;850;p28"/>
                    <p:cNvSpPr/>
                    <p:nvPr/>
                  </p:nvSpPr>
                  <p:spPr>
                    <a:xfrm flipH="1">
                      <a:off x="8021130" y="3957360"/>
                      <a:ext cx="37727" cy="177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" h="216" extrusionOk="0">
                          <a:moveTo>
                            <a:pt x="0" y="1"/>
                          </a:moveTo>
                          <a:lnTo>
                            <a:pt x="457" y="215"/>
                          </a:lnTo>
                          <a:lnTo>
                            <a:pt x="255" y="12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1" name="Google Shape;851;p28"/>
                    <p:cNvSpPr/>
                    <p:nvPr/>
                  </p:nvSpPr>
                  <p:spPr>
                    <a:xfrm flipH="1">
                      <a:off x="8014375" y="3977541"/>
                      <a:ext cx="1647" cy="90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" h="11" extrusionOk="0">
                          <a:moveTo>
                            <a:pt x="20" y="10"/>
                          </a:moveTo>
                          <a:lnTo>
                            <a:pt x="20" y="10"/>
                          </a:lnTo>
                          <a:lnTo>
                            <a:pt x="0" y="1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2" name="Google Shape;852;p28"/>
                    <p:cNvSpPr/>
                    <p:nvPr/>
                  </p:nvSpPr>
                  <p:spPr>
                    <a:xfrm flipH="1">
                      <a:off x="8102349" y="3932484"/>
                      <a:ext cx="8896" cy="453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8" h="55" extrusionOk="0">
                          <a:moveTo>
                            <a:pt x="1" y="1"/>
                          </a:moveTo>
                          <a:lnTo>
                            <a:pt x="1" y="5"/>
                          </a:lnTo>
                          <a:lnTo>
                            <a:pt x="107" y="54"/>
                          </a:lnTo>
                          <a:lnTo>
                            <a:pt x="1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3" name="Google Shape;853;p28"/>
                    <p:cNvSpPr/>
                    <p:nvPr/>
                  </p:nvSpPr>
                  <p:spPr>
                    <a:xfrm flipH="1">
                      <a:off x="8146088" y="3910490"/>
                      <a:ext cx="12026" cy="576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6" h="70" extrusionOk="0">
                          <a:moveTo>
                            <a:pt x="146" y="69"/>
                          </a:moveTo>
                          <a:lnTo>
                            <a:pt x="146" y="69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4" name="Google Shape;854;p28"/>
                    <p:cNvSpPr/>
                    <p:nvPr/>
                  </p:nvSpPr>
                  <p:spPr>
                    <a:xfrm flipH="1">
                      <a:off x="8062563" y="3953241"/>
                      <a:ext cx="4778" cy="22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8" h="27" extrusionOk="0">
                          <a:moveTo>
                            <a:pt x="1" y="1"/>
                          </a:moveTo>
                          <a:lnTo>
                            <a:pt x="1" y="1"/>
                          </a:lnTo>
                          <a:lnTo>
                            <a:pt x="57" y="2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5" name="Google Shape;855;p28"/>
                    <p:cNvSpPr/>
                    <p:nvPr/>
                  </p:nvSpPr>
                  <p:spPr>
                    <a:xfrm flipH="1">
                      <a:off x="8191393" y="3894839"/>
                      <a:ext cx="82" cy="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" h="1" extrusionOk="0">
                          <a:moveTo>
                            <a:pt x="1" y="1"/>
                          </a:moveTo>
                          <a:lnTo>
                            <a:pt x="1" y="1"/>
                          </a:lnTo>
                          <a:lnTo>
                            <a:pt x="1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6" name="Google Shape;856;p28"/>
                    <p:cNvSpPr/>
                    <p:nvPr/>
                  </p:nvSpPr>
                  <p:spPr>
                    <a:xfrm flipH="1">
                      <a:off x="8015940" y="3975070"/>
                      <a:ext cx="5272" cy="25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" h="31" extrusionOk="0">
                          <a:moveTo>
                            <a:pt x="63" y="31"/>
                          </a:moveTo>
                          <a:lnTo>
                            <a:pt x="63" y="3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7" name="Google Shape;857;p28"/>
                    <p:cNvSpPr/>
                    <p:nvPr/>
                  </p:nvSpPr>
                  <p:spPr>
                    <a:xfrm flipH="1">
                      <a:off x="8067258" y="3936932"/>
                      <a:ext cx="35173" cy="163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" h="199" extrusionOk="0">
                          <a:moveTo>
                            <a:pt x="0" y="0"/>
                          </a:moveTo>
                          <a:lnTo>
                            <a:pt x="427" y="199"/>
                          </a:lnTo>
                          <a:lnTo>
                            <a:pt x="215" y="9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8" name="Google Shape;858;p28"/>
                    <p:cNvSpPr/>
                    <p:nvPr/>
                  </p:nvSpPr>
                  <p:spPr>
                    <a:xfrm flipH="1">
                      <a:off x="8111162" y="3916174"/>
                      <a:ext cx="35008" cy="167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5" h="203" extrusionOk="0">
                          <a:moveTo>
                            <a:pt x="1" y="0"/>
                          </a:moveTo>
                          <a:lnTo>
                            <a:pt x="209" y="99"/>
                          </a:lnTo>
                          <a:lnTo>
                            <a:pt x="425" y="203"/>
                          </a:lnTo>
                          <a:lnTo>
                            <a:pt x="425" y="199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59" name="Google Shape;859;p28"/>
                    <p:cNvSpPr/>
                    <p:nvPr/>
                  </p:nvSpPr>
                  <p:spPr>
                    <a:xfrm flipH="1">
                      <a:off x="9187766" y="4552828"/>
                      <a:ext cx="82" cy="442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" h="537" extrusionOk="0">
                          <a:moveTo>
                            <a:pt x="0" y="537"/>
                          </a:move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BD19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0" name="Google Shape;860;p28"/>
                    <p:cNvSpPr/>
                    <p:nvPr/>
                  </p:nvSpPr>
                  <p:spPr>
                    <a:xfrm flipH="1">
                      <a:off x="9187766" y="4741048"/>
                      <a:ext cx="82" cy="437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" h="531" extrusionOk="0">
                          <a:moveTo>
                            <a:pt x="0" y="530"/>
                          </a:move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BD19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1" name="Google Shape;861;p28"/>
                    <p:cNvSpPr/>
                    <p:nvPr/>
                  </p:nvSpPr>
                  <p:spPr>
                    <a:xfrm flipH="1">
                      <a:off x="7845176" y="4367820"/>
                      <a:ext cx="1342672" cy="7934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300" h="9632" extrusionOk="0">
                          <a:moveTo>
                            <a:pt x="0" y="1"/>
                          </a:moveTo>
                          <a:lnTo>
                            <a:pt x="0" y="537"/>
                          </a:lnTo>
                          <a:cubicBezTo>
                            <a:pt x="1219" y="1289"/>
                            <a:pt x="2441" y="2035"/>
                            <a:pt x="3669" y="2770"/>
                          </a:cubicBezTo>
                          <a:cubicBezTo>
                            <a:pt x="5206" y="3693"/>
                            <a:pt x="6746" y="4611"/>
                            <a:pt x="8296" y="5512"/>
                          </a:cubicBezTo>
                          <a:cubicBezTo>
                            <a:pt x="10689" y="6912"/>
                            <a:pt x="13101" y="8283"/>
                            <a:pt x="15525" y="9631"/>
                          </a:cubicBezTo>
                          <a:lnTo>
                            <a:pt x="16257" y="9631"/>
                          </a:lnTo>
                          <a:lnTo>
                            <a:pt x="16300" y="9542"/>
                          </a:lnTo>
                          <a:cubicBezTo>
                            <a:pt x="13690" y="8098"/>
                            <a:pt x="11097" y="6621"/>
                            <a:pt x="8521" y="5118"/>
                          </a:cubicBezTo>
                          <a:cubicBezTo>
                            <a:pt x="7011" y="4233"/>
                            <a:pt x="5501" y="3343"/>
                            <a:pt x="3998" y="2438"/>
                          </a:cubicBezTo>
                          <a:cubicBezTo>
                            <a:pt x="2662" y="1634"/>
                            <a:pt x="1328" y="823"/>
                            <a:pt x="0" y="1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2" name="Google Shape;862;p28"/>
                    <p:cNvSpPr/>
                    <p:nvPr/>
                  </p:nvSpPr>
                  <p:spPr>
                    <a:xfrm flipH="1">
                      <a:off x="8145753" y="4552828"/>
                      <a:ext cx="1042094" cy="60840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651" h="7386" extrusionOk="0">
                          <a:moveTo>
                            <a:pt x="0" y="0"/>
                          </a:moveTo>
                          <a:lnTo>
                            <a:pt x="0" y="537"/>
                          </a:lnTo>
                          <a:cubicBezTo>
                            <a:pt x="620" y="924"/>
                            <a:pt x="1229" y="1322"/>
                            <a:pt x="1848" y="1703"/>
                          </a:cubicBezTo>
                          <a:cubicBezTo>
                            <a:pt x="1981" y="1785"/>
                            <a:pt x="2116" y="1872"/>
                            <a:pt x="2252" y="1954"/>
                          </a:cubicBezTo>
                          <a:cubicBezTo>
                            <a:pt x="3680" y="2832"/>
                            <a:pt x="5120" y="3689"/>
                            <a:pt x="6570" y="4530"/>
                          </a:cubicBezTo>
                          <a:cubicBezTo>
                            <a:pt x="6815" y="4673"/>
                            <a:pt x="7064" y="4816"/>
                            <a:pt x="7312" y="4955"/>
                          </a:cubicBezTo>
                          <a:cubicBezTo>
                            <a:pt x="8756" y="5786"/>
                            <a:pt x="10217" y="6593"/>
                            <a:pt x="11683" y="7385"/>
                          </a:cubicBezTo>
                          <a:lnTo>
                            <a:pt x="12650" y="7385"/>
                          </a:lnTo>
                          <a:cubicBezTo>
                            <a:pt x="10932" y="6471"/>
                            <a:pt x="9226" y="5531"/>
                            <a:pt x="7541" y="4564"/>
                          </a:cubicBezTo>
                          <a:cubicBezTo>
                            <a:pt x="7292" y="4421"/>
                            <a:pt x="7047" y="4279"/>
                            <a:pt x="6799" y="4137"/>
                          </a:cubicBezTo>
                          <a:cubicBezTo>
                            <a:pt x="5381" y="3315"/>
                            <a:pt x="3978" y="2481"/>
                            <a:pt x="2583" y="1620"/>
                          </a:cubicBezTo>
                          <a:cubicBezTo>
                            <a:pt x="2454" y="1544"/>
                            <a:pt x="2329" y="1467"/>
                            <a:pt x="2199" y="1388"/>
                          </a:cubicBezTo>
                          <a:cubicBezTo>
                            <a:pt x="1464" y="931"/>
                            <a:pt x="739" y="454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63" name="Google Shape;863;p28"/>
                    <p:cNvSpPr/>
                    <p:nvPr/>
                  </p:nvSpPr>
                  <p:spPr>
                    <a:xfrm flipH="1">
                      <a:off x="8469560" y="4741048"/>
                      <a:ext cx="718288" cy="4201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20" h="5101" extrusionOk="0">
                          <a:moveTo>
                            <a:pt x="0" y="0"/>
                          </a:moveTo>
                          <a:lnTo>
                            <a:pt x="0" y="530"/>
                          </a:lnTo>
                          <a:lnTo>
                            <a:pt x="888" y="1047"/>
                          </a:lnTo>
                          <a:cubicBezTo>
                            <a:pt x="2719" y="2120"/>
                            <a:pt x="4554" y="3193"/>
                            <a:pt x="6385" y="4262"/>
                          </a:cubicBezTo>
                          <a:cubicBezTo>
                            <a:pt x="6862" y="4544"/>
                            <a:pt x="7339" y="4822"/>
                            <a:pt x="7816" y="5100"/>
                          </a:cubicBezTo>
                          <a:lnTo>
                            <a:pt x="8719" y="5100"/>
                          </a:lnTo>
                          <a:cubicBezTo>
                            <a:pt x="8018" y="4689"/>
                            <a:pt x="7316" y="4279"/>
                            <a:pt x="6613" y="3868"/>
                          </a:cubicBezTo>
                          <a:cubicBezTo>
                            <a:pt x="4815" y="2815"/>
                            <a:pt x="3017" y="1765"/>
                            <a:pt x="1219" y="712"/>
                          </a:cubicBezTo>
                          <a:cubicBezTo>
                            <a:pt x="811" y="477"/>
                            <a:pt x="408" y="238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864" name="Google Shape;864;p28"/>
                <p:cNvGrpSpPr/>
                <p:nvPr/>
              </p:nvGrpSpPr>
              <p:grpSpPr>
                <a:xfrm>
                  <a:off x="7263138" y="3080978"/>
                  <a:ext cx="1919274" cy="2080257"/>
                  <a:chOff x="7263138" y="3080978"/>
                  <a:chExt cx="1919274" cy="2080257"/>
                </a:xfrm>
              </p:grpSpPr>
              <p:sp>
                <p:nvSpPr>
                  <p:cNvPr id="865" name="Google Shape;865;p28"/>
                  <p:cNvSpPr/>
                  <p:nvPr/>
                </p:nvSpPr>
                <p:spPr>
                  <a:xfrm rot="-2023777">
                    <a:off x="7388257" y="3288860"/>
                    <a:ext cx="974975" cy="7462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36" h="9059" extrusionOk="0">
                        <a:moveTo>
                          <a:pt x="3551" y="5264"/>
                        </a:moveTo>
                        <a:cubicBezTo>
                          <a:pt x="3555" y="5264"/>
                          <a:pt x="3559" y="5264"/>
                          <a:pt x="3563" y="5264"/>
                        </a:cubicBezTo>
                        <a:cubicBezTo>
                          <a:pt x="3620" y="5354"/>
                          <a:pt x="3626" y="5470"/>
                          <a:pt x="3580" y="5589"/>
                        </a:cubicBezTo>
                        <a:cubicBezTo>
                          <a:pt x="3514" y="5751"/>
                          <a:pt x="3368" y="5877"/>
                          <a:pt x="3216" y="5900"/>
                        </a:cubicBezTo>
                        <a:cubicBezTo>
                          <a:pt x="3186" y="5905"/>
                          <a:pt x="3156" y="5908"/>
                          <a:pt x="3127" y="5908"/>
                        </a:cubicBezTo>
                        <a:cubicBezTo>
                          <a:pt x="3069" y="5908"/>
                          <a:pt x="3014" y="5898"/>
                          <a:pt x="2961" y="5880"/>
                        </a:cubicBezTo>
                        <a:cubicBezTo>
                          <a:pt x="3007" y="5685"/>
                          <a:pt x="3106" y="5502"/>
                          <a:pt x="3236" y="5387"/>
                        </a:cubicBezTo>
                        <a:cubicBezTo>
                          <a:pt x="3332" y="5304"/>
                          <a:pt x="3439" y="5264"/>
                          <a:pt x="3551" y="5264"/>
                        </a:cubicBezTo>
                        <a:close/>
                        <a:moveTo>
                          <a:pt x="5752" y="1811"/>
                        </a:moveTo>
                        <a:cubicBezTo>
                          <a:pt x="5941" y="1811"/>
                          <a:pt x="6094" y="1877"/>
                          <a:pt x="6223" y="2016"/>
                        </a:cubicBezTo>
                        <a:cubicBezTo>
                          <a:pt x="7180" y="3049"/>
                          <a:pt x="6316" y="7457"/>
                          <a:pt x="6084" y="8546"/>
                        </a:cubicBezTo>
                        <a:cubicBezTo>
                          <a:pt x="5700" y="7539"/>
                          <a:pt x="4275" y="3566"/>
                          <a:pt x="5030" y="2231"/>
                        </a:cubicBezTo>
                        <a:cubicBezTo>
                          <a:pt x="5166" y="1996"/>
                          <a:pt x="5359" y="1860"/>
                          <a:pt x="5620" y="1820"/>
                        </a:cubicBezTo>
                        <a:cubicBezTo>
                          <a:pt x="5666" y="1814"/>
                          <a:pt x="5709" y="1811"/>
                          <a:pt x="5752" y="1811"/>
                        </a:cubicBezTo>
                        <a:close/>
                        <a:moveTo>
                          <a:pt x="10448" y="2943"/>
                        </a:moveTo>
                        <a:cubicBezTo>
                          <a:pt x="10580" y="2943"/>
                          <a:pt x="10687" y="3016"/>
                          <a:pt x="10769" y="3168"/>
                        </a:cubicBezTo>
                        <a:cubicBezTo>
                          <a:pt x="11567" y="4628"/>
                          <a:pt x="7401" y="7778"/>
                          <a:pt x="6312" y="8566"/>
                        </a:cubicBezTo>
                        <a:cubicBezTo>
                          <a:pt x="7398" y="6480"/>
                          <a:pt x="9478" y="2959"/>
                          <a:pt x="10445" y="2943"/>
                        </a:cubicBezTo>
                        <a:close/>
                        <a:moveTo>
                          <a:pt x="836" y="0"/>
                        </a:moveTo>
                        <a:cubicBezTo>
                          <a:pt x="526" y="0"/>
                          <a:pt x="236" y="51"/>
                          <a:pt x="1" y="112"/>
                        </a:cubicBezTo>
                        <a:lnTo>
                          <a:pt x="40" y="261"/>
                        </a:lnTo>
                        <a:cubicBezTo>
                          <a:pt x="266" y="203"/>
                          <a:pt x="544" y="154"/>
                          <a:pt x="841" y="154"/>
                        </a:cubicBezTo>
                        <a:cubicBezTo>
                          <a:pt x="1139" y="154"/>
                          <a:pt x="1456" y="203"/>
                          <a:pt x="1758" y="340"/>
                        </a:cubicBezTo>
                        <a:cubicBezTo>
                          <a:pt x="2315" y="595"/>
                          <a:pt x="2692" y="1148"/>
                          <a:pt x="2683" y="1681"/>
                        </a:cubicBezTo>
                        <a:cubicBezTo>
                          <a:pt x="2680" y="1999"/>
                          <a:pt x="2553" y="2294"/>
                          <a:pt x="2418" y="2605"/>
                        </a:cubicBezTo>
                        <a:cubicBezTo>
                          <a:pt x="2339" y="2794"/>
                          <a:pt x="2255" y="2989"/>
                          <a:pt x="2200" y="3194"/>
                        </a:cubicBezTo>
                        <a:cubicBezTo>
                          <a:pt x="2093" y="3585"/>
                          <a:pt x="2100" y="3992"/>
                          <a:pt x="2116" y="4443"/>
                        </a:cubicBezTo>
                        <a:cubicBezTo>
                          <a:pt x="2130" y="4764"/>
                          <a:pt x="2146" y="5161"/>
                          <a:pt x="2319" y="5502"/>
                        </a:cubicBezTo>
                        <a:cubicBezTo>
                          <a:pt x="2414" y="5688"/>
                          <a:pt x="2580" y="5877"/>
                          <a:pt x="2788" y="5979"/>
                        </a:cubicBezTo>
                        <a:cubicBezTo>
                          <a:pt x="2785" y="6016"/>
                          <a:pt x="2782" y="6052"/>
                          <a:pt x="2782" y="6089"/>
                        </a:cubicBezTo>
                        <a:cubicBezTo>
                          <a:pt x="2765" y="6827"/>
                          <a:pt x="3226" y="7589"/>
                          <a:pt x="3977" y="8082"/>
                        </a:cubicBezTo>
                        <a:cubicBezTo>
                          <a:pt x="4590" y="8487"/>
                          <a:pt x="5299" y="8681"/>
                          <a:pt x="5995" y="8857"/>
                        </a:cubicBezTo>
                        <a:lnTo>
                          <a:pt x="5898" y="9043"/>
                        </a:lnTo>
                        <a:lnTo>
                          <a:pt x="6067" y="8927"/>
                        </a:lnTo>
                        <a:lnTo>
                          <a:pt x="6123" y="9059"/>
                        </a:lnTo>
                        <a:lnTo>
                          <a:pt x="6160" y="8900"/>
                        </a:lnTo>
                        <a:cubicBezTo>
                          <a:pt x="6169" y="8904"/>
                          <a:pt x="6183" y="8904"/>
                          <a:pt x="6193" y="8907"/>
                        </a:cubicBezTo>
                        <a:lnTo>
                          <a:pt x="6213" y="8824"/>
                        </a:lnTo>
                        <a:cubicBezTo>
                          <a:pt x="6881" y="8354"/>
                          <a:pt x="11836" y="4797"/>
                          <a:pt x="10905" y="3095"/>
                        </a:cubicBezTo>
                        <a:cubicBezTo>
                          <a:pt x="10794" y="2893"/>
                          <a:pt x="10635" y="2791"/>
                          <a:pt x="10450" y="2791"/>
                        </a:cubicBezTo>
                        <a:cubicBezTo>
                          <a:pt x="10447" y="2791"/>
                          <a:pt x="10444" y="2791"/>
                          <a:pt x="10441" y="2791"/>
                        </a:cubicBezTo>
                        <a:cubicBezTo>
                          <a:pt x="9305" y="2807"/>
                          <a:pt x="7060" y="6838"/>
                          <a:pt x="6296" y="8278"/>
                        </a:cubicBezTo>
                        <a:cubicBezTo>
                          <a:pt x="6594" y="6824"/>
                          <a:pt x="7279" y="2933"/>
                          <a:pt x="6335" y="1913"/>
                        </a:cubicBezTo>
                        <a:cubicBezTo>
                          <a:pt x="6179" y="1743"/>
                          <a:pt x="5985" y="1659"/>
                          <a:pt x="5757" y="1659"/>
                        </a:cubicBezTo>
                        <a:cubicBezTo>
                          <a:pt x="5706" y="1659"/>
                          <a:pt x="5652" y="1663"/>
                          <a:pt x="5597" y="1672"/>
                        </a:cubicBezTo>
                        <a:cubicBezTo>
                          <a:pt x="5292" y="1718"/>
                          <a:pt x="5057" y="1880"/>
                          <a:pt x="4902" y="2158"/>
                        </a:cubicBezTo>
                        <a:cubicBezTo>
                          <a:pt x="4070" y="3615"/>
                          <a:pt x="5653" y="7860"/>
                          <a:pt x="5978" y="8698"/>
                        </a:cubicBezTo>
                        <a:cubicBezTo>
                          <a:pt x="5312" y="8530"/>
                          <a:pt x="4639" y="8334"/>
                          <a:pt x="4060" y="7957"/>
                        </a:cubicBezTo>
                        <a:cubicBezTo>
                          <a:pt x="3504" y="7593"/>
                          <a:pt x="2918" y="6910"/>
                          <a:pt x="2935" y="6092"/>
                        </a:cubicBezTo>
                        <a:cubicBezTo>
                          <a:pt x="2935" y="6072"/>
                          <a:pt x="2935" y="6052"/>
                          <a:pt x="2938" y="6036"/>
                        </a:cubicBezTo>
                        <a:cubicBezTo>
                          <a:pt x="3001" y="6051"/>
                          <a:pt x="3066" y="6061"/>
                          <a:pt x="3134" y="6061"/>
                        </a:cubicBezTo>
                        <a:cubicBezTo>
                          <a:pt x="3168" y="6061"/>
                          <a:pt x="3203" y="6058"/>
                          <a:pt x="3239" y="6052"/>
                        </a:cubicBezTo>
                        <a:cubicBezTo>
                          <a:pt x="3447" y="6019"/>
                          <a:pt x="3636" y="5860"/>
                          <a:pt x="3719" y="5645"/>
                        </a:cubicBezTo>
                        <a:cubicBezTo>
                          <a:pt x="3792" y="5463"/>
                          <a:pt x="3772" y="5277"/>
                          <a:pt x="3663" y="5145"/>
                        </a:cubicBezTo>
                        <a:lnTo>
                          <a:pt x="3643" y="5118"/>
                        </a:lnTo>
                        <a:lnTo>
                          <a:pt x="3613" y="5115"/>
                        </a:lnTo>
                        <a:cubicBezTo>
                          <a:pt x="3591" y="5113"/>
                          <a:pt x="3568" y="5111"/>
                          <a:pt x="3546" y="5111"/>
                        </a:cubicBezTo>
                        <a:cubicBezTo>
                          <a:pt x="3398" y="5111"/>
                          <a:pt x="3257" y="5168"/>
                          <a:pt x="3137" y="5274"/>
                        </a:cubicBezTo>
                        <a:cubicBezTo>
                          <a:pt x="2987" y="5403"/>
                          <a:pt x="2875" y="5602"/>
                          <a:pt x="2819" y="5820"/>
                        </a:cubicBezTo>
                        <a:cubicBezTo>
                          <a:pt x="2663" y="5731"/>
                          <a:pt x="2530" y="5586"/>
                          <a:pt x="2454" y="5433"/>
                        </a:cubicBezTo>
                        <a:cubicBezTo>
                          <a:pt x="2295" y="5122"/>
                          <a:pt x="2282" y="4744"/>
                          <a:pt x="2269" y="4440"/>
                        </a:cubicBezTo>
                        <a:cubicBezTo>
                          <a:pt x="2252" y="3999"/>
                          <a:pt x="2246" y="3605"/>
                          <a:pt x="2348" y="3231"/>
                        </a:cubicBezTo>
                        <a:cubicBezTo>
                          <a:pt x="2398" y="3039"/>
                          <a:pt x="2481" y="2850"/>
                          <a:pt x="2560" y="2665"/>
                        </a:cubicBezTo>
                        <a:cubicBezTo>
                          <a:pt x="2692" y="2354"/>
                          <a:pt x="2828" y="2032"/>
                          <a:pt x="2835" y="1684"/>
                        </a:cubicBezTo>
                        <a:cubicBezTo>
                          <a:pt x="2845" y="1082"/>
                          <a:pt x="2441" y="486"/>
                          <a:pt x="1822" y="204"/>
                        </a:cubicBezTo>
                        <a:cubicBezTo>
                          <a:pt x="1495" y="54"/>
                          <a:pt x="1155" y="0"/>
                          <a:pt x="836" y="0"/>
                        </a:cubicBez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66" name="Google Shape;866;p28"/>
                  <p:cNvSpPr/>
                  <p:nvPr/>
                </p:nvSpPr>
                <p:spPr>
                  <a:xfrm flipH="1">
                    <a:off x="8014369" y="3894839"/>
                    <a:ext cx="1168042" cy="12663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80" h="15374" extrusionOk="0">
                        <a:moveTo>
                          <a:pt x="12031" y="1"/>
                        </a:moveTo>
                        <a:lnTo>
                          <a:pt x="11859" y="176"/>
                        </a:lnTo>
                        <a:lnTo>
                          <a:pt x="1" y="12148"/>
                        </a:lnTo>
                        <a:lnTo>
                          <a:pt x="1" y="15373"/>
                        </a:lnTo>
                        <a:lnTo>
                          <a:pt x="5832" y="15373"/>
                        </a:lnTo>
                        <a:lnTo>
                          <a:pt x="14180" y="1014"/>
                        </a:lnTo>
                        <a:lnTo>
                          <a:pt x="14160" y="1005"/>
                        </a:lnTo>
                        <a:lnTo>
                          <a:pt x="14097" y="974"/>
                        </a:lnTo>
                        <a:lnTo>
                          <a:pt x="13640" y="760"/>
                        </a:lnTo>
                        <a:lnTo>
                          <a:pt x="13594" y="736"/>
                        </a:lnTo>
                        <a:lnTo>
                          <a:pt x="13538" y="710"/>
                        </a:lnTo>
                        <a:lnTo>
                          <a:pt x="13326" y="610"/>
                        </a:lnTo>
                        <a:lnTo>
                          <a:pt x="13111" y="511"/>
                        </a:lnTo>
                        <a:lnTo>
                          <a:pt x="13005" y="462"/>
                        </a:lnTo>
                        <a:lnTo>
                          <a:pt x="12789" y="358"/>
                        </a:lnTo>
                        <a:lnTo>
                          <a:pt x="12581" y="259"/>
                        </a:lnTo>
                        <a:lnTo>
                          <a:pt x="12436" y="190"/>
                        </a:lnTo>
                        <a:lnTo>
                          <a:pt x="12306" y="130"/>
                        </a:lnTo>
                        <a:lnTo>
                          <a:pt x="12031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867" name="Google Shape;867;p28"/>
            <p:cNvGrpSpPr/>
            <p:nvPr/>
          </p:nvGrpSpPr>
          <p:grpSpPr>
            <a:xfrm>
              <a:off x="1576825" y="529505"/>
              <a:ext cx="5990350" cy="6062179"/>
              <a:chOff x="1576825" y="529505"/>
              <a:chExt cx="5990350" cy="6062179"/>
            </a:xfrm>
          </p:grpSpPr>
          <p:grpSp>
            <p:nvGrpSpPr>
              <p:cNvPr id="868" name="Google Shape;868;p28"/>
              <p:cNvGrpSpPr/>
              <p:nvPr/>
            </p:nvGrpSpPr>
            <p:grpSpPr>
              <a:xfrm>
                <a:off x="1576825" y="547825"/>
                <a:ext cx="5990350" cy="6043859"/>
                <a:chOff x="1576825" y="547825"/>
                <a:chExt cx="5990350" cy="6043859"/>
              </a:xfrm>
            </p:grpSpPr>
            <p:grpSp>
              <p:nvGrpSpPr>
                <p:cNvPr id="869" name="Google Shape;869;p28"/>
                <p:cNvGrpSpPr/>
                <p:nvPr/>
              </p:nvGrpSpPr>
              <p:grpSpPr>
                <a:xfrm>
                  <a:off x="1576825" y="547825"/>
                  <a:ext cx="5990350" cy="2450355"/>
                  <a:chOff x="1576825" y="547825"/>
                  <a:chExt cx="5990350" cy="2450355"/>
                </a:xfrm>
              </p:grpSpPr>
              <p:sp>
                <p:nvSpPr>
                  <p:cNvPr id="870" name="Google Shape;870;p28"/>
                  <p:cNvSpPr/>
                  <p:nvPr/>
                </p:nvSpPr>
                <p:spPr>
                  <a:xfrm>
                    <a:off x="1576825" y="547825"/>
                    <a:ext cx="2178581" cy="24503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581" h="145746" extrusionOk="0">
                        <a:moveTo>
                          <a:pt x="52071" y="0"/>
                        </a:moveTo>
                        <a:cubicBezTo>
                          <a:pt x="52056" y="36"/>
                          <a:pt x="50409" y="3667"/>
                          <a:pt x="48352" y="9669"/>
                        </a:cubicBezTo>
                        <a:cubicBezTo>
                          <a:pt x="47144" y="13192"/>
                          <a:pt x="46028" y="16828"/>
                          <a:pt x="45042" y="20485"/>
                        </a:cubicBezTo>
                        <a:cubicBezTo>
                          <a:pt x="43813" y="25051"/>
                          <a:pt x="42774" y="29653"/>
                          <a:pt x="41963" y="34168"/>
                        </a:cubicBezTo>
                        <a:cubicBezTo>
                          <a:pt x="39892" y="45660"/>
                          <a:pt x="39252" y="56637"/>
                          <a:pt x="40053" y="66796"/>
                        </a:cubicBezTo>
                        <a:cubicBezTo>
                          <a:pt x="40528" y="72829"/>
                          <a:pt x="41524" y="78634"/>
                          <a:pt x="43017" y="84057"/>
                        </a:cubicBezTo>
                        <a:cubicBezTo>
                          <a:pt x="43818" y="86971"/>
                          <a:pt x="44778" y="89833"/>
                          <a:pt x="45868" y="92560"/>
                        </a:cubicBezTo>
                        <a:cubicBezTo>
                          <a:pt x="46070" y="93066"/>
                          <a:pt x="46282" y="93567"/>
                          <a:pt x="46493" y="94068"/>
                        </a:cubicBezTo>
                        <a:cubicBezTo>
                          <a:pt x="45284" y="94177"/>
                          <a:pt x="44113" y="94229"/>
                          <a:pt x="42971" y="94229"/>
                        </a:cubicBezTo>
                        <a:cubicBezTo>
                          <a:pt x="24309" y="94229"/>
                          <a:pt x="13834" y="80670"/>
                          <a:pt x="8261" y="68888"/>
                        </a:cubicBezTo>
                        <a:cubicBezTo>
                          <a:pt x="4898" y="61786"/>
                          <a:pt x="2919" y="54554"/>
                          <a:pt x="1855" y="49746"/>
                        </a:cubicBezTo>
                        <a:cubicBezTo>
                          <a:pt x="699" y="44529"/>
                          <a:pt x="332" y="40949"/>
                          <a:pt x="327" y="40913"/>
                        </a:cubicBezTo>
                        <a:lnTo>
                          <a:pt x="1" y="40944"/>
                        </a:lnTo>
                        <a:cubicBezTo>
                          <a:pt x="1" y="40980"/>
                          <a:pt x="368" y="44575"/>
                          <a:pt x="1531" y="49807"/>
                        </a:cubicBezTo>
                        <a:cubicBezTo>
                          <a:pt x="2212" y="52881"/>
                          <a:pt x="3028" y="55908"/>
                          <a:pt x="3958" y="58811"/>
                        </a:cubicBezTo>
                        <a:cubicBezTo>
                          <a:pt x="5126" y="62437"/>
                          <a:pt x="6468" y="65872"/>
                          <a:pt x="7961" y="69022"/>
                        </a:cubicBezTo>
                        <a:cubicBezTo>
                          <a:pt x="11758" y="77049"/>
                          <a:pt x="16504" y="83294"/>
                          <a:pt x="22067" y="87576"/>
                        </a:cubicBezTo>
                        <a:cubicBezTo>
                          <a:pt x="23678" y="88815"/>
                          <a:pt x="25378" y="89905"/>
                          <a:pt x="27123" y="90814"/>
                        </a:cubicBezTo>
                        <a:cubicBezTo>
                          <a:pt x="28958" y="91774"/>
                          <a:pt x="30894" y="92560"/>
                          <a:pt x="32878" y="93149"/>
                        </a:cubicBezTo>
                        <a:cubicBezTo>
                          <a:pt x="34954" y="93764"/>
                          <a:pt x="37140" y="94187"/>
                          <a:pt x="39365" y="94394"/>
                        </a:cubicBezTo>
                        <a:cubicBezTo>
                          <a:pt x="40523" y="94508"/>
                          <a:pt x="41705" y="94558"/>
                          <a:pt x="42909" y="94558"/>
                        </a:cubicBezTo>
                        <a:cubicBezTo>
                          <a:pt x="44132" y="94558"/>
                          <a:pt x="45377" y="94501"/>
                          <a:pt x="46633" y="94389"/>
                        </a:cubicBezTo>
                        <a:cubicBezTo>
                          <a:pt x="47584" y="96604"/>
                          <a:pt x="48642" y="98763"/>
                          <a:pt x="49784" y="100835"/>
                        </a:cubicBezTo>
                        <a:cubicBezTo>
                          <a:pt x="51272" y="103520"/>
                          <a:pt x="52939" y="106129"/>
                          <a:pt x="54748" y="108592"/>
                        </a:cubicBezTo>
                        <a:cubicBezTo>
                          <a:pt x="56622" y="111150"/>
                          <a:pt x="58703" y="113623"/>
                          <a:pt x="60930" y="115937"/>
                        </a:cubicBezTo>
                        <a:cubicBezTo>
                          <a:pt x="63239" y="118334"/>
                          <a:pt x="65764" y="120633"/>
                          <a:pt x="68441" y="122760"/>
                        </a:cubicBezTo>
                        <a:cubicBezTo>
                          <a:pt x="71214" y="124966"/>
                          <a:pt x="74220" y="127058"/>
                          <a:pt x="77386" y="128975"/>
                        </a:cubicBezTo>
                        <a:cubicBezTo>
                          <a:pt x="80656" y="130958"/>
                          <a:pt x="84178" y="132806"/>
                          <a:pt x="87861" y="134480"/>
                        </a:cubicBezTo>
                        <a:cubicBezTo>
                          <a:pt x="91663" y="136205"/>
                          <a:pt x="95738" y="137781"/>
                          <a:pt x="99979" y="139176"/>
                        </a:cubicBezTo>
                        <a:cubicBezTo>
                          <a:pt x="104343" y="140606"/>
                          <a:pt x="109008" y="141882"/>
                          <a:pt x="113837" y="142961"/>
                        </a:cubicBezTo>
                        <a:cubicBezTo>
                          <a:pt x="118801" y="144072"/>
                          <a:pt x="124085" y="145012"/>
                          <a:pt x="129534" y="145746"/>
                        </a:cubicBezTo>
                        <a:lnTo>
                          <a:pt x="129580" y="145420"/>
                        </a:lnTo>
                        <a:cubicBezTo>
                          <a:pt x="90289" y="140110"/>
                          <a:pt x="63538" y="125054"/>
                          <a:pt x="50078" y="100675"/>
                        </a:cubicBezTo>
                        <a:cubicBezTo>
                          <a:pt x="41591" y="85308"/>
                          <a:pt x="39562" y="68113"/>
                          <a:pt x="40182" y="53016"/>
                        </a:cubicBezTo>
                        <a:cubicBezTo>
                          <a:pt x="40790" y="52845"/>
                          <a:pt x="43012" y="52189"/>
                          <a:pt x="46132" y="50923"/>
                        </a:cubicBezTo>
                        <a:cubicBezTo>
                          <a:pt x="48280" y="50050"/>
                          <a:pt x="50435" y="49059"/>
                          <a:pt x="52526" y="47979"/>
                        </a:cubicBezTo>
                        <a:cubicBezTo>
                          <a:pt x="55139" y="46632"/>
                          <a:pt x="57671" y="45144"/>
                          <a:pt x="60047" y="43547"/>
                        </a:cubicBezTo>
                        <a:cubicBezTo>
                          <a:pt x="66090" y="39492"/>
                          <a:pt x="71178" y="34757"/>
                          <a:pt x="75160" y="29477"/>
                        </a:cubicBezTo>
                        <a:cubicBezTo>
                          <a:pt x="77526" y="26342"/>
                          <a:pt x="79524" y="22974"/>
                          <a:pt x="81100" y="19472"/>
                        </a:cubicBezTo>
                        <a:cubicBezTo>
                          <a:pt x="82835" y="15624"/>
                          <a:pt x="84096" y="11508"/>
                          <a:pt x="84855" y="7252"/>
                        </a:cubicBezTo>
                        <a:lnTo>
                          <a:pt x="84530" y="7195"/>
                        </a:lnTo>
                        <a:cubicBezTo>
                          <a:pt x="81265" y="25522"/>
                          <a:pt x="69318" y="36926"/>
                          <a:pt x="59871" y="43268"/>
                        </a:cubicBezTo>
                        <a:cubicBezTo>
                          <a:pt x="54514" y="46863"/>
                          <a:pt x="49381" y="49245"/>
                          <a:pt x="46013" y="50613"/>
                        </a:cubicBezTo>
                        <a:cubicBezTo>
                          <a:pt x="43064" y="51812"/>
                          <a:pt x="40920" y="52458"/>
                          <a:pt x="40197" y="52670"/>
                        </a:cubicBezTo>
                        <a:cubicBezTo>
                          <a:pt x="40492" y="45991"/>
                          <a:pt x="41297" y="39735"/>
                          <a:pt x="42284" y="34235"/>
                        </a:cubicBezTo>
                        <a:cubicBezTo>
                          <a:pt x="44123" y="24034"/>
                          <a:pt x="46767" y="15310"/>
                          <a:pt x="48662" y="9783"/>
                        </a:cubicBezTo>
                        <a:cubicBezTo>
                          <a:pt x="50719" y="3797"/>
                          <a:pt x="52356" y="176"/>
                          <a:pt x="52376" y="140"/>
                        </a:cubicBezTo>
                        <a:lnTo>
                          <a:pt x="52071" y="0"/>
                        </a:lnTo>
                        <a:close/>
                      </a:path>
                    </a:pathLst>
                  </a:custGeom>
                  <a:solidFill>
                    <a:srgbClr val="FFE599"/>
                  </a:solidFill>
                  <a:ln w="19050" cap="flat" cmpd="sng">
                    <a:solidFill>
                      <a:srgbClr val="FFE59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71" name="Google Shape;871;p28"/>
                  <p:cNvSpPr/>
                  <p:nvPr/>
                </p:nvSpPr>
                <p:spPr>
                  <a:xfrm flipH="1">
                    <a:off x="5388594" y="547825"/>
                    <a:ext cx="2178581" cy="24503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581" h="145746" extrusionOk="0">
                        <a:moveTo>
                          <a:pt x="52071" y="0"/>
                        </a:moveTo>
                        <a:cubicBezTo>
                          <a:pt x="52056" y="36"/>
                          <a:pt x="50409" y="3667"/>
                          <a:pt x="48352" y="9669"/>
                        </a:cubicBezTo>
                        <a:cubicBezTo>
                          <a:pt x="47144" y="13192"/>
                          <a:pt x="46028" y="16828"/>
                          <a:pt x="45042" y="20485"/>
                        </a:cubicBezTo>
                        <a:cubicBezTo>
                          <a:pt x="43813" y="25051"/>
                          <a:pt x="42774" y="29653"/>
                          <a:pt x="41963" y="34168"/>
                        </a:cubicBezTo>
                        <a:cubicBezTo>
                          <a:pt x="39892" y="45660"/>
                          <a:pt x="39252" y="56637"/>
                          <a:pt x="40053" y="66796"/>
                        </a:cubicBezTo>
                        <a:cubicBezTo>
                          <a:pt x="40528" y="72829"/>
                          <a:pt x="41524" y="78634"/>
                          <a:pt x="43017" y="84057"/>
                        </a:cubicBezTo>
                        <a:cubicBezTo>
                          <a:pt x="43818" y="86971"/>
                          <a:pt x="44778" y="89833"/>
                          <a:pt x="45868" y="92560"/>
                        </a:cubicBezTo>
                        <a:cubicBezTo>
                          <a:pt x="46070" y="93066"/>
                          <a:pt x="46282" y="93567"/>
                          <a:pt x="46493" y="94068"/>
                        </a:cubicBezTo>
                        <a:cubicBezTo>
                          <a:pt x="45284" y="94177"/>
                          <a:pt x="44113" y="94229"/>
                          <a:pt x="42971" y="94229"/>
                        </a:cubicBezTo>
                        <a:cubicBezTo>
                          <a:pt x="24309" y="94229"/>
                          <a:pt x="13834" y="80670"/>
                          <a:pt x="8261" y="68888"/>
                        </a:cubicBezTo>
                        <a:cubicBezTo>
                          <a:pt x="4898" y="61786"/>
                          <a:pt x="2919" y="54554"/>
                          <a:pt x="1855" y="49746"/>
                        </a:cubicBezTo>
                        <a:cubicBezTo>
                          <a:pt x="699" y="44529"/>
                          <a:pt x="332" y="40949"/>
                          <a:pt x="327" y="40913"/>
                        </a:cubicBezTo>
                        <a:lnTo>
                          <a:pt x="1" y="40944"/>
                        </a:lnTo>
                        <a:cubicBezTo>
                          <a:pt x="1" y="40980"/>
                          <a:pt x="368" y="44575"/>
                          <a:pt x="1531" y="49807"/>
                        </a:cubicBezTo>
                        <a:cubicBezTo>
                          <a:pt x="2212" y="52881"/>
                          <a:pt x="3028" y="55908"/>
                          <a:pt x="3958" y="58811"/>
                        </a:cubicBezTo>
                        <a:cubicBezTo>
                          <a:pt x="5126" y="62437"/>
                          <a:pt x="6468" y="65872"/>
                          <a:pt x="7961" y="69022"/>
                        </a:cubicBezTo>
                        <a:cubicBezTo>
                          <a:pt x="11758" y="77049"/>
                          <a:pt x="16504" y="83294"/>
                          <a:pt x="22067" y="87576"/>
                        </a:cubicBezTo>
                        <a:cubicBezTo>
                          <a:pt x="23678" y="88815"/>
                          <a:pt x="25378" y="89905"/>
                          <a:pt x="27123" y="90814"/>
                        </a:cubicBezTo>
                        <a:cubicBezTo>
                          <a:pt x="28958" y="91774"/>
                          <a:pt x="30894" y="92560"/>
                          <a:pt x="32878" y="93149"/>
                        </a:cubicBezTo>
                        <a:cubicBezTo>
                          <a:pt x="34954" y="93764"/>
                          <a:pt x="37140" y="94187"/>
                          <a:pt x="39365" y="94394"/>
                        </a:cubicBezTo>
                        <a:cubicBezTo>
                          <a:pt x="40523" y="94508"/>
                          <a:pt x="41705" y="94558"/>
                          <a:pt x="42909" y="94558"/>
                        </a:cubicBezTo>
                        <a:cubicBezTo>
                          <a:pt x="44132" y="94558"/>
                          <a:pt x="45377" y="94501"/>
                          <a:pt x="46633" y="94389"/>
                        </a:cubicBezTo>
                        <a:cubicBezTo>
                          <a:pt x="47584" y="96604"/>
                          <a:pt x="48642" y="98763"/>
                          <a:pt x="49784" y="100835"/>
                        </a:cubicBezTo>
                        <a:cubicBezTo>
                          <a:pt x="51272" y="103520"/>
                          <a:pt x="52939" y="106129"/>
                          <a:pt x="54748" y="108592"/>
                        </a:cubicBezTo>
                        <a:cubicBezTo>
                          <a:pt x="56622" y="111150"/>
                          <a:pt x="58703" y="113623"/>
                          <a:pt x="60930" y="115937"/>
                        </a:cubicBezTo>
                        <a:cubicBezTo>
                          <a:pt x="63239" y="118334"/>
                          <a:pt x="65764" y="120633"/>
                          <a:pt x="68441" y="122760"/>
                        </a:cubicBezTo>
                        <a:cubicBezTo>
                          <a:pt x="71214" y="124966"/>
                          <a:pt x="74220" y="127058"/>
                          <a:pt x="77386" y="128975"/>
                        </a:cubicBezTo>
                        <a:cubicBezTo>
                          <a:pt x="80656" y="130958"/>
                          <a:pt x="84178" y="132806"/>
                          <a:pt x="87861" y="134480"/>
                        </a:cubicBezTo>
                        <a:cubicBezTo>
                          <a:pt x="91663" y="136205"/>
                          <a:pt x="95738" y="137781"/>
                          <a:pt x="99979" y="139176"/>
                        </a:cubicBezTo>
                        <a:cubicBezTo>
                          <a:pt x="104343" y="140606"/>
                          <a:pt x="109008" y="141882"/>
                          <a:pt x="113837" y="142961"/>
                        </a:cubicBezTo>
                        <a:cubicBezTo>
                          <a:pt x="118801" y="144072"/>
                          <a:pt x="124085" y="145012"/>
                          <a:pt x="129534" y="145746"/>
                        </a:cubicBezTo>
                        <a:lnTo>
                          <a:pt x="129580" y="145420"/>
                        </a:lnTo>
                        <a:cubicBezTo>
                          <a:pt x="90289" y="140110"/>
                          <a:pt x="63538" y="125054"/>
                          <a:pt x="50078" y="100675"/>
                        </a:cubicBezTo>
                        <a:cubicBezTo>
                          <a:pt x="41591" y="85308"/>
                          <a:pt x="39562" y="68113"/>
                          <a:pt x="40182" y="53016"/>
                        </a:cubicBezTo>
                        <a:cubicBezTo>
                          <a:pt x="40790" y="52845"/>
                          <a:pt x="43012" y="52189"/>
                          <a:pt x="46132" y="50923"/>
                        </a:cubicBezTo>
                        <a:cubicBezTo>
                          <a:pt x="48280" y="50050"/>
                          <a:pt x="50435" y="49059"/>
                          <a:pt x="52526" y="47979"/>
                        </a:cubicBezTo>
                        <a:cubicBezTo>
                          <a:pt x="55139" y="46632"/>
                          <a:pt x="57671" y="45144"/>
                          <a:pt x="60047" y="43547"/>
                        </a:cubicBezTo>
                        <a:cubicBezTo>
                          <a:pt x="66090" y="39492"/>
                          <a:pt x="71178" y="34757"/>
                          <a:pt x="75160" y="29477"/>
                        </a:cubicBezTo>
                        <a:cubicBezTo>
                          <a:pt x="77526" y="26342"/>
                          <a:pt x="79524" y="22974"/>
                          <a:pt x="81100" y="19472"/>
                        </a:cubicBezTo>
                        <a:cubicBezTo>
                          <a:pt x="82835" y="15624"/>
                          <a:pt x="84096" y="11508"/>
                          <a:pt x="84855" y="7252"/>
                        </a:cubicBezTo>
                        <a:lnTo>
                          <a:pt x="84530" y="7195"/>
                        </a:lnTo>
                        <a:cubicBezTo>
                          <a:pt x="81265" y="25522"/>
                          <a:pt x="69318" y="36926"/>
                          <a:pt x="59871" y="43268"/>
                        </a:cubicBezTo>
                        <a:cubicBezTo>
                          <a:pt x="54514" y="46863"/>
                          <a:pt x="49381" y="49245"/>
                          <a:pt x="46013" y="50613"/>
                        </a:cubicBezTo>
                        <a:cubicBezTo>
                          <a:pt x="43064" y="51812"/>
                          <a:pt x="40920" y="52458"/>
                          <a:pt x="40197" y="52670"/>
                        </a:cubicBezTo>
                        <a:cubicBezTo>
                          <a:pt x="40492" y="45991"/>
                          <a:pt x="41297" y="39735"/>
                          <a:pt x="42284" y="34235"/>
                        </a:cubicBezTo>
                        <a:cubicBezTo>
                          <a:pt x="44123" y="24034"/>
                          <a:pt x="46767" y="15310"/>
                          <a:pt x="48662" y="9783"/>
                        </a:cubicBezTo>
                        <a:cubicBezTo>
                          <a:pt x="50719" y="3797"/>
                          <a:pt x="52356" y="176"/>
                          <a:pt x="52376" y="140"/>
                        </a:cubicBezTo>
                        <a:lnTo>
                          <a:pt x="52071" y="0"/>
                        </a:lnTo>
                        <a:close/>
                      </a:path>
                    </a:pathLst>
                  </a:custGeom>
                  <a:solidFill>
                    <a:srgbClr val="FFE599"/>
                  </a:solidFill>
                  <a:ln w="19050" cap="flat" cmpd="sng">
                    <a:solidFill>
                      <a:srgbClr val="FFE59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872" name="Google Shape;872;p28"/>
                <p:cNvGrpSpPr/>
                <p:nvPr/>
              </p:nvGrpSpPr>
              <p:grpSpPr>
                <a:xfrm>
                  <a:off x="3187975" y="2723028"/>
                  <a:ext cx="2898794" cy="3868656"/>
                  <a:chOff x="3197126" y="2226932"/>
                  <a:chExt cx="3325449" cy="4438059"/>
                </a:xfrm>
              </p:grpSpPr>
              <p:sp>
                <p:nvSpPr>
                  <p:cNvPr id="873" name="Google Shape;873;p28"/>
                  <p:cNvSpPr/>
                  <p:nvPr/>
                </p:nvSpPr>
                <p:spPr>
                  <a:xfrm>
                    <a:off x="3197126" y="2496701"/>
                    <a:ext cx="1070184" cy="574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92" h="6969" extrusionOk="0">
                        <a:moveTo>
                          <a:pt x="8955" y="1"/>
                        </a:moveTo>
                        <a:cubicBezTo>
                          <a:pt x="6294" y="1"/>
                          <a:pt x="2798" y="756"/>
                          <a:pt x="0" y="3980"/>
                        </a:cubicBezTo>
                        <a:cubicBezTo>
                          <a:pt x="0" y="3980"/>
                          <a:pt x="2276" y="6969"/>
                          <a:pt x="6892" y="6969"/>
                        </a:cubicBezTo>
                        <a:cubicBezTo>
                          <a:pt x="8420" y="6969"/>
                          <a:pt x="10205" y="6641"/>
                          <a:pt x="12249" y="5769"/>
                        </a:cubicBezTo>
                        <a:lnTo>
                          <a:pt x="12991" y="586"/>
                        </a:lnTo>
                        <a:cubicBezTo>
                          <a:pt x="12991" y="586"/>
                          <a:pt x="11297" y="1"/>
                          <a:pt x="8955" y="1"/>
                        </a:cubicBezTo>
                        <a:close/>
                      </a:path>
                    </a:pathLst>
                  </a:custGeom>
                  <a:solidFill>
                    <a:srgbClr val="EA843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74" name="Google Shape;874;p28"/>
                  <p:cNvSpPr/>
                  <p:nvPr/>
                </p:nvSpPr>
                <p:spPr>
                  <a:xfrm>
                    <a:off x="3377109" y="2588134"/>
                    <a:ext cx="919607" cy="3227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64" h="3918" extrusionOk="0">
                        <a:moveTo>
                          <a:pt x="8432" y="0"/>
                        </a:moveTo>
                        <a:cubicBezTo>
                          <a:pt x="6829" y="0"/>
                          <a:pt x="3920" y="407"/>
                          <a:pt x="1" y="2632"/>
                        </a:cubicBezTo>
                        <a:cubicBezTo>
                          <a:pt x="1" y="2632"/>
                          <a:pt x="2097" y="3917"/>
                          <a:pt x="5491" y="3917"/>
                        </a:cubicBezTo>
                        <a:cubicBezTo>
                          <a:pt x="7114" y="3917"/>
                          <a:pt x="9034" y="3623"/>
                          <a:pt x="11164" y="2754"/>
                        </a:cubicBezTo>
                        <a:lnTo>
                          <a:pt x="9845" y="135"/>
                        </a:lnTo>
                        <a:cubicBezTo>
                          <a:pt x="9845" y="135"/>
                          <a:pt x="9355" y="0"/>
                          <a:pt x="8432" y="0"/>
                        </a:cubicBezTo>
                        <a:close/>
                      </a:path>
                    </a:pathLst>
                  </a:custGeom>
                  <a:solidFill>
                    <a:srgbClr val="FCA18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75" name="Google Shape;875;p28"/>
                  <p:cNvSpPr/>
                  <p:nvPr/>
                </p:nvSpPr>
                <p:spPr>
                  <a:xfrm>
                    <a:off x="5409064" y="2517459"/>
                    <a:ext cx="1113511" cy="645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18" h="7838" extrusionOk="0">
                        <a:moveTo>
                          <a:pt x="3467" y="1"/>
                        </a:moveTo>
                        <a:cubicBezTo>
                          <a:pt x="1367" y="1"/>
                          <a:pt x="0" y="486"/>
                          <a:pt x="0" y="486"/>
                        </a:cubicBezTo>
                        <a:lnTo>
                          <a:pt x="828" y="6132"/>
                        </a:lnTo>
                        <a:cubicBezTo>
                          <a:pt x="2905" y="7378"/>
                          <a:pt x="4763" y="7838"/>
                          <a:pt x="6374" y="7838"/>
                        </a:cubicBezTo>
                        <a:cubicBezTo>
                          <a:pt x="10932" y="7838"/>
                          <a:pt x="13517" y="4156"/>
                          <a:pt x="13517" y="4156"/>
                        </a:cubicBezTo>
                        <a:cubicBezTo>
                          <a:pt x="9848" y="757"/>
                          <a:pt x="6087" y="1"/>
                          <a:pt x="3467" y="1"/>
                        </a:cubicBezTo>
                        <a:close/>
                      </a:path>
                    </a:pathLst>
                  </a:custGeom>
                  <a:solidFill>
                    <a:srgbClr val="EA843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76" name="Google Shape;876;p28"/>
                  <p:cNvSpPr/>
                  <p:nvPr/>
                </p:nvSpPr>
                <p:spPr>
                  <a:xfrm>
                    <a:off x="5412524" y="2617211"/>
                    <a:ext cx="957333" cy="3724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22" h="4521" extrusionOk="0">
                        <a:moveTo>
                          <a:pt x="2692" y="0"/>
                        </a:moveTo>
                        <a:cubicBezTo>
                          <a:pt x="1392" y="0"/>
                          <a:pt x="574" y="176"/>
                          <a:pt x="574" y="176"/>
                        </a:cubicBezTo>
                        <a:lnTo>
                          <a:pt x="1" y="3213"/>
                        </a:lnTo>
                        <a:cubicBezTo>
                          <a:pt x="2091" y="4190"/>
                          <a:pt x="4047" y="4520"/>
                          <a:pt x="5735" y="4520"/>
                        </a:cubicBezTo>
                        <a:cubicBezTo>
                          <a:pt x="9260" y="4520"/>
                          <a:pt x="11621" y="3081"/>
                          <a:pt x="11621" y="3081"/>
                        </a:cubicBezTo>
                        <a:cubicBezTo>
                          <a:pt x="8349" y="487"/>
                          <a:pt x="4854" y="0"/>
                          <a:pt x="2692" y="0"/>
                        </a:cubicBezTo>
                        <a:close/>
                      </a:path>
                    </a:pathLst>
                  </a:custGeom>
                  <a:solidFill>
                    <a:srgbClr val="FCA18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77" name="Google Shape;877;p28"/>
                  <p:cNvSpPr/>
                  <p:nvPr/>
                </p:nvSpPr>
                <p:spPr>
                  <a:xfrm>
                    <a:off x="3549267" y="2397854"/>
                    <a:ext cx="2443827" cy="15816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68" h="19201" extrusionOk="0">
                        <a:moveTo>
                          <a:pt x="15769" y="1"/>
                        </a:moveTo>
                        <a:cubicBezTo>
                          <a:pt x="15320" y="1"/>
                          <a:pt x="14883" y="21"/>
                          <a:pt x="14454" y="57"/>
                        </a:cubicBezTo>
                        <a:cubicBezTo>
                          <a:pt x="12186" y="239"/>
                          <a:pt x="10199" y="882"/>
                          <a:pt x="8498" y="1815"/>
                        </a:cubicBezTo>
                        <a:cubicBezTo>
                          <a:pt x="4703" y="3899"/>
                          <a:pt x="2345" y="7446"/>
                          <a:pt x="1464" y="10617"/>
                        </a:cubicBezTo>
                        <a:cubicBezTo>
                          <a:pt x="0" y="15899"/>
                          <a:pt x="73" y="19201"/>
                          <a:pt x="73" y="19201"/>
                        </a:cubicBezTo>
                        <a:lnTo>
                          <a:pt x="29668" y="15754"/>
                        </a:lnTo>
                        <a:cubicBezTo>
                          <a:pt x="29668" y="15754"/>
                          <a:pt x="28234" y="6564"/>
                          <a:pt x="22889" y="2249"/>
                        </a:cubicBezTo>
                        <a:lnTo>
                          <a:pt x="22886" y="2249"/>
                        </a:lnTo>
                        <a:cubicBezTo>
                          <a:pt x="21512" y="1140"/>
                          <a:pt x="19879" y="352"/>
                          <a:pt x="17945" y="127"/>
                        </a:cubicBezTo>
                        <a:cubicBezTo>
                          <a:pt x="17617" y="90"/>
                          <a:pt x="17296" y="61"/>
                          <a:pt x="16978" y="41"/>
                        </a:cubicBezTo>
                        <a:cubicBezTo>
                          <a:pt x="16600" y="15"/>
                          <a:pt x="16233" y="1"/>
                          <a:pt x="15869" y="1"/>
                        </a:cubicBezTo>
                        <a:cubicBezTo>
                          <a:pt x="15835" y="1"/>
                          <a:pt x="15802" y="1"/>
                          <a:pt x="15769" y="1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78" name="Google Shape;878;p28"/>
                  <p:cNvSpPr/>
                  <p:nvPr/>
                </p:nvSpPr>
                <p:spPr>
                  <a:xfrm>
                    <a:off x="4343828" y="3360207"/>
                    <a:ext cx="88139" cy="165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0" h="2011" extrusionOk="0">
                        <a:moveTo>
                          <a:pt x="537" y="1"/>
                        </a:moveTo>
                        <a:cubicBezTo>
                          <a:pt x="242" y="1"/>
                          <a:pt x="0" y="452"/>
                          <a:pt x="0" y="1004"/>
                        </a:cubicBezTo>
                        <a:cubicBezTo>
                          <a:pt x="0" y="1560"/>
                          <a:pt x="242" y="2011"/>
                          <a:pt x="537" y="2011"/>
                        </a:cubicBezTo>
                        <a:cubicBezTo>
                          <a:pt x="831" y="2011"/>
                          <a:pt x="1070" y="1560"/>
                          <a:pt x="1070" y="1004"/>
                        </a:cubicBezTo>
                        <a:cubicBezTo>
                          <a:pt x="1070" y="452"/>
                          <a:pt x="831" y="1"/>
                          <a:pt x="537" y="1"/>
                        </a:cubicBezTo>
                        <a:close/>
                      </a:path>
                    </a:pathLst>
                  </a:custGeom>
                  <a:solidFill>
                    <a:srgbClr val="0131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79" name="Google Shape;879;p28"/>
                  <p:cNvSpPr/>
                  <p:nvPr/>
                </p:nvSpPr>
                <p:spPr>
                  <a:xfrm>
                    <a:off x="5308323" y="3360207"/>
                    <a:ext cx="88221" cy="165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1" h="2011" extrusionOk="0">
                        <a:moveTo>
                          <a:pt x="537" y="1"/>
                        </a:moveTo>
                        <a:cubicBezTo>
                          <a:pt x="243" y="1"/>
                          <a:pt x="1" y="452"/>
                          <a:pt x="1" y="1004"/>
                        </a:cubicBezTo>
                        <a:cubicBezTo>
                          <a:pt x="1" y="1560"/>
                          <a:pt x="243" y="2011"/>
                          <a:pt x="537" y="2011"/>
                        </a:cubicBezTo>
                        <a:cubicBezTo>
                          <a:pt x="832" y="2011"/>
                          <a:pt x="1071" y="1560"/>
                          <a:pt x="1071" y="1004"/>
                        </a:cubicBezTo>
                        <a:cubicBezTo>
                          <a:pt x="1071" y="452"/>
                          <a:pt x="832" y="1"/>
                          <a:pt x="537" y="1"/>
                        </a:cubicBezTo>
                        <a:close/>
                      </a:path>
                    </a:pathLst>
                  </a:custGeom>
                  <a:solidFill>
                    <a:srgbClr val="0131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0" name="Google Shape;880;p28"/>
                  <p:cNvSpPr/>
                  <p:nvPr/>
                </p:nvSpPr>
                <p:spPr>
                  <a:xfrm>
                    <a:off x="5308323" y="3491508"/>
                    <a:ext cx="189127" cy="61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6" h="742" extrusionOk="0">
                        <a:moveTo>
                          <a:pt x="1743" y="1"/>
                        </a:moveTo>
                        <a:cubicBezTo>
                          <a:pt x="573" y="1"/>
                          <a:pt x="1" y="741"/>
                          <a:pt x="1" y="741"/>
                        </a:cubicBezTo>
                        <a:lnTo>
                          <a:pt x="2295" y="53"/>
                        </a:lnTo>
                        <a:cubicBezTo>
                          <a:pt x="2098" y="16"/>
                          <a:pt x="1914" y="1"/>
                          <a:pt x="1743" y="1"/>
                        </a:cubicBezTo>
                        <a:close/>
                      </a:path>
                    </a:pathLst>
                  </a:custGeom>
                  <a:solidFill>
                    <a:srgbClr val="D9645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1" name="Google Shape;881;p28"/>
                  <p:cNvSpPr/>
                  <p:nvPr/>
                </p:nvSpPr>
                <p:spPr>
                  <a:xfrm>
                    <a:off x="4279413" y="3490767"/>
                    <a:ext cx="193493" cy="695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9" h="844" extrusionOk="0">
                        <a:moveTo>
                          <a:pt x="237" y="1"/>
                        </a:moveTo>
                        <a:cubicBezTo>
                          <a:pt x="90" y="1"/>
                          <a:pt x="1" y="9"/>
                          <a:pt x="1" y="9"/>
                        </a:cubicBezTo>
                        <a:lnTo>
                          <a:pt x="2349" y="843"/>
                        </a:lnTo>
                        <a:cubicBezTo>
                          <a:pt x="1823" y="88"/>
                          <a:pt x="720" y="1"/>
                          <a:pt x="237" y="1"/>
                        </a:cubicBezTo>
                        <a:close/>
                      </a:path>
                    </a:pathLst>
                  </a:custGeom>
                  <a:solidFill>
                    <a:srgbClr val="D9645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2" name="Google Shape;882;p28"/>
                  <p:cNvSpPr/>
                  <p:nvPr/>
                </p:nvSpPr>
                <p:spPr>
                  <a:xfrm>
                    <a:off x="4249183" y="2226932"/>
                    <a:ext cx="1185258" cy="13445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89" h="16323" extrusionOk="0">
                        <a:moveTo>
                          <a:pt x="6216" y="1"/>
                        </a:moveTo>
                        <a:cubicBezTo>
                          <a:pt x="6180" y="1"/>
                          <a:pt x="6145" y="4"/>
                          <a:pt x="6110" y="10"/>
                        </a:cubicBezTo>
                        <a:cubicBezTo>
                          <a:pt x="5421" y="132"/>
                          <a:pt x="6269" y="1056"/>
                          <a:pt x="6868" y="1629"/>
                        </a:cubicBezTo>
                        <a:cubicBezTo>
                          <a:pt x="6495" y="1327"/>
                          <a:pt x="5989" y="983"/>
                          <a:pt x="5604" y="983"/>
                        </a:cubicBezTo>
                        <a:cubicBezTo>
                          <a:pt x="5448" y="983"/>
                          <a:pt x="5312" y="1039"/>
                          <a:pt x="5213" y="1176"/>
                        </a:cubicBezTo>
                        <a:cubicBezTo>
                          <a:pt x="4988" y="1483"/>
                          <a:pt x="5398" y="1831"/>
                          <a:pt x="5957" y="2132"/>
                        </a:cubicBezTo>
                        <a:cubicBezTo>
                          <a:pt x="3689" y="2314"/>
                          <a:pt x="1702" y="2957"/>
                          <a:pt x="1" y="3890"/>
                        </a:cubicBezTo>
                        <a:cubicBezTo>
                          <a:pt x="1328" y="4106"/>
                          <a:pt x="2987" y="4907"/>
                          <a:pt x="3732" y="7437"/>
                        </a:cubicBezTo>
                        <a:cubicBezTo>
                          <a:pt x="5074" y="11987"/>
                          <a:pt x="4769" y="16322"/>
                          <a:pt x="4769" y="16322"/>
                        </a:cubicBezTo>
                        <a:lnTo>
                          <a:pt x="9220" y="16322"/>
                        </a:lnTo>
                        <a:cubicBezTo>
                          <a:pt x="9220" y="16322"/>
                          <a:pt x="8789" y="4642"/>
                          <a:pt x="14389" y="4324"/>
                        </a:cubicBezTo>
                        <a:cubicBezTo>
                          <a:pt x="13015" y="3215"/>
                          <a:pt x="11382" y="2427"/>
                          <a:pt x="9448" y="2202"/>
                        </a:cubicBezTo>
                        <a:cubicBezTo>
                          <a:pt x="9120" y="2165"/>
                          <a:pt x="8799" y="2136"/>
                          <a:pt x="8481" y="2116"/>
                        </a:cubicBezTo>
                        <a:cubicBezTo>
                          <a:pt x="8094" y="1520"/>
                          <a:pt x="7024" y="1"/>
                          <a:pt x="6216" y="1"/>
                        </a:cubicBezTo>
                        <a:close/>
                      </a:path>
                    </a:pathLst>
                  </a:custGeom>
                  <a:solidFill>
                    <a:srgbClr val="EA843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3" name="Google Shape;883;p28"/>
                  <p:cNvSpPr/>
                  <p:nvPr/>
                </p:nvSpPr>
                <p:spPr>
                  <a:xfrm>
                    <a:off x="4646051" y="2526519"/>
                    <a:ext cx="9390" cy="43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" h="531" extrusionOk="0">
                        <a:moveTo>
                          <a:pt x="57" y="1"/>
                        </a:moveTo>
                        <a:cubicBezTo>
                          <a:pt x="29" y="1"/>
                          <a:pt x="0" y="19"/>
                          <a:pt x="0" y="55"/>
                        </a:cubicBezTo>
                        <a:lnTo>
                          <a:pt x="0" y="475"/>
                        </a:lnTo>
                        <a:cubicBezTo>
                          <a:pt x="0" y="512"/>
                          <a:pt x="29" y="530"/>
                          <a:pt x="57" y="530"/>
                        </a:cubicBezTo>
                        <a:cubicBezTo>
                          <a:pt x="85" y="530"/>
                          <a:pt x="113" y="512"/>
                          <a:pt x="113" y="475"/>
                        </a:cubicBezTo>
                        <a:lnTo>
                          <a:pt x="113" y="55"/>
                        </a:lnTo>
                        <a:cubicBezTo>
                          <a:pt x="113" y="19"/>
                          <a:pt x="85" y="1"/>
                          <a:pt x="57" y="1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4" name="Google Shape;884;p28"/>
                  <p:cNvSpPr/>
                  <p:nvPr/>
                </p:nvSpPr>
                <p:spPr>
                  <a:xfrm>
                    <a:off x="4683695" y="2551643"/>
                    <a:ext cx="9390" cy="56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" h="685" extrusionOk="0">
                        <a:moveTo>
                          <a:pt x="57" y="1"/>
                        </a:moveTo>
                        <a:cubicBezTo>
                          <a:pt x="29" y="1"/>
                          <a:pt x="0" y="20"/>
                          <a:pt x="0" y="58"/>
                        </a:cubicBezTo>
                        <a:lnTo>
                          <a:pt x="0" y="627"/>
                        </a:lnTo>
                        <a:cubicBezTo>
                          <a:pt x="0" y="665"/>
                          <a:pt x="29" y="684"/>
                          <a:pt x="57" y="684"/>
                        </a:cubicBezTo>
                        <a:cubicBezTo>
                          <a:pt x="85" y="684"/>
                          <a:pt x="113" y="665"/>
                          <a:pt x="113" y="627"/>
                        </a:cubicBezTo>
                        <a:lnTo>
                          <a:pt x="113" y="58"/>
                        </a:lnTo>
                        <a:cubicBezTo>
                          <a:pt x="113" y="20"/>
                          <a:pt x="85" y="1"/>
                          <a:pt x="57" y="1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5" name="Google Shape;885;p28"/>
                  <p:cNvSpPr/>
                  <p:nvPr/>
                </p:nvSpPr>
                <p:spPr>
                  <a:xfrm>
                    <a:off x="4981800" y="2495135"/>
                    <a:ext cx="9390" cy="783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" h="951" extrusionOk="0">
                        <a:moveTo>
                          <a:pt x="57" y="0"/>
                        </a:moveTo>
                        <a:cubicBezTo>
                          <a:pt x="29" y="0"/>
                          <a:pt x="1" y="19"/>
                          <a:pt x="1" y="55"/>
                        </a:cubicBezTo>
                        <a:lnTo>
                          <a:pt x="1" y="896"/>
                        </a:lnTo>
                        <a:cubicBezTo>
                          <a:pt x="1" y="933"/>
                          <a:pt x="29" y="951"/>
                          <a:pt x="57" y="951"/>
                        </a:cubicBezTo>
                        <a:cubicBezTo>
                          <a:pt x="85" y="951"/>
                          <a:pt x="114" y="933"/>
                          <a:pt x="114" y="896"/>
                        </a:cubicBezTo>
                        <a:lnTo>
                          <a:pt x="114" y="55"/>
                        </a:lnTo>
                        <a:cubicBezTo>
                          <a:pt x="114" y="19"/>
                          <a:pt x="85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6" name="Google Shape;886;p28"/>
                  <p:cNvSpPr/>
                  <p:nvPr/>
                </p:nvSpPr>
                <p:spPr>
                  <a:xfrm>
                    <a:off x="5022739" y="2545382"/>
                    <a:ext cx="9390" cy="499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" h="606" extrusionOk="0">
                        <a:moveTo>
                          <a:pt x="57" y="1"/>
                        </a:moveTo>
                        <a:cubicBezTo>
                          <a:pt x="29" y="1"/>
                          <a:pt x="0" y="20"/>
                          <a:pt x="0" y="58"/>
                        </a:cubicBezTo>
                        <a:lnTo>
                          <a:pt x="0" y="551"/>
                        </a:lnTo>
                        <a:cubicBezTo>
                          <a:pt x="0" y="588"/>
                          <a:pt x="29" y="606"/>
                          <a:pt x="57" y="606"/>
                        </a:cubicBezTo>
                        <a:cubicBezTo>
                          <a:pt x="85" y="606"/>
                          <a:pt x="113" y="588"/>
                          <a:pt x="113" y="551"/>
                        </a:cubicBezTo>
                        <a:lnTo>
                          <a:pt x="113" y="58"/>
                        </a:lnTo>
                        <a:cubicBezTo>
                          <a:pt x="113" y="20"/>
                          <a:pt x="85" y="1"/>
                          <a:pt x="57" y="1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7" name="Google Shape;887;p28"/>
                  <p:cNvSpPr/>
                  <p:nvPr/>
                </p:nvSpPr>
                <p:spPr>
                  <a:xfrm>
                    <a:off x="4854700" y="2759056"/>
                    <a:ext cx="11862" cy="719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" h="873" extrusionOk="0">
                        <a:moveTo>
                          <a:pt x="54" y="0"/>
                        </a:moveTo>
                        <a:cubicBezTo>
                          <a:pt x="27" y="0"/>
                          <a:pt x="1" y="17"/>
                          <a:pt x="4" y="53"/>
                        </a:cubicBezTo>
                        <a:cubicBezTo>
                          <a:pt x="27" y="308"/>
                          <a:pt x="31" y="563"/>
                          <a:pt x="17" y="819"/>
                        </a:cubicBezTo>
                        <a:cubicBezTo>
                          <a:pt x="15" y="855"/>
                          <a:pt x="43" y="873"/>
                          <a:pt x="71" y="873"/>
                        </a:cubicBezTo>
                        <a:cubicBezTo>
                          <a:pt x="99" y="873"/>
                          <a:pt x="128" y="855"/>
                          <a:pt x="130" y="819"/>
                        </a:cubicBezTo>
                        <a:cubicBezTo>
                          <a:pt x="143" y="563"/>
                          <a:pt x="140" y="308"/>
                          <a:pt x="116" y="53"/>
                        </a:cubicBezTo>
                        <a:cubicBezTo>
                          <a:pt x="113" y="18"/>
                          <a:pt x="83" y="0"/>
                          <a:pt x="54" y="0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8" name="Google Shape;888;p28"/>
                  <p:cNvSpPr/>
                  <p:nvPr/>
                </p:nvSpPr>
                <p:spPr>
                  <a:xfrm>
                    <a:off x="4890696" y="2778001"/>
                    <a:ext cx="13509" cy="562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" h="683" extrusionOk="0">
                        <a:moveTo>
                          <a:pt x="55" y="0"/>
                        </a:moveTo>
                        <a:cubicBezTo>
                          <a:pt x="27" y="0"/>
                          <a:pt x="1" y="19"/>
                          <a:pt x="4" y="55"/>
                        </a:cubicBezTo>
                        <a:cubicBezTo>
                          <a:pt x="17" y="248"/>
                          <a:pt x="34" y="436"/>
                          <a:pt x="47" y="628"/>
                        </a:cubicBezTo>
                        <a:cubicBezTo>
                          <a:pt x="51" y="664"/>
                          <a:pt x="80" y="683"/>
                          <a:pt x="109" y="683"/>
                        </a:cubicBezTo>
                        <a:cubicBezTo>
                          <a:pt x="137" y="683"/>
                          <a:pt x="163" y="664"/>
                          <a:pt x="160" y="628"/>
                        </a:cubicBezTo>
                        <a:cubicBezTo>
                          <a:pt x="147" y="436"/>
                          <a:pt x="130" y="248"/>
                          <a:pt x="117" y="55"/>
                        </a:cubicBezTo>
                        <a:cubicBezTo>
                          <a:pt x="113" y="19"/>
                          <a:pt x="84" y="0"/>
                          <a:pt x="55" y="0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89" name="Google Shape;889;p28"/>
                  <p:cNvSpPr/>
                  <p:nvPr/>
                </p:nvSpPr>
                <p:spPr>
                  <a:xfrm>
                    <a:off x="4924798" y="2831461"/>
                    <a:ext cx="13180" cy="43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" h="531" extrusionOk="0">
                        <a:moveTo>
                          <a:pt x="105" y="1"/>
                        </a:moveTo>
                        <a:cubicBezTo>
                          <a:pt x="77" y="1"/>
                          <a:pt x="47" y="19"/>
                          <a:pt x="44" y="56"/>
                        </a:cubicBezTo>
                        <a:cubicBezTo>
                          <a:pt x="31" y="195"/>
                          <a:pt x="17" y="334"/>
                          <a:pt x="5" y="476"/>
                        </a:cubicBezTo>
                        <a:cubicBezTo>
                          <a:pt x="1" y="512"/>
                          <a:pt x="28" y="530"/>
                          <a:pt x="57" y="530"/>
                        </a:cubicBezTo>
                        <a:cubicBezTo>
                          <a:pt x="86" y="530"/>
                          <a:pt x="117" y="512"/>
                          <a:pt x="120" y="476"/>
                        </a:cubicBezTo>
                        <a:cubicBezTo>
                          <a:pt x="133" y="334"/>
                          <a:pt x="147" y="195"/>
                          <a:pt x="156" y="56"/>
                        </a:cubicBezTo>
                        <a:cubicBezTo>
                          <a:pt x="160" y="19"/>
                          <a:pt x="133" y="1"/>
                          <a:pt x="105" y="1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0" name="Google Shape;890;p28"/>
                  <p:cNvSpPr/>
                  <p:nvPr/>
                </p:nvSpPr>
                <p:spPr>
                  <a:xfrm>
                    <a:off x="4730483" y="3302794"/>
                    <a:ext cx="14086" cy="596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" h="724" extrusionOk="0">
                        <a:moveTo>
                          <a:pt x="93" y="1"/>
                        </a:moveTo>
                        <a:cubicBezTo>
                          <a:pt x="65" y="1"/>
                          <a:pt x="38" y="19"/>
                          <a:pt x="42" y="56"/>
                        </a:cubicBezTo>
                        <a:cubicBezTo>
                          <a:pt x="55" y="258"/>
                          <a:pt x="45" y="453"/>
                          <a:pt x="9" y="652"/>
                        </a:cubicBezTo>
                        <a:cubicBezTo>
                          <a:pt x="1" y="695"/>
                          <a:pt x="37" y="723"/>
                          <a:pt x="70" y="723"/>
                        </a:cubicBezTo>
                        <a:cubicBezTo>
                          <a:pt x="92" y="723"/>
                          <a:pt x="113" y="711"/>
                          <a:pt x="118" y="681"/>
                        </a:cubicBezTo>
                        <a:cubicBezTo>
                          <a:pt x="158" y="476"/>
                          <a:pt x="171" y="267"/>
                          <a:pt x="154" y="56"/>
                        </a:cubicBezTo>
                        <a:cubicBezTo>
                          <a:pt x="151" y="19"/>
                          <a:pt x="121" y="1"/>
                          <a:pt x="93" y="1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1" name="Google Shape;891;p28"/>
                  <p:cNvSpPr/>
                  <p:nvPr/>
                </p:nvSpPr>
                <p:spPr>
                  <a:xfrm>
                    <a:off x="4756183" y="3271493"/>
                    <a:ext cx="13509" cy="533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" h="648" extrusionOk="0">
                        <a:moveTo>
                          <a:pt x="83" y="0"/>
                        </a:moveTo>
                        <a:cubicBezTo>
                          <a:pt x="54" y="0"/>
                          <a:pt x="28" y="18"/>
                          <a:pt x="31" y="54"/>
                        </a:cubicBezTo>
                        <a:cubicBezTo>
                          <a:pt x="48" y="230"/>
                          <a:pt x="45" y="402"/>
                          <a:pt x="8" y="575"/>
                        </a:cubicBezTo>
                        <a:cubicBezTo>
                          <a:pt x="0" y="619"/>
                          <a:pt x="37" y="647"/>
                          <a:pt x="71" y="647"/>
                        </a:cubicBezTo>
                        <a:cubicBezTo>
                          <a:pt x="93" y="647"/>
                          <a:pt x="114" y="635"/>
                          <a:pt x="120" y="607"/>
                        </a:cubicBezTo>
                        <a:cubicBezTo>
                          <a:pt x="154" y="422"/>
                          <a:pt x="164" y="240"/>
                          <a:pt x="144" y="54"/>
                        </a:cubicBezTo>
                        <a:cubicBezTo>
                          <a:pt x="141" y="18"/>
                          <a:pt x="111" y="0"/>
                          <a:pt x="83" y="0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2" name="Google Shape;892;p28"/>
                  <p:cNvSpPr/>
                  <p:nvPr/>
                </p:nvSpPr>
                <p:spPr>
                  <a:xfrm>
                    <a:off x="4787896" y="3302794"/>
                    <a:ext cx="15898" cy="72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" h="876" extrusionOk="0">
                        <a:moveTo>
                          <a:pt x="136" y="1"/>
                        </a:moveTo>
                        <a:cubicBezTo>
                          <a:pt x="107" y="1"/>
                          <a:pt x="77" y="19"/>
                          <a:pt x="73" y="56"/>
                        </a:cubicBezTo>
                        <a:cubicBezTo>
                          <a:pt x="50" y="310"/>
                          <a:pt x="27" y="565"/>
                          <a:pt x="4" y="820"/>
                        </a:cubicBezTo>
                        <a:cubicBezTo>
                          <a:pt x="1" y="857"/>
                          <a:pt x="27" y="875"/>
                          <a:pt x="55" y="875"/>
                        </a:cubicBezTo>
                        <a:cubicBezTo>
                          <a:pt x="83" y="875"/>
                          <a:pt x="113" y="857"/>
                          <a:pt x="117" y="820"/>
                        </a:cubicBezTo>
                        <a:cubicBezTo>
                          <a:pt x="140" y="565"/>
                          <a:pt x="163" y="310"/>
                          <a:pt x="189" y="56"/>
                        </a:cubicBezTo>
                        <a:cubicBezTo>
                          <a:pt x="193" y="19"/>
                          <a:pt x="165" y="1"/>
                          <a:pt x="136" y="1"/>
                        </a:cubicBezTo>
                        <a:close/>
                      </a:path>
                    </a:pathLst>
                  </a:custGeom>
                  <a:solidFill>
                    <a:srgbClr val="F9B78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3" name="Google Shape;893;p28"/>
                  <p:cNvSpPr/>
                  <p:nvPr/>
                </p:nvSpPr>
                <p:spPr>
                  <a:xfrm>
                    <a:off x="3272662" y="3648592"/>
                    <a:ext cx="2720434" cy="17809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026" h="21621" extrusionOk="0">
                        <a:moveTo>
                          <a:pt x="33026" y="0"/>
                        </a:moveTo>
                        <a:lnTo>
                          <a:pt x="33026" y="0"/>
                        </a:lnTo>
                        <a:cubicBezTo>
                          <a:pt x="32992" y="6"/>
                          <a:pt x="32960" y="10"/>
                          <a:pt x="32926" y="14"/>
                        </a:cubicBezTo>
                        <a:cubicBezTo>
                          <a:pt x="32549" y="63"/>
                          <a:pt x="32174" y="110"/>
                          <a:pt x="31797" y="156"/>
                        </a:cubicBezTo>
                        <a:cubicBezTo>
                          <a:pt x="30860" y="275"/>
                          <a:pt x="29926" y="388"/>
                          <a:pt x="28989" y="500"/>
                        </a:cubicBezTo>
                        <a:cubicBezTo>
                          <a:pt x="27999" y="619"/>
                          <a:pt x="27008" y="732"/>
                          <a:pt x="26018" y="845"/>
                        </a:cubicBezTo>
                        <a:cubicBezTo>
                          <a:pt x="25823" y="865"/>
                          <a:pt x="25628" y="888"/>
                          <a:pt x="25436" y="911"/>
                        </a:cubicBezTo>
                        <a:cubicBezTo>
                          <a:pt x="25290" y="928"/>
                          <a:pt x="25141" y="944"/>
                          <a:pt x="24995" y="960"/>
                        </a:cubicBezTo>
                        <a:cubicBezTo>
                          <a:pt x="24833" y="980"/>
                          <a:pt x="24671" y="997"/>
                          <a:pt x="24508" y="1013"/>
                        </a:cubicBezTo>
                        <a:cubicBezTo>
                          <a:pt x="24442" y="1024"/>
                          <a:pt x="24376" y="1030"/>
                          <a:pt x="24309" y="1036"/>
                        </a:cubicBezTo>
                        <a:cubicBezTo>
                          <a:pt x="24154" y="1053"/>
                          <a:pt x="23999" y="1070"/>
                          <a:pt x="23846" y="1090"/>
                        </a:cubicBezTo>
                        <a:cubicBezTo>
                          <a:pt x="23267" y="1152"/>
                          <a:pt x="22694" y="1215"/>
                          <a:pt x="22118" y="1272"/>
                        </a:cubicBezTo>
                        <a:cubicBezTo>
                          <a:pt x="22058" y="1278"/>
                          <a:pt x="21998" y="1285"/>
                          <a:pt x="21942" y="1292"/>
                        </a:cubicBezTo>
                        <a:cubicBezTo>
                          <a:pt x="21839" y="1302"/>
                          <a:pt x="21737" y="1311"/>
                          <a:pt x="21634" y="1322"/>
                        </a:cubicBezTo>
                        <a:cubicBezTo>
                          <a:pt x="20608" y="1427"/>
                          <a:pt x="19578" y="1520"/>
                          <a:pt x="18548" y="1593"/>
                        </a:cubicBezTo>
                        <a:cubicBezTo>
                          <a:pt x="18385" y="1603"/>
                          <a:pt x="18226" y="1616"/>
                          <a:pt x="18064" y="1626"/>
                        </a:cubicBezTo>
                        <a:cubicBezTo>
                          <a:pt x="17359" y="1672"/>
                          <a:pt x="16654" y="1709"/>
                          <a:pt x="15949" y="1729"/>
                        </a:cubicBezTo>
                        <a:cubicBezTo>
                          <a:pt x="15852" y="1732"/>
                          <a:pt x="15756" y="1735"/>
                          <a:pt x="15657" y="1739"/>
                        </a:cubicBezTo>
                        <a:cubicBezTo>
                          <a:pt x="15498" y="1742"/>
                          <a:pt x="15336" y="1749"/>
                          <a:pt x="15177" y="1749"/>
                        </a:cubicBezTo>
                        <a:cubicBezTo>
                          <a:pt x="15004" y="1752"/>
                          <a:pt x="14836" y="1755"/>
                          <a:pt x="14664" y="1755"/>
                        </a:cubicBezTo>
                        <a:cubicBezTo>
                          <a:pt x="14540" y="1756"/>
                          <a:pt x="14416" y="1757"/>
                          <a:pt x="14292" y="1757"/>
                        </a:cubicBezTo>
                        <a:cubicBezTo>
                          <a:pt x="13817" y="1757"/>
                          <a:pt x="13342" y="1746"/>
                          <a:pt x="12869" y="1725"/>
                        </a:cubicBezTo>
                        <a:cubicBezTo>
                          <a:pt x="12716" y="1722"/>
                          <a:pt x="12567" y="1715"/>
                          <a:pt x="12418" y="1706"/>
                        </a:cubicBezTo>
                        <a:cubicBezTo>
                          <a:pt x="11729" y="1672"/>
                          <a:pt x="11047" y="1620"/>
                          <a:pt x="10366" y="1553"/>
                        </a:cubicBezTo>
                        <a:cubicBezTo>
                          <a:pt x="10213" y="1536"/>
                          <a:pt x="10064" y="1524"/>
                          <a:pt x="9912" y="1504"/>
                        </a:cubicBezTo>
                        <a:cubicBezTo>
                          <a:pt x="9455" y="1457"/>
                          <a:pt x="8998" y="1401"/>
                          <a:pt x="8544" y="1338"/>
                        </a:cubicBezTo>
                        <a:cubicBezTo>
                          <a:pt x="8428" y="1325"/>
                          <a:pt x="8315" y="1308"/>
                          <a:pt x="8200" y="1292"/>
                        </a:cubicBezTo>
                        <a:cubicBezTo>
                          <a:pt x="8093" y="1275"/>
                          <a:pt x="7988" y="1262"/>
                          <a:pt x="7882" y="1245"/>
                        </a:cubicBezTo>
                        <a:cubicBezTo>
                          <a:pt x="7709" y="1222"/>
                          <a:pt x="7537" y="1195"/>
                          <a:pt x="7365" y="1169"/>
                        </a:cubicBezTo>
                        <a:cubicBezTo>
                          <a:pt x="7213" y="1146"/>
                          <a:pt x="7063" y="1123"/>
                          <a:pt x="6912" y="1096"/>
                        </a:cubicBezTo>
                        <a:cubicBezTo>
                          <a:pt x="6458" y="1024"/>
                          <a:pt x="6004" y="947"/>
                          <a:pt x="5550" y="865"/>
                        </a:cubicBezTo>
                        <a:cubicBezTo>
                          <a:pt x="5391" y="835"/>
                          <a:pt x="5232" y="808"/>
                          <a:pt x="5070" y="775"/>
                        </a:cubicBezTo>
                        <a:cubicBezTo>
                          <a:pt x="5037" y="772"/>
                          <a:pt x="5007" y="765"/>
                          <a:pt x="4974" y="758"/>
                        </a:cubicBezTo>
                        <a:cubicBezTo>
                          <a:pt x="4703" y="709"/>
                          <a:pt x="4249" y="553"/>
                          <a:pt x="3818" y="448"/>
                        </a:cubicBezTo>
                        <a:cubicBezTo>
                          <a:pt x="3792" y="440"/>
                          <a:pt x="3769" y="437"/>
                          <a:pt x="3742" y="431"/>
                        </a:cubicBezTo>
                        <a:cubicBezTo>
                          <a:pt x="3606" y="401"/>
                          <a:pt x="3477" y="374"/>
                          <a:pt x="3355" y="361"/>
                        </a:cubicBezTo>
                        <a:cubicBezTo>
                          <a:pt x="3290" y="354"/>
                          <a:pt x="3227" y="350"/>
                          <a:pt x="3169" y="350"/>
                        </a:cubicBezTo>
                        <a:cubicBezTo>
                          <a:pt x="3090" y="350"/>
                          <a:pt x="3018" y="357"/>
                          <a:pt x="2958" y="374"/>
                        </a:cubicBezTo>
                        <a:cubicBezTo>
                          <a:pt x="2921" y="384"/>
                          <a:pt x="2885" y="397"/>
                          <a:pt x="2851" y="421"/>
                        </a:cubicBezTo>
                        <a:lnTo>
                          <a:pt x="2848" y="421"/>
                        </a:lnTo>
                        <a:cubicBezTo>
                          <a:pt x="2156" y="828"/>
                          <a:pt x="1990" y="3242"/>
                          <a:pt x="1874" y="3948"/>
                        </a:cubicBezTo>
                        <a:cubicBezTo>
                          <a:pt x="1822" y="4242"/>
                          <a:pt x="1775" y="4550"/>
                          <a:pt x="1874" y="4835"/>
                        </a:cubicBezTo>
                        <a:cubicBezTo>
                          <a:pt x="1957" y="5073"/>
                          <a:pt x="2116" y="5269"/>
                          <a:pt x="2319" y="5424"/>
                        </a:cubicBezTo>
                        <a:cubicBezTo>
                          <a:pt x="2454" y="5530"/>
                          <a:pt x="2603" y="5620"/>
                          <a:pt x="2762" y="5693"/>
                        </a:cubicBezTo>
                        <a:cubicBezTo>
                          <a:pt x="2980" y="5795"/>
                          <a:pt x="3207" y="5874"/>
                          <a:pt x="3413" y="5934"/>
                        </a:cubicBezTo>
                        <a:lnTo>
                          <a:pt x="3413" y="5934"/>
                        </a:lnTo>
                        <a:cubicBezTo>
                          <a:pt x="3401" y="5931"/>
                          <a:pt x="3388" y="5929"/>
                          <a:pt x="3374" y="5929"/>
                        </a:cubicBezTo>
                        <a:cubicBezTo>
                          <a:pt x="3235" y="5929"/>
                          <a:pt x="3009" y="6097"/>
                          <a:pt x="2765" y="6322"/>
                        </a:cubicBezTo>
                        <a:cubicBezTo>
                          <a:pt x="2620" y="6454"/>
                          <a:pt x="2467" y="6610"/>
                          <a:pt x="2328" y="6759"/>
                        </a:cubicBezTo>
                        <a:cubicBezTo>
                          <a:pt x="2080" y="7027"/>
                          <a:pt x="1871" y="7282"/>
                          <a:pt x="1802" y="7378"/>
                        </a:cubicBezTo>
                        <a:cubicBezTo>
                          <a:pt x="1027" y="8487"/>
                          <a:pt x="1150" y="9676"/>
                          <a:pt x="1504" y="10908"/>
                        </a:cubicBezTo>
                        <a:cubicBezTo>
                          <a:pt x="1951" y="12468"/>
                          <a:pt x="2606" y="14286"/>
                          <a:pt x="2478" y="15932"/>
                        </a:cubicBezTo>
                        <a:cubicBezTo>
                          <a:pt x="2368" y="17276"/>
                          <a:pt x="0" y="19647"/>
                          <a:pt x="2113" y="21058"/>
                        </a:cubicBezTo>
                        <a:cubicBezTo>
                          <a:pt x="2299" y="21180"/>
                          <a:pt x="2656" y="21280"/>
                          <a:pt x="3159" y="21359"/>
                        </a:cubicBezTo>
                        <a:cubicBezTo>
                          <a:pt x="3404" y="21399"/>
                          <a:pt x="3682" y="21432"/>
                          <a:pt x="3991" y="21462"/>
                        </a:cubicBezTo>
                        <a:cubicBezTo>
                          <a:pt x="4325" y="21495"/>
                          <a:pt x="4696" y="21521"/>
                          <a:pt x="5100" y="21541"/>
                        </a:cubicBezTo>
                        <a:cubicBezTo>
                          <a:pt x="5269" y="21551"/>
                          <a:pt x="5441" y="21561"/>
                          <a:pt x="5623" y="21568"/>
                        </a:cubicBezTo>
                        <a:cubicBezTo>
                          <a:pt x="6495" y="21605"/>
                          <a:pt x="7485" y="21621"/>
                          <a:pt x="8557" y="21621"/>
                        </a:cubicBezTo>
                        <a:cubicBezTo>
                          <a:pt x="8653" y="21621"/>
                          <a:pt x="8751" y="21621"/>
                          <a:pt x="8848" y="21621"/>
                        </a:cubicBezTo>
                        <a:cubicBezTo>
                          <a:pt x="9018" y="21621"/>
                          <a:pt x="9189" y="21621"/>
                          <a:pt x="9365" y="21617"/>
                        </a:cubicBezTo>
                        <a:cubicBezTo>
                          <a:pt x="9921" y="21617"/>
                          <a:pt x="10494" y="21611"/>
                          <a:pt x="11081" y="21601"/>
                        </a:cubicBezTo>
                        <a:cubicBezTo>
                          <a:pt x="11935" y="21588"/>
                          <a:pt x="12816" y="21564"/>
                          <a:pt x="13710" y="21541"/>
                        </a:cubicBezTo>
                        <a:cubicBezTo>
                          <a:pt x="13915" y="21535"/>
                          <a:pt x="14121" y="21528"/>
                          <a:pt x="14326" y="21521"/>
                        </a:cubicBezTo>
                        <a:cubicBezTo>
                          <a:pt x="14842" y="21505"/>
                          <a:pt x="15365" y="21489"/>
                          <a:pt x="15882" y="21469"/>
                        </a:cubicBezTo>
                        <a:cubicBezTo>
                          <a:pt x="16058" y="21462"/>
                          <a:pt x="16230" y="21455"/>
                          <a:pt x="16402" y="21449"/>
                        </a:cubicBezTo>
                        <a:cubicBezTo>
                          <a:pt x="17273" y="21416"/>
                          <a:pt x="18144" y="21379"/>
                          <a:pt x="18992" y="21339"/>
                        </a:cubicBezTo>
                        <a:cubicBezTo>
                          <a:pt x="19171" y="21333"/>
                          <a:pt x="19346" y="21323"/>
                          <a:pt x="19521" y="21316"/>
                        </a:cubicBezTo>
                        <a:cubicBezTo>
                          <a:pt x="20465" y="21270"/>
                          <a:pt x="21382" y="21223"/>
                          <a:pt x="22253" y="21177"/>
                        </a:cubicBezTo>
                        <a:cubicBezTo>
                          <a:pt x="22446" y="21171"/>
                          <a:pt x="22634" y="21157"/>
                          <a:pt x="22823" y="21147"/>
                        </a:cubicBezTo>
                        <a:cubicBezTo>
                          <a:pt x="23499" y="21111"/>
                          <a:pt x="24138" y="21075"/>
                          <a:pt x="24737" y="21041"/>
                        </a:cubicBezTo>
                        <a:cubicBezTo>
                          <a:pt x="24896" y="21032"/>
                          <a:pt x="25052" y="21021"/>
                          <a:pt x="25200" y="21012"/>
                        </a:cubicBezTo>
                        <a:cubicBezTo>
                          <a:pt x="25572" y="20992"/>
                          <a:pt x="25923" y="20968"/>
                          <a:pt x="26250" y="20948"/>
                        </a:cubicBezTo>
                        <a:cubicBezTo>
                          <a:pt x="26333" y="20942"/>
                          <a:pt x="26412" y="20936"/>
                          <a:pt x="26492" y="20932"/>
                        </a:cubicBezTo>
                        <a:cubicBezTo>
                          <a:pt x="26545" y="20928"/>
                          <a:pt x="26598" y="20925"/>
                          <a:pt x="26648" y="20922"/>
                        </a:cubicBezTo>
                        <a:cubicBezTo>
                          <a:pt x="26753" y="20916"/>
                          <a:pt x="26853" y="20909"/>
                          <a:pt x="26949" y="20902"/>
                        </a:cubicBezTo>
                        <a:cubicBezTo>
                          <a:pt x="28340" y="20813"/>
                          <a:pt x="29201" y="20750"/>
                          <a:pt x="29247" y="20737"/>
                        </a:cubicBezTo>
                        <a:cubicBezTo>
                          <a:pt x="29290" y="20727"/>
                          <a:pt x="29413" y="20187"/>
                          <a:pt x="29595" y="19293"/>
                        </a:cubicBezTo>
                        <a:cubicBezTo>
                          <a:pt x="29611" y="19213"/>
                          <a:pt x="29625" y="19131"/>
                          <a:pt x="29641" y="19048"/>
                        </a:cubicBezTo>
                        <a:cubicBezTo>
                          <a:pt x="29734" y="18584"/>
                          <a:pt x="29840" y="18038"/>
                          <a:pt x="29952" y="17431"/>
                        </a:cubicBezTo>
                        <a:cubicBezTo>
                          <a:pt x="29963" y="17392"/>
                          <a:pt x="29969" y="17349"/>
                          <a:pt x="29976" y="17309"/>
                        </a:cubicBezTo>
                        <a:cubicBezTo>
                          <a:pt x="30005" y="17160"/>
                          <a:pt x="30032" y="17008"/>
                          <a:pt x="30062" y="16852"/>
                        </a:cubicBezTo>
                        <a:cubicBezTo>
                          <a:pt x="30079" y="16773"/>
                          <a:pt x="30091" y="16693"/>
                          <a:pt x="30105" y="16614"/>
                        </a:cubicBezTo>
                        <a:cubicBezTo>
                          <a:pt x="30204" y="16094"/>
                          <a:pt x="30303" y="15538"/>
                          <a:pt x="30409" y="14958"/>
                        </a:cubicBezTo>
                        <a:cubicBezTo>
                          <a:pt x="30423" y="14882"/>
                          <a:pt x="30439" y="14802"/>
                          <a:pt x="30453" y="14723"/>
                        </a:cubicBezTo>
                        <a:cubicBezTo>
                          <a:pt x="30536" y="14266"/>
                          <a:pt x="30621" y="13792"/>
                          <a:pt x="30707" y="13312"/>
                        </a:cubicBezTo>
                        <a:cubicBezTo>
                          <a:pt x="30751" y="13064"/>
                          <a:pt x="30797" y="12812"/>
                          <a:pt x="30840" y="12557"/>
                        </a:cubicBezTo>
                        <a:cubicBezTo>
                          <a:pt x="30857" y="12478"/>
                          <a:pt x="30870" y="12395"/>
                          <a:pt x="30883" y="12316"/>
                        </a:cubicBezTo>
                        <a:cubicBezTo>
                          <a:pt x="30996" y="11683"/>
                          <a:pt x="31112" y="11041"/>
                          <a:pt x="31224" y="10398"/>
                        </a:cubicBezTo>
                        <a:cubicBezTo>
                          <a:pt x="31237" y="10315"/>
                          <a:pt x="31254" y="10236"/>
                          <a:pt x="31268" y="10156"/>
                        </a:cubicBezTo>
                        <a:cubicBezTo>
                          <a:pt x="31360" y="9627"/>
                          <a:pt x="31453" y="9097"/>
                          <a:pt x="31546" y="8574"/>
                        </a:cubicBezTo>
                        <a:cubicBezTo>
                          <a:pt x="31558" y="8490"/>
                          <a:pt x="31572" y="8411"/>
                          <a:pt x="31585" y="8332"/>
                        </a:cubicBezTo>
                        <a:cubicBezTo>
                          <a:pt x="31651" y="7958"/>
                          <a:pt x="31717" y="7590"/>
                          <a:pt x="31780" y="7226"/>
                        </a:cubicBezTo>
                        <a:cubicBezTo>
                          <a:pt x="31794" y="7147"/>
                          <a:pt x="31807" y="7067"/>
                          <a:pt x="31820" y="6988"/>
                        </a:cubicBezTo>
                        <a:cubicBezTo>
                          <a:pt x="31907" y="6494"/>
                          <a:pt x="31989" y="6014"/>
                          <a:pt x="32072" y="5550"/>
                        </a:cubicBezTo>
                        <a:cubicBezTo>
                          <a:pt x="32082" y="5481"/>
                          <a:pt x="32095" y="5415"/>
                          <a:pt x="32108" y="5345"/>
                        </a:cubicBezTo>
                        <a:cubicBezTo>
                          <a:pt x="32201" y="4805"/>
                          <a:pt x="32290" y="4292"/>
                          <a:pt x="32373" y="3809"/>
                        </a:cubicBezTo>
                        <a:cubicBezTo>
                          <a:pt x="32387" y="3726"/>
                          <a:pt x="32403" y="3646"/>
                          <a:pt x="32416" y="3567"/>
                        </a:cubicBezTo>
                        <a:cubicBezTo>
                          <a:pt x="32476" y="3212"/>
                          <a:pt x="32532" y="2878"/>
                          <a:pt x="32585" y="2563"/>
                        </a:cubicBezTo>
                        <a:cubicBezTo>
                          <a:pt x="32602" y="2481"/>
                          <a:pt x="32615" y="2398"/>
                          <a:pt x="32628" y="2322"/>
                        </a:cubicBezTo>
                        <a:cubicBezTo>
                          <a:pt x="32711" y="1848"/>
                          <a:pt x="32784" y="1434"/>
                          <a:pt x="32840" y="1090"/>
                        </a:cubicBezTo>
                        <a:cubicBezTo>
                          <a:pt x="32857" y="1000"/>
                          <a:pt x="32870" y="920"/>
                          <a:pt x="32883" y="841"/>
                        </a:cubicBezTo>
                        <a:cubicBezTo>
                          <a:pt x="32900" y="749"/>
                          <a:pt x="32913" y="662"/>
                          <a:pt x="32926" y="583"/>
                        </a:cubicBezTo>
                        <a:cubicBezTo>
                          <a:pt x="32946" y="471"/>
                          <a:pt x="32963" y="371"/>
                          <a:pt x="32979" y="292"/>
                        </a:cubicBezTo>
                        <a:cubicBezTo>
                          <a:pt x="32996" y="189"/>
                          <a:pt x="33009" y="110"/>
                          <a:pt x="33016" y="63"/>
                        </a:cubicBezTo>
                        <a:cubicBezTo>
                          <a:pt x="33022" y="23"/>
                          <a:pt x="33026" y="0"/>
                          <a:pt x="33026" y="0"/>
                        </a:cubicBez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4" name="Google Shape;894;p28"/>
                  <p:cNvSpPr/>
                  <p:nvPr/>
                </p:nvSpPr>
                <p:spPr>
                  <a:xfrm>
                    <a:off x="3507504" y="3677340"/>
                    <a:ext cx="1904864" cy="1567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125" h="1903" extrusionOk="0">
                        <a:moveTo>
                          <a:pt x="318" y="1"/>
                        </a:moveTo>
                        <a:cubicBezTo>
                          <a:pt x="239" y="1"/>
                          <a:pt x="167" y="8"/>
                          <a:pt x="107" y="25"/>
                        </a:cubicBezTo>
                        <a:cubicBezTo>
                          <a:pt x="70" y="35"/>
                          <a:pt x="34" y="48"/>
                          <a:pt x="0" y="72"/>
                        </a:cubicBezTo>
                        <a:cubicBezTo>
                          <a:pt x="96" y="122"/>
                          <a:pt x="232" y="184"/>
                          <a:pt x="397" y="257"/>
                        </a:cubicBezTo>
                        <a:cubicBezTo>
                          <a:pt x="521" y="310"/>
                          <a:pt x="660" y="366"/>
                          <a:pt x="822" y="426"/>
                        </a:cubicBezTo>
                        <a:cubicBezTo>
                          <a:pt x="1140" y="548"/>
                          <a:pt x="1537" y="687"/>
                          <a:pt x="2017" y="823"/>
                        </a:cubicBezTo>
                        <a:cubicBezTo>
                          <a:pt x="2156" y="866"/>
                          <a:pt x="2302" y="906"/>
                          <a:pt x="2454" y="946"/>
                        </a:cubicBezTo>
                        <a:cubicBezTo>
                          <a:pt x="2891" y="1062"/>
                          <a:pt x="3385" y="1175"/>
                          <a:pt x="3941" y="1284"/>
                        </a:cubicBezTo>
                        <a:cubicBezTo>
                          <a:pt x="4087" y="1314"/>
                          <a:pt x="4232" y="1340"/>
                          <a:pt x="4385" y="1366"/>
                        </a:cubicBezTo>
                        <a:cubicBezTo>
                          <a:pt x="4567" y="1396"/>
                          <a:pt x="4756" y="1430"/>
                          <a:pt x="4947" y="1459"/>
                        </a:cubicBezTo>
                        <a:cubicBezTo>
                          <a:pt x="5577" y="1558"/>
                          <a:pt x="6269" y="1648"/>
                          <a:pt x="7031" y="1717"/>
                        </a:cubicBezTo>
                        <a:cubicBezTo>
                          <a:pt x="7177" y="1731"/>
                          <a:pt x="7329" y="1744"/>
                          <a:pt x="7484" y="1757"/>
                        </a:cubicBezTo>
                        <a:cubicBezTo>
                          <a:pt x="8103" y="1810"/>
                          <a:pt x="8769" y="1850"/>
                          <a:pt x="9478" y="1873"/>
                        </a:cubicBezTo>
                        <a:cubicBezTo>
                          <a:pt x="9621" y="1880"/>
                          <a:pt x="9766" y="1883"/>
                          <a:pt x="9911" y="1887"/>
                        </a:cubicBezTo>
                        <a:cubicBezTo>
                          <a:pt x="10305" y="1898"/>
                          <a:pt x="10712" y="1903"/>
                          <a:pt x="11132" y="1903"/>
                        </a:cubicBezTo>
                        <a:cubicBezTo>
                          <a:pt x="11478" y="1903"/>
                          <a:pt x="11833" y="1899"/>
                          <a:pt x="12196" y="1893"/>
                        </a:cubicBezTo>
                        <a:cubicBezTo>
                          <a:pt x="12352" y="1890"/>
                          <a:pt x="12508" y="1887"/>
                          <a:pt x="12664" y="1887"/>
                        </a:cubicBezTo>
                        <a:cubicBezTo>
                          <a:pt x="13435" y="1863"/>
                          <a:pt x="14243" y="1830"/>
                          <a:pt x="15094" y="1774"/>
                        </a:cubicBezTo>
                        <a:cubicBezTo>
                          <a:pt x="15253" y="1764"/>
                          <a:pt x="15409" y="1754"/>
                          <a:pt x="15568" y="1740"/>
                        </a:cubicBezTo>
                        <a:cubicBezTo>
                          <a:pt x="16555" y="1671"/>
                          <a:pt x="17594" y="1575"/>
                          <a:pt x="18687" y="1450"/>
                        </a:cubicBezTo>
                        <a:cubicBezTo>
                          <a:pt x="18843" y="1433"/>
                          <a:pt x="19002" y="1413"/>
                          <a:pt x="19161" y="1396"/>
                        </a:cubicBezTo>
                        <a:cubicBezTo>
                          <a:pt x="19800" y="1320"/>
                          <a:pt x="20462" y="1234"/>
                          <a:pt x="21141" y="1135"/>
                        </a:cubicBezTo>
                        <a:cubicBezTo>
                          <a:pt x="21290" y="1115"/>
                          <a:pt x="21443" y="1095"/>
                          <a:pt x="21598" y="1072"/>
                        </a:cubicBezTo>
                        <a:cubicBezTo>
                          <a:pt x="22094" y="996"/>
                          <a:pt x="22604" y="916"/>
                          <a:pt x="23124" y="834"/>
                        </a:cubicBezTo>
                        <a:lnTo>
                          <a:pt x="22585" y="562"/>
                        </a:lnTo>
                        <a:cubicBezTo>
                          <a:pt x="22277" y="598"/>
                          <a:pt x="21966" y="631"/>
                          <a:pt x="21657" y="668"/>
                        </a:cubicBezTo>
                        <a:lnTo>
                          <a:pt x="21458" y="687"/>
                        </a:lnTo>
                        <a:cubicBezTo>
                          <a:pt x="21303" y="707"/>
                          <a:pt x="21148" y="724"/>
                          <a:pt x="20995" y="741"/>
                        </a:cubicBezTo>
                        <a:cubicBezTo>
                          <a:pt x="20416" y="803"/>
                          <a:pt x="19843" y="866"/>
                          <a:pt x="19267" y="926"/>
                        </a:cubicBezTo>
                        <a:cubicBezTo>
                          <a:pt x="19104" y="943"/>
                          <a:pt x="18945" y="959"/>
                          <a:pt x="18783" y="973"/>
                        </a:cubicBezTo>
                        <a:cubicBezTo>
                          <a:pt x="17757" y="1078"/>
                          <a:pt x="16727" y="1171"/>
                          <a:pt x="15697" y="1244"/>
                        </a:cubicBezTo>
                        <a:cubicBezTo>
                          <a:pt x="15534" y="1257"/>
                          <a:pt x="15375" y="1267"/>
                          <a:pt x="15213" y="1277"/>
                        </a:cubicBezTo>
                        <a:cubicBezTo>
                          <a:pt x="14412" y="1330"/>
                          <a:pt x="13607" y="1370"/>
                          <a:pt x="12806" y="1390"/>
                        </a:cubicBezTo>
                        <a:cubicBezTo>
                          <a:pt x="12647" y="1393"/>
                          <a:pt x="12485" y="1400"/>
                          <a:pt x="12326" y="1400"/>
                        </a:cubicBezTo>
                        <a:cubicBezTo>
                          <a:pt x="12153" y="1406"/>
                          <a:pt x="11985" y="1406"/>
                          <a:pt x="11813" y="1406"/>
                        </a:cubicBezTo>
                        <a:cubicBezTo>
                          <a:pt x="11689" y="1407"/>
                          <a:pt x="11565" y="1408"/>
                          <a:pt x="11441" y="1408"/>
                        </a:cubicBezTo>
                        <a:cubicBezTo>
                          <a:pt x="10966" y="1408"/>
                          <a:pt x="10491" y="1397"/>
                          <a:pt x="10018" y="1376"/>
                        </a:cubicBezTo>
                        <a:cubicBezTo>
                          <a:pt x="9865" y="1373"/>
                          <a:pt x="9716" y="1366"/>
                          <a:pt x="9567" y="1357"/>
                        </a:cubicBezTo>
                        <a:cubicBezTo>
                          <a:pt x="8878" y="1323"/>
                          <a:pt x="8196" y="1271"/>
                          <a:pt x="7515" y="1204"/>
                        </a:cubicBezTo>
                        <a:cubicBezTo>
                          <a:pt x="7362" y="1187"/>
                          <a:pt x="7213" y="1175"/>
                          <a:pt x="7061" y="1155"/>
                        </a:cubicBezTo>
                        <a:cubicBezTo>
                          <a:pt x="6604" y="1108"/>
                          <a:pt x="6147" y="1052"/>
                          <a:pt x="5693" y="989"/>
                        </a:cubicBezTo>
                        <a:cubicBezTo>
                          <a:pt x="5577" y="976"/>
                          <a:pt x="5464" y="959"/>
                          <a:pt x="5349" y="943"/>
                        </a:cubicBezTo>
                        <a:cubicBezTo>
                          <a:pt x="5242" y="929"/>
                          <a:pt x="5137" y="913"/>
                          <a:pt x="5031" y="896"/>
                        </a:cubicBezTo>
                        <a:cubicBezTo>
                          <a:pt x="4858" y="873"/>
                          <a:pt x="4686" y="846"/>
                          <a:pt x="4514" y="820"/>
                        </a:cubicBezTo>
                        <a:cubicBezTo>
                          <a:pt x="4362" y="797"/>
                          <a:pt x="4212" y="774"/>
                          <a:pt x="4061" y="747"/>
                        </a:cubicBezTo>
                        <a:cubicBezTo>
                          <a:pt x="3607" y="675"/>
                          <a:pt x="3153" y="598"/>
                          <a:pt x="2699" y="516"/>
                        </a:cubicBezTo>
                        <a:cubicBezTo>
                          <a:pt x="2540" y="486"/>
                          <a:pt x="2381" y="459"/>
                          <a:pt x="2219" y="429"/>
                        </a:cubicBezTo>
                        <a:cubicBezTo>
                          <a:pt x="2186" y="423"/>
                          <a:pt x="2156" y="416"/>
                          <a:pt x="2123" y="409"/>
                        </a:cubicBezTo>
                        <a:cubicBezTo>
                          <a:pt x="1852" y="360"/>
                          <a:pt x="1398" y="204"/>
                          <a:pt x="967" y="99"/>
                        </a:cubicBezTo>
                        <a:cubicBezTo>
                          <a:pt x="805" y="62"/>
                          <a:pt x="649" y="29"/>
                          <a:pt x="504" y="12"/>
                        </a:cubicBezTo>
                        <a:cubicBezTo>
                          <a:pt x="439" y="5"/>
                          <a:pt x="376" y="1"/>
                          <a:pt x="318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5" name="Google Shape;895;p28"/>
                  <p:cNvSpPr/>
                  <p:nvPr/>
                </p:nvSpPr>
                <p:spPr>
                  <a:xfrm>
                    <a:off x="3635428" y="3712677"/>
                    <a:ext cx="140527" cy="171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6" h="20791" extrusionOk="0">
                        <a:moveTo>
                          <a:pt x="666" y="0"/>
                        </a:moveTo>
                        <a:cubicBezTo>
                          <a:pt x="593" y="130"/>
                          <a:pt x="524" y="258"/>
                          <a:pt x="464" y="394"/>
                        </a:cubicBezTo>
                        <a:cubicBezTo>
                          <a:pt x="67" y="1288"/>
                          <a:pt x="1" y="2318"/>
                          <a:pt x="133" y="3309"/>
                        </a:cubicBezTo>
                        <a:cubicBezTo>
                          <a:pt x="269" y="4335"/>
                          <a:pt x="580" y="5322"/>
                          <a:pt x="802" y="6329"/>
                        </a:cubicBezTo>
                        <a:cubicBezTo>
                          <a:pt x="1054" y="7471"/>
                          <a:pt x="1189" y="8634"/>
                          <a:pt x="1219" y="9799"/>
                        </a:cubicBezTo>
                        <a:cubicBezTo>
                          <a:pt x="1279" y="11972"/>
                          <a:pt x="908" y="14051"/>
                          <a:pt x="481" y="16167"/>
                        </a:cubicBezTo>
                        <a:cubicBezTo>
                          <a:pt x="166" y="17710"/>
                          <a:pt x="10" y="19326"/>
                          <a:pt x="696" y="20763"/>
                        </a:cubicBezTo>
                        <a:cubicBezTo>
                          <a:pt x="865" y="20773"/>
                          <a:pt x="1037" y="20783"/>
                          <a:pt x="1219" y="20790"/>
                        </a:cubicBezTo>
                        <a:cubicBezTo>
                          <a:pt x="289" y="19094"/>
                          <a:pt x="732" y="17161"/>
                          <a:pt x="1117" y="15359"/>
                        </a:cubicBezTo>
                        <a:cubicBezTo>
                          <a:pt x="1484" y="13624"/>
                          <a:pt x="1706" y="11862"/>
                          <a:pt x="1683" y="10084"/>
                        </a:cubicBezTo>
                        <a:cubicBezTo>
                          <a:pt x="1656" y="8285"/>
                          <a:pt x="1332" y="6577"/>
                          <a:pt x="904" y="4839"/>
                        </a:cubicBezTo>
                        <a:cubicBezTo>
                          <a:pt x="560" y="3434"/>
                          <a:pt x="285" y="1825"/>
                          <a:pt x="901" y="517"/>
                        </a:cubicBezTo>
                        <a:cubicBezTo>
                          <a:pt x="970" y="371"/>
                          <a:pt x="1050" y="226"/>
                          <a:pt x="1146" y="87"/>
                        </a:cubicBezTo>
                        <a:cubicBezTo>
                          <a:pt x="987" y="57"/>
                          <a:pt x="828" y="30"/>
                          <a:pt x="66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6" name="Google Shape;896;p28"/>
                  <p:cNvSpPr/>
                  <p:nvPr/>
                </p:nvSpPr>
                <p:spPr>
                  <a:xfrm>
                    <a:off x="3463600" y="3678246"/>
                    <a:ext cx="123641" cy="4392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1" h="5333" extrusionOk="0">
                        <a:moveTo>
                          <a:pt x="1037" y="1"/>
                        </a:moveTo>
                        <a:cubicBezTo>
                          <a:pt x="1000" y="80"/>
                          <a:pt x="964" y="163"/>
                          <a:pt x="930" y="246"/>
                        </a:cubicBezTo>
                        <a:cubicBezTo>
                          <a:pt x="285" y="1780"/>
                          <a:pt x="36" y="3409"/>
                          <a:pt x="1" y="5064"/>
                        </a:cubicBezTo>
                        <a:cubicBezTo>
                          <a:pt x="136" y="5170"/>
                          <a:pt x="285" y="5260"/>
                          <a:pt x="444" y="5333"/>
                        </a:cubicBezTo>
                        <a:cubicBezTo>
                          <a:pt x="464" y="3640"/>
                          <a:pt x="696" y="1971"/>
                          <a:pt x="1355" y="415"/>
                        </a:cubicBezTo>
                        <a:cubicBezTo>
                          <a:pt x="1364" y="389"/>
                          <a:pt x="1375" y="362"/>
                          <a:pt x="1387" y="335"/>
                        </a:cubicBezTo>
                        <a:cubicBezTo>
                          <a:pt x="1424" y="253"/>
                          <a:pt x="1461" y="170"/>
                          <a:pt x="1500" y="88"/>
                        </a:cubicBezTo>
                        <a:cubicBezTo>
                          <a:pt x="1474" y="80"/>
                          <a:pt x="1451" y="77"/>
                          <a:pt x="1424" y="71"/>
                        </a:cubicBezTo>
                        <a:cubicBezTo>
                          <a:pt x="1288" y="41"/>
                          <a:pt x="1159" y="14"/>
                          <a:pt x="1037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7" name="Google Shape;897;p28"/>
                  <p:cNvSpPr/>
                  <p:nvPr/>
                </p:nvSpPr>
                <p:spPr>
                  <a:xfrm>
                    <a:off x="3464424" y="4169266"/>
                    <a:ext cx="136985" cy="12472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3" h="15141" extrusionOk="0">
                        <a:moveTo>
                          <a:pt x="437" y="1"/>
                        </a:moveTo>
                        <a:cubicBezTo>
                          <a:pt x="292" y="133"/>
                          <a:pt x="139" y="289"/>
                          <a:pt x="0" y="438"/>
                        </a:cubicBezTo>
                        <a:cubicBezTo>
                          <a:pt x="50" y="1796"/>
                          <a:pt x="205" y="3160"/>
                          <a:pt x="364" y="4488"/>
                        </a:cubicBezTo>
                        <a:cubicBezTo>
                          <a:pt x="626" y="6704"/>
                          <a:pt x="874" y="8932"/>
                          <a:pt x="619" y="11161"/>
                        </a:cubicBezTo>
                        <a:cubicBezTo>
                          <a:pt x="510" y="12098"/>
                          <a:pt x="116" y="14081"/>
                          <a:pt x="831" y="15038"/>
                        </a:cubicBezTo>
                        <a:cubicBezTo>
                          <a:pt x="1076" y="15078"/>
                          <a:pt x="1354" y="15111"/>
                          <a:pt x="1663" y="15141"/>
                        </a:cubicBezTo>
                        <a:cubicBezTo>
                          <a:pt x="1636" y="15095"/>
                          <a:pt x="1596" y="15058"/>
                          <a:pt x="1536" y="15035"/>
                        </a:cubicBezTo>
                        <a:cubicBezTo>
                          <a:pt x="692" y="14723"/>
                          <a:pt x="874" y="12955"/>
                          <a:pt x="940" y="12273"/>
                        </a:cubicBezTo>
                        <a:cubicBezTo>
                          <a:pt x="1030" y="11376"/>
                          <a:pt x="1163" y="10491"/>
                          <a:pt x="1183" y="9585"/>
                        </a:cubicBezTo>
                        <a:cubicBezTo>
                          <a:pt x="1226" y="7633"/>
                          <a:pt x="960" y="5693"/>
                          <a:pt x="732" y="3759"/>
                        </a:cubicBezTo>
                        <a:cubicBezTo>
                          <a:pt x="587" y="2527"/>
                          <a:pt x="460" y="1259"/>
                          <a:pt x="437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8" name="Google Shape;898;p28"/>
                  <p:cNvSpPr/>
                  <p:nvPr/>
                </p:nvSpPr>
                <p:spPr>
                  <a:xfrm>
                    <a:off x="3788723" y="3738872"/>
                    <a:ext cx="263345" cy="16909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97" h="20528" extrusionOk="0">
                        <a:moveTo>
                          <a:pt x="647" y="0"/>
                        </a:moveTo>
                        <a:cubicBezTo>
                          <a:pt x="600" y="179"/>
                          <a:pt x="560" y="358"/>
                          <a:pt x="527" y="537"/>
                        </a:cubicBezTo>
                        <a:cubicBezTo>
                          <a:pt x="0" y="3599"/>
                          <a:pt x="2037" y="6703"/>
                          <a:pt x="2368" y="9746"/>
                        </a:cubicBezTo>
                        <a:cubicBezTo>
                          <a:pt x="2756" y="13283"/>
                          <a:pt x="894" y="17214"/>
                          <a:pt x="2583" y="20528"/>
                        </a:cubicBezTo>
                        <a:cubicBezTo>
                          <a:pt x="2753" y="20528"/>
                          <a:pt x="2924" y="20525"/>
                          <a:pt x="3100" y="20525"/>
                        </a:cubicBezTo>
                        <a:cubicBezTo>
                          <a:pt x="1275" y="17253"/>
                          <a:pt x="3196" y="13266"/>
                          <a:pt x="2825" y="9746"/>
                        </a:cubicBezTo>
                        <a:cubicBezTo>
                          <a:pt x="2511" y="6779"/>
                          <a:pt x="431" y="3630"/>
                          <a:pt x="971" y="619"/>
                        </a:cubicBezTo>
                        <a:cubicBezTo>
                          <a:pt x="1004" y="437"/>
                          <a:pt x="1044" y="255"/>
                          <a:pt x="1100" y="73"/>
                        </a:cubicBezTo>
                        <a:cubicBezTo>
                          <a:pt x="948" y="50"/>
                          <a:pt x="798" y="27"/>
                          <a:pt x="647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99" name="Google Shape;899;p28"/>
                  <p:cNvSpPr/>
                  <p:nvPr/>
                </p:nvSpPr>
                <p:spPr>
                  <a:xfrm>
                    <a:off x="4083862" y="3772397"/>
                    <a:ext cx="368864" cy="16506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78" h="20039" extrusionOk="0">
                        <a:moveTo>
                          <a:pt x="64" y="1"/>
                        </a:moveTo>
                        <a:cubicBezTo>
                          <a:pt x="53" y="189"/>
                          <a:pt x="41" y="375"/>
                          <a:pt x="34" y="563"/>
                        </a:cubicBezTo>
                        <a:cubicBezTo>
                          <a:pt x="10" y="1031"/>
                          <a:pt x="1" y="1500"/>
                          <a:pt x="27" y="1965"/>
                        </a:cubicBezTo>
                        <a:cubicBezTo>
                          <a:pt x="84" y="2921"/>
                          <a:pt x="418" y="3796"/>
                          <a:pt x="716" y="4696"/>
                        </a:cubicBezTo>
                        <a:cubicBezTo>
                          <a:pt x="1404" y="6763"/>
                          <a:pt x="1428" y="8925"/>
                          <a:pt x="1455" y="11080"/>
                        </a:cubicBezTo>
                        <a:cubicBezTo>
                          <a:pt x="1491" y="14184"/>
                          <a:pt x="1683" y="17654"/>
                          <a:pt x="3862" y="20038"/>
                        </a:cubicBezTo>
                        <a:cubicBezTo>
                          <a:pt x="4067" y="20032"/>
                          <a:pt x="4273" y="20025"/>
                          <a:pt x="4478" y="20018"/>
                        </a:cubicBezTo>
                        <a:cubicBezTo>
                          <a:pt x="1892" y="17502"/>
                          <a:pt x="1948" y="13608"/>
                          <a:pt x="1898" y="10243"/>
                        </a:cubicBezTo>
                        <a:cubicBezTo>
                          <a:pt x="1872" y="8422"/>
                          <a:pt x="1789" y="6584"/>
                          <a:pt x="1242" y="4835"/>
                        </a:cubicBezTo>
                        <a:cubicBezTo>
                          <a:pt x="928" y="3832"/>
                          <a:pt x="514" y="2885"/>
                          <a:pt x="474" y="1818"/>
                        </a:cubicBezTo>
                        <a:cubicBezTo>
                          <a:pt x="461" y="1415"/>
                          <a:pt x="467" y="1011"/>
                          <a:pt x="487" y="603"/>
                        </a:cubicBezTo>
                        <a:cubicBezTo>
                          <a:pt x="494" y="418"/>
                          <a:pt x="507" y="236"/>
                          <a:pt x="518" y="50"/>
                        </a:cubicBezTo>
                        <a:cubicBezTo>
                          <a:pt x="365" y="33"/>
                          <a:pt x="216" y="21"/>
                          <a:pt x="64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0" name="Google Shape;900;p28"/>
                  <p:cNvSpPr/>
                  <p:nvPr/>
                </p:nvSpPr>
                <p:spPr>
                  <a:xfrm>
                    <a:off x="4278342" y="3789036"/>
                    <a:ext cx="345388" cy="16280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3" h="19764" extrusionOk="0">
                        <a:moveTo>
                          <a:pt x="209" y="1"/>
                        </a:moveTo>
                        <a:cubicBezTo>
                          <a:pt x="170" y="173"/>
                          <a:pt x="139" y="345"/>
                          <a:pt x="120" y="517"/>
                        </a:cubicBezTo>
                        <a:cubicBezTo>
                          <a:pt x="0" y="1520"/>
                          <a:pt x="186" y="2541"/>
                          <a:pt x="564" y="3587"/>
                        </a:cubicBezTo>
                        <a:cubicBezTo>
                          <a:pt x="1312" y="5670"/>
                          <a:pt x="1583" y="7799"/>
                          <a:pt x="1716" y="10001"/>
                        </a:cubicBezTo>
                        <a:cubicBezTo>
                          <a:pt x="1918" y="13316"/>
                          <a:pt x="1998" y="16836"/>
                          <a:pt x="3673" y="19764"/>
                        </a:cubicBezTo>
                        <a:cubicBezTo>
                          <a:pt x="3849" y="19757"/>
                          <a:pt x="4021" y="19750"/>
                          <a:pt x="4193" y="19744"/>
                        </a:cubicBezTo>
                        <a:cubicBezTo>
                          <a:pt x="2444" y="16839"/>
                          <a:pt x="2372" y="13319"/>
                          <a:pt x="2173" y="10001"/>
                        </a:cubicBezTo>
                        <a:cubicBezTo>
                          <a:pt x="2064" y="8203"/>
                          <a:pt x="1908" y="6382"/>
                          <a:pt x="1401" y="4647"/>
                        </a:cubicBezTo>
                        <a:cubicBezTo>
                          <a:pt x="1123" y="3699"/>
                          <a:pt x="670" y="2792"/>
                          <a:pt x="541" y="1809"/>
                        </a:cubicBezTo>
                        <a:cubicBezTo>
                          <a:pt x="484" y="1375"/>
                          <a:pt x="491" y="948"/>
                          <a:pt x="553" y="531"/>
                        </a:cubicBezTo>
                        <a:cubicBezTo>
                          <a:pt x="581" y="358"/>
                          <a:pt x="616" y="189"/>
                          <a:pt x="660" y="20"/>
                        </a:cubicBezTo>
                        <a:cubicBezTo>
                          <a:pt x="507" y="17"/>
                          <a:pt x="358" y="10"/>
                          <a:pt x="20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1" name="Google Shape;901;p28"/>
                  <p:cNvSpPr/>
                  <p:nvPr/>
                </p:nvSpPr>
                <p:spPr>
                  <a:xfrm>
                    <a:off x="4462197" y="3791837"/>
                    <a:ext cx="418535" cy="16145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81" h="19601" extrusionOk="0">
                        <a:moveTo>
                          <a:pt x="1216" y="0"/>
                        </a:moveTo>
                        <a:lnTo>
                          <a:pt x="1216" y="0"/>
                        </a:lnTo>
                        <a:cubicBezTo>
                          <a:pt x="1057" y="3"/>
                          <a:pt x="895" y="10"/>
                          <a:pt x="736" y="10"/>
                        </a:cubicBezTo>
                        <a:cubicBezTo>
                          <a:pt x="686" y="175"/>
                          <a:pt x="643" y="338"/>
                          <a:pt x="606" y="503"/>
                        </a:cubicBezTo>
                        <a:cubicBezTo>
                          <a:pt x="1" y="3378"/>
                          <a:pt x="1733" y="6391"/>
                          <a:pt x="2335" y="9192"/>
                        </a:cubicBezTo>
                        <a:cubicBezTo>
                          <a:pt x="3080" y="12672"/>
                          <a:pt x="2544" y="16521"/>
                          <a:pt x="4551" y="19600"/>
                        </a:cubicBezTo>
                        <a:cubicBezTo>
                          <a:pt x="4730" y="19594"/>
                          <a:pt x="4905" y="19587"/>
                          <a:pt x="5080" y="19577"/>
                        </a:cubicBezTo>
                        <a:cubicBezTo>
                          <a:pt x="2968" y="16626"/>
                          <a:pt x="3487" y="12756"/>
                          <a:pt x="2832" y="9354"/>
                        </a:cubicBezTo>
                        <a:cubicBezTo>
                          <a:pt x="2286" y="6527"/>
                          <a:pt x="381" y="3407"/>
                          <a:pt x="1074" y="497"/>
                        </a:cubicBezTo>
                        <a:cubicBezTo>
                          <a:pt x="1113" y="331"/>
                          <a:pt x="1160" y="165"/>
                          <a:pt x="121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2" name="Google Shape;902;p28"/>
                  <p:cNvSpPr/>
                  <p:nvPr/>
                </p:nvSpPr>
                <p:spPr>
                  <a:xfrm>
                    <a:off x="4701158" y="3779728"/>
                    <a:ext cx="451566" cy="16135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82" h="19589" extrusionOk="0">
                        <a:moveTo>
                          <a:pt x="1206" y="1"/>
                        </a:moveTo>
                        <a:lnTo>
                          <a:pt x="1206" y="1"/>
                        </a:lnTo>
                        <a:cubicBezTo>
                          <a:pt x="1043" y="14"/>
                          <a:pt x="884" y="24"/>
                          <a:pt x="722" y="34"/>
                        </a:cubicBezTo>
                        <a:cubicBezTo>
                          <a:pt x="676" y="199"/>
                          <a:pt x="636" y="366"/>
                          <a:pt x="603" y="531"/>
                        </a:cubicBezTo>
                        <a:cubicBezTo>
                          <a:pt x="1" y="3647"/>
                          <a:pt x="1988" y="6892"/>
                          <a:pt x="2437" y="9946"/>
                        </a:cubicBezTo>
                        <a:cubicBezTo>
                          <a:pt x="2925" y="13217"/>
                          <a:pt x="2775" y="16896"/>
                          <a:pt x="4911" y="19588"/>
                        </a:cubicBezTo>
                        <a:cubicBezTo>
                          <a:pt x="5104" y="19579"/>
                          <a:pt x="5292" y="19568"/>
                          <a:pt x="5481" y="19555"/>
                        </a:cubicBezTo>
                        <a:cubicBezTo>
                          <a:pt x="3229" y="16989"/>
                          <a:pt x="3355" y="13313"/>
                          <a:pt x="2918" y="10101"/>
                        </a:cubicBezTo>
                        <a:cubicBezTo>
                          <a:pt x="2666" y="8266"/>
                          <a:pt x="2037" y="6585"/>
                          <a:pt x="1497" y="4823"/>
                        </a:cubicBezTo>
                        <a:cubicBezTo>
                          <a:pt x="1070" y="3425"/>
                          <a:pt x="779" y="1922"/>
                          <a:pt x="1077" y="497"/>
                        </a:cubicBezTo>
                        <a:cubicBezTo>
                          <a:pt x="1113" y="329"/>
                          <a:pt x="1156" y="163"/>
                          <a:pt x="120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3" name="Google Shape;903;p28"/>
                  <p:cNvSpPr/>
                  <p:nvPr/>
                </p:nvSpPr>
                <p:spPr>
                  <a:xfrm>
                    <a:off x="5003958" y="3753534"/>
                    <a:ext cx="344564" cy="16283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83" h="19768" extrusionOk="0">
                        <a:moveTo>
                          <a:pt x="1100" y="1"/>
                        </a:moveTo>
                        <a:cubicBezTo>
                          <a:pt x="937" y="18"/>
                          <a:pt x="778" y="34"/>
                          <a:pt x="616" y="48"/>
                        </a:cubicBezTo>
                        <a:cubicBezTo>
                          <a:pt x="580" y="207"/>
                          <a:pt x="546" y="366"/>
                          <a:pt x="520" y="525"/>
                        </a:cubicBezTo>
                        <a:cubicBezTo>
                          <a:pt x="0" y="3677"/>
                          <a:pt x="1653" y="6810"/>
                          <a:pt x="2394" y="9853"/>
                        </a:cubicBezTo>
                        <a:cubicBezTo>
                          <a:pt x="3183" y="13105"/>
                          <a:pt x="2858" y="16542"/>
                          <a:pt x="3719" y="19767"/>
                        </a:cubicBezTo>
                        <a:cubicBezTo>
                          <a:pt x="3878" y="19758"/>
                          <a:pt x="4034" y="19747"/>
                          <a:pt x="4182" y="19738"/>
                        </a:cubicBezTo>
                        <a:cubicBezTo>
                          <a:pt x="3342" y="16668"/>
                          <a:pt x="3597" y="13396"/>
                          <a:pt x="2954" y="10273"/>
                        </a:cubicBezTo>
                        <a:cubicBezTo>
                          <a:pt x="2288" y="7061"/>
                          <a:pt x="381" y="3779"/>
                          <a:pt x="994" y="471"/>
                        </a:cubicBezTo>
                        <a:cubicBezTo>
                          <a:pt x="1023" y="316"/>
                          <a:pt x="1057" y="157"/>
                          <a:pt x="110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4" name="Google Shape;904;p28"/>
                  <p:cNvSpPr/>
                  <p:nvPr/>
                </p:nvSpPr>
                <p:spPr>
                  <a:xfrm>
                    <a:off x="5236906" y="3733929"/>
                    <a:ext cx="255602" cy="16389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03" h="19897" extrusionOk="0">
                        <a:moveTo>
                          <a:pt x="463" y="0"/>
                        </a:moveTo>
                        <a:cubicBezTo>
                          <a:pt x="308" y="20"/>
                          <a:pt x="153" y="37"/>
                          <a:pt x="0" y="54"/>
                        </a:cubicBezTo>
                        <a:cubicBezTo>
                          <a:pt x="50" y="186"/>
                          <a:pt x="96" y="315"/>
                          <a:pt x="146" y="448"/>
                        </a:cubicBezTo>
                        <a:cubicBezTo>
                          <a:pt x="662" y="1895"/>
                          <a:pt x="1060" y="3378"/>
                          <a:pt x="1318" y="4895"/>
                        </a:cubicBezTo>
                        <a:cubicBezTo>
                          <a:pt x="1643" y="6803"/>
                          <a:pt x="1666" y="8693"/>
                          <a:pt x="1672" y="10621"/>
                        </a:cubicBezTo>
                        <a:cubicBezTo>
                          <a:pt x="1675" y="13740"/>
                          <a:pt x="2543" y="16793"/>
                          <a:pt x="2646" y="19896"/>
                        </a:cubicBezTo>
                        <a:cubicBezTo>
                          <a:pt x="2802" y="19886"/>
                          <a:pt x="2957" y="19876"/>
                          <a:pt x="3103" y="19869"/>
                        </a:cubicBezTo>
                        <a:cubicBezTo>
                          <a:pt x="3000" y="16681"/>
                          <a:pt x="2113" y="13538"/>
                          <a:pt x="2126" y="10332"/>
                        </a:cubicBezTo>
                        <a:cubicBezTo>
                          <a:pt x="2136" y="6902"/>
                          <a:pt x="1732" y="3610"/>
                          <a:pt x="603" y="385"/>
                        </a:cubicBezTo>
                        <a:cubicBezTo>
                          <a:pt x="556" y="256"/>
                          <a:pt x="510" y="130"/>
                          <a:pt x="46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5" name="Google Shape;905;p28"/>
                  <p:cNvSpPr/>
                  <p:nvPr/>
                </p:nvSpPr>
                <p:spPr>
                  <a:xfrm>
                    <a:off x="4214504" y="4008393"/>
                    <a:ext cx="18946" cy="608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" h="739" extrusionOk="0">
                        <a:moveTo>
                          <a:pt x="115" y="1"/>
                        </a:moveTo>
                        <a:cubicBezTo>
                          <a:pt x="58" y="1"/>
                          <a:pt x="0" y="38"/>
                          <a:pt x="0" y="113"/>
                        </a:cubicBezTo>
                        <a:lnTo>
                          <a:pt x="0" y="630"/>
                        </a:lnTo>
                        <a:cubicBezTo>
                          <a:pt x="0" y="702"/>
                          <a:pt x="58" y="739"/>
                          <a:pt x="115" y="739"/>
                        </a:cubicBezTo>
                        <a:cubicBezTo>
                          <a:pt x="172" y="739"/>
                          <a:pt x="229" y="702"/>
                          <a:pt x="229" y="630"/>
                        </a:cubicBezTo>
                        <a:lnTo>
                          <a:pt x="229" y="113"/>
                        </a:lnTo>
                        <a:cubicBezTo>
                          <a:pt x="229" y="38"/>
                          <a:pt x="172" y="1"/>
                          <a:pt x="115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6" name="Google Shape;906;p28"/>
                  <p:cNvSpPr/>
                  <p:nvPr/>
                </p:nvSpPr>
                <p:spPr>
                  <a:xfrm>
                    <a:off x="4259314" y="4056087"/>
                    <a:ext cx="29654" cy="962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" h="1169" extrusionOk="0">
                        <a:moveTo>
                          <a:pt x="111" y="0"/>
                        </a:moveTo>
                        <a:cubicBezTo>
                          <a:pt x="55" y="0"/>
                          <a:pt x="0" y="37"/>
                          <a:pt x="3" y="110"/>
                        </a:cubicBezTo>
                        <a:cubicBezTo>
                          <a:pt x="20" y="441"/>
                          <a:pt x="63" y="766"/>
                          <a:pt x="126" y="1087"/>
                        </a:cubicBezTo>
                        <a:cubicBezTo>
                          <a:pt x="136" y="1144"/>
                          <a:pt x="177" y="1168"/>
                          <a:pt x="221" y="1168"/>
                        </a:cubicBezTo>
                        <a:cubicBezTo>
                          <a:pt x="287" y="1168"/>
                          <a:pt x="360" y="1113"/>
                          <a:pt x="344" y="1027"/>
                        </a:cubicBezTo>
                        <a:cubicBezTo>
                          <a:pt x="285" y="722"/>
                          <a:pt x="248" y="418"/>
                          <a:pt x="231" y="110"/>
                        </a:cubicBezTo>
                        <a:cubicBezTo>
                          <a:pt x="227" y="37"/>
                          <a:pt x="168" y="0"/>
                          <a:pt x="111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7" name="Google Shape;907;p28"/>
                  <p:cNvSpPr/>
                  <p:nvPr/>
                </p:nvSpPr>
                <p:spPr>
                  <a:xfrm>
                    <a:off x="4546381" y="4758803"/>
                    <a:ext cx="26277" cy="705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9" h="857" extrusionOk="0">
                        <a:moveTo>
                          <a:pt x="110" y="0"/>
                        </a:moveTo>
                        <a:cubicBezTo>
                          <a:pt x="53" y="0"/>
                          <a:pt x="0" y="37"/>
                          <a:pt x="9" y="109"/>
                        </a:cubicBezTo>
                        <a:cubicBezTo>
                          <a:pt x="35" y="321"/>
                          <a:pt x="58" y="533"/>
                          <a:pt x="81" y="748"/>
                        </a:cubicBezTo>
                        <a:cubicBezTo>
                          <a:pt x="90" y="820"/>
                          <a:pt x="152" y="856"/>
                          <a:pt x="209" y="856"/>
                        </a:cubicBezTo>
                        <a:cubicBezTo>
                          <a:pt x="266" y="856"/>
                          <a:pt x="318" y="821"/>
                          <a:pt x="310" y="748"/>
                        </a:cubicBezTo>
                        <a:cubicBezTo>
                          <a:pt x="287" y="533"/>
                          <a:pt x="260" y="321"/>
                          <a:pt x="237" y="109"/>
                        </a:cubicBezTo>
                        <a:cubicBezTo>
                          <a:pt x="229" y="37"/>
                          <a:pt x="167" y="0"/>
                          <a:pt x="110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8" name="Google Shape;908;p28"/>
                  <p:cNvSpPr/>
                  <p:nvPr/>
                </p:nvSpPr>
                <p:spPr>
                  <a:xfrm>
                    <a:off x="4590038" y="4700566"/>
                    <a:ext cx="22570" cy="635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" h="772" extrusionOk="0">
                        <a:moveTo>
                          <a:pt x="141" y="1"/>
                        </a:moveTo>
                        <a:cubicBezTo>
                          <a:pt x="75" y="1"/>
                          <a:pt x="1" y="57"/>
                          <a:pt x="15" y="144"/>
                        </a:cubicBezTo>
                        <a:cubicBezTo>
                          <a:pt x="41" y="316"/>
                          <a:pt x="45" y="488"/>
                          <a:pt x="31" y="664"/>
                        </a:cubicBezTo>
                        <a:cubicBezTo>
                          <a:pt x="25" y="736"/>
                          <a:pt x="78" y="772"/>
                          <a:pt x="135" y="772"/>
                        </a:cubicBezTo>
                        <a:cubicBezTo>
                          <a:pt x="192" y="772"/>
                          <a:pt x="253" y="735"/>
                          <a:pt x="260" y="664"/>
                        </a:cubicBezTo>
                        <a:cubicBezTo>
                          <a:pt x="274" y="468"/>
                          <a:pt x="263" y="277"/>
                          <a:pt x="234" y="84"/>
                        </a:cubicBezTo>
                        <a:cubicBezTo>
                          <a:pt x="226" y="26"/>
                          <a:pt x="185" y="1"/>
                          <a:pt x="141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9" name="Google Shape;909;p28"/>
                  <p:cNvSpPr/>
                  <p:nvPr/>
                </p:nvSpPr>
                <p:spPr>
                  <a:xfrm>
                    <a:off x="4615409" y="4768688"/>
                    <a:ext cx="21993" cy="65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7" h="797" extrusionOk="0">
                        <a:moveTo>
                          <a:pt x="155" y="0"/>
                        </a:moveTo>
                        <a:cubicBezTo>
                          <a:pt x="99" y="0"/>
                          <a:pt x="40" y="37"/>
                          <a:pt x="35" y="112"/>
                        </a:cubicBezTo>
                        <a:cubicBezTo>
                          <a:pt x="25" y="304"/>
                          <a:pt x="15" y="495"/>
                          <a:pt x="5" y="688"/>
                        </a:cubicBezTo>
                        <a:cubicBezTo>
                          <a:pt x="0" y="761"/>
                          <a:pt x="55" y="797"/>
                          <a:pt x="111" y="797"/>
                        </a:cubicBezTo>
                        <a:cubicBezTo>
                          <a:pt x="168" y="797"/>
                          <a:pt x="227" y="761"/>
                          <a:pt x="230" y="688"/>
                        </a:cubicBezTo>
                        <a:cubicBezTo>
                          <a:pt x="244" y="495"/>
                          <a:pt x="253" y="304"/>
                          <a:pt x="264" y="112"/>
                        </a:cubicBezTo>
                        <a:cubicBezTo>
                          <a:pt x="267" y="37"/>
                          <a:pt x="212" y="0"/>
                          <a:pt x="155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0" name="Google Shape;910;p28"/>
                  <p:cNvSpPr/>
                  <p:nvPr/>
                </p:nvSpPr>
                <p:spPr>
                  <a:xfrm>
                    <a:off x="4658160" y="4184175"/>
                    <a:ext cx="21911" cy="558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6" h="678" extrusionOk="0">
                        <a:moveTo>
                          <a:pt x="155" y="1"/>
                        </a:moveTo>
                        <a:cubicBezTo>
                          <a:pt x="98" y="1"/>
                          <a:pt x="37" y="38"/>
                          <a:pt x="32" y="111"/>
                        </a:cubicBezTo>
                        <a:cubicBezTo>
                          <a:pt x="23" y="264"/>
                          <a:pt x="16" y="416"/>
                          <a:pt x="6" y="568"/>
                        </a:cubicBezTo>
                        <a:cubicBezTo>
                          <a:pt x="1" y="641"/>
                          <a:pt x="55" y="677"/>
                          <a:pt x="111" y="677"/>
                        </a:cubicBezTo>
                        <a:cubicBezTo>
                          <a:pt x="167" y="677"/>
                          <a:pt x="226" y="641"/>
                          <a:pt x="231" y="568"/>
                        </a:cubicBezTo>
                        <a:cubicBezTo>
                          <a:pt x="241" y="416"/>
                          <a:pt x="251" y="264"/>
                          <a:pt x="261" y="111"/>
                        </a:cubicBezTo>
                        <a:cubicBezTo>
                          <a:pt x="266" y="37"/>
                          <a:pt x="212" y="1"/>
                          <a:pt x="155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1" name="Google Shape;911;p28"/>
                  <p:cNvSpPr/>
                  <p:nvPr/>
                </p:nvSpPr>
                <p:spPr>
                  <a:xfrm>
                    <a:off x="4683942" y="4199085"/>
                    <a:ext cx="23559" cy="533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" h="648" extrusionOk="0">
                        <a:moveTo>
                          <a:pt x="139" y="1"/>
                        </a:moveTo>
                        <a:cubicBezTo>
                          <a:pt x="72" y="1"/>
                          <a:pt x="1" y="57"/>
                          <a:pt x="21" y="142"/>
                        </a:cubicBezTo>
                        <a:cubicBezTo>
                          <a:pt x="48" y="274"/>
                          <a:pt x="57" y="404"/>
                          <a:pt x="51" y="536"/>
                        </a:cubicBezTo>
                        <a:cubicBezTo>
                          <a:pt x="47" y="611"/>
                          <a:pt x="102" y="648"/>
                          <a:pt x="158" y="648"/>
                        </a:cubicBezTo>
                        <a:cubicBezTo>
                          <a:pt x="215" y="648"/>
                          <a:pt x="274" y="611"/>
                          <a:pt x="279" y="536"/>
                        </a:cubicBezTo>
                        <a:cubicBezTo>
                          <a:pt x="286" y="384"/>
                          <a:pt x="272" y="231"/>
                          <a:pt x="239" y="83"/>
                        </a:cubicBezTo>
                        <a:cubicBezTo>
                          <a:pt x="226" y="26"/>
                          <a:pt x="183" y="1"/>
                          <a:pt x="139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2" name="Google Shape;912;p28"/>
                  <p:cNvSpPr/>
                  <p:nvPr/>
                </p:nvSpPr>
                <p:spPr>
                  <a:xfrm>
                    <a:off x="5148850" y="3960453"/>
                    <a:ext cx="29654" cy="840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" h="1020" extrusionOk="0">
                        <a:moveTo>
                          <a:pt x="142" y="1"/>
                        </a:moveTo>
                        <a:cubicBezTo>
                          <a:pt x="75" y="1"/>
                          <a:pt x="1" y="57"/>
                          <a:pt x="13" y="145"/>
                        </a:cubicBezTo>
                        <a:cubicBezTo>
                          <a:pt x="53" y="410"/>
                          <a:pt x="89" y="671"/>
                          <a:pt x="129" y="937"/>
                        </a:cubicBezTo>
                        <a:cubicBezTo>
                          <a:pt x="137" y="994"/>
                          <a:pt x="176" y="1019"/>
                          <a:pt x="220" y="1019"/>
                        </a:cubicBezTo>
                        <a:cubicBezTo>
                          <a:pt x="285" y="1019"/>
                          <a:pt x="359" y="963"/>
                          <a:pt x="347" y="877"/>
                        </a:cubicBezTo>
                        <a:cubicBezTo>
                          <a:pt x="311" y="611"/>
                          <a:pt x="271" y="347"/>
                          <a:pt x="235" y="82"/>
                        </a:cubicBezTo>
                        <a:cubicBezTo>
                          <a:pt x="225" y="26"/>
                          <a:pt x="185" y="1"/>
                          <a:pt x="142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3" name="Google Shape;913;p28"/>
                  <p:cNvSpPr/>
                  <p:nvPr/>
                </p:nvSpPr>
                <p:spPr>
                  <a:xfrm>
                    <a:off x="5189130" y="3998426"/>
                    <a:ext cx="18863" cy="733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" h="891" extrusionOk="0">
                        <a:moveTo>
                          <a:pt x="114" y="0"/>
                        </a:moveTo>
                        <a:cubicBezTo>
                          <a:pt x="57" y="0"/>
                          <a:pt x="1" y="37"/>
                          <a:pt x="1" y="111"/>
                        </a:cubicBezTo>
                        <a:lnTo>
                          <a:pt x="1" y="780"/>
                        </a:lnTo>
                        <a:cubicBezTo>
                          <a:pt x="1" y="853"/>
                          <a:pt x="59" y="890"/>
                          <a:pt x="116" y="890"/>
                        </a:cubicBezTo>
                        <a:cubicBezTo>
                          <a:pt x="173" y="890"/>
                          <a:pt x="229" y="854"/>
                          <a:pt x="229" y="780"/>
                        </a:cubicBezTo>
                        <a:lnTo>
                          <a:pt x="229" y="111"/>
                        </a:lnTo>
                        <a:cubicBezTo>
                          <a:pt x="229" y="38"/>
                          <a:pt x="171" y="0"/>
                          <a:pt x="114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4" name="Google Shape;914;p28"/>
                  <p:cNvSpPr/>
                  <p:nvPr/>
                </p:nvSpPr>
                <p:spPr>
                  <a:xfrm>
                    <a:off x="5214913" y="3908064"/>
                    <a:ext cx="26606" cy="360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3" h="438" extrusionOk="0">
                        <a:moveTo>
                          <a:pt x="139" y="1"/>
                        </a:moveTo>
                        <a:cubicBezTo>
                          <a:pt x="70" y="1"/>
                          <a:pt x="0" y="57"/>
                          <a:pt x="22" y="142"/>
                        </a:cubicBezTo>
                        <a:cubicBezTo>
                          <a:pt x="42" y="214"/>
                          <a:pt x="62" y="284"/>
                          <a:pt x="82" y="357"/>
                        </a:cubicBezTo>
                        <a:cubicBezTo>
                          <a:pt x="96" y="414"/>
                          <a:pt x="139" y="438"/>
                          <a:pt x="184" y="438"/>
                        </a:cubicBezTo>
                        <a:cubicBezTo>
                          <a:pt x="252" y="438"/>
                          <a:pt x="323" y="382"/>
                          <a:pt x="301" y="298"/>
                        </a:cubicBezTo>
                        <a:cubicBezTo>
                          <a:pt x="281" y="225"/>
                          <a:pt x="261" y="151"/>
                          <a:pt x="244" y="82"/>
                        </a:cubicBezTo>
                        <a:cubicBezTo>
                          <a:pt x="228" y="26"/>
                          <a:pt x="184" y="1"/>
                          <a:pt x="139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5" name="Google Shape;915;p28"/>
                  <p:cNvSpPr/>
                  <p:nvPr/>
                </p:nvSpPr>
                <p:spPr>
                  <a:xfrm>
                    <a:off x="5001487" y="4427420"/>
                    <a:ext cx="32208" cy="911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1" h="1106" extrusionOk="0">
                        <a:moveTo>
                          <a:pt x="115" y="0"/>
                        </a:moveTo>
                        <a:cubicBezTo>
                          <a:pt x="57" y="0"/>
                          <a:pt x="0" y="38"/>
                          <a:pt x="0" y="112"/>
                        </a:cubicBezTo>
                        <a:cubicBezTo>
                          <a:pt x="3" y="423"/>
                          <a:pt x="50" y="728"/>
                          <a:pt x="146" y="1026"/>
                        </a:cubicBezTo>
                        <a:cubicBezTo>
                          <a:pt x="163" y="1082"/>
                          <a:pt x="208" y="1105"/>
                          <a:pt x="253" y="1105"/>
                        </a:cubicBezTo>
                        <a:cubicBezTo>
                          <a:pt x="322" y="1105"/>
                          <a:pt x="391" y="1051"/>
                          <a:pt x="365" y="967"/>
                        </a:cubicBezTo>
                        <a:cubicBezTo>
                          <a:pt x="275" y="689"/>
                          <a:pt x="232" y="403"/>
                          <a:pt x="229" y="112"/>
                        </a:cubicBezTo>
                        <a:cubicBezTo>
                          <a:pt x="229" y="38"/>
                          <a:pt x="172" y="0"/>
                          <a:pt x="115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6" name="Google Shape;916;p28"/>
                  <p:cNvSpPr/>
                  <p:nvPr/>
                </p:nvSpPr>
                <p:spPr>
                  <a:xfrm>
                    <a:off x="5047533" y="4445048"/>
                    <a:ext cx="29572" cy="834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9" h="1013" extrusionOk="0">
                        <a:moveTo>
                          <a:pt x="136" y="1"/>
                        </a:moveTo>
                        <a:cubicBezTo>
                          <a:pt x="80" y="1"/>
                          <a:pt x="21" y="37"/>
                          <a:pt x="17" y="110"/>
                        </a:cubicBezTo>
                        <a:cubicBezTo>
                          <a:pt x="1" y="388"/>
                          <a:pt x="34" y="663"/>
                          <a:pt x="114" y="932"/>
                        </a:cubicBezTo>
                        <a:cubicBezTo>
                          <a:pt x="129" y="988"/>
                          <a:pt x="174" y="1012"/>
                          <a:pt x="219" y="1012"/>
                        </a:cubicBezTo>
                        <a:cubicBezTo>
                          <a:pt x="287" y="1012"/>
                          <a:pt x="358" y="956"/>
                          <a:pt x="332" y="872"/>
                        </a:cubicBezTo>
                        <a:cubicBezTo>
                          <a:pt x="259" y="620"/>
                          <a:pt x="230" y="371"/>
                          <a:pt x="243" y="110"/>
                        </a:cubicBezTo>
                        <a:cubicBezTo>
                          <a:pt x="248" y="37"/>
                          <a:pt x="193" y="1"/>
                          <a:pt x="136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7" name="Google Shape;917;p28"/>
                  <p:cNvSpPr/>
                  <p:nvPr/>
                </p:nvSpPr>
                <p:spPr>
                  <a:xfrm>
                    <a:off x="5058735" y="4342247"/>
                    <a:ext cx="18946" cy="556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" h="676" extrusionOk="0">
                        <a:moveTo>
                          <a:pt x="115" y="0"/>
                        </a:moveTo>
                        <a:cubicBezTo>
                          <a:pt x="58" y="0"/>
                          <a:pt x="1" y="36"/>
                          <a:pt x="1" y="109"/>
                        </a:cubicBezTo>
                        <a:lnTo>
                          <a:pt x="1" y="566"/>
                        </a:lnTo>
                        <a:cubicBezTo>
                          <a:pt x="1" y="639"/>
                          <a:pt x="58" y="676"/>
                          <a:pt x="115" y="676"/>
                        </a:cubicBezTo>
                        <a:cubicBezTo>
                          <a:pt x="172" y="676"/>
                          <a:pt x="229" y="639"/>
                          <a:pt x="229" y="566"/>
                        </a:cubicBezTo>
                        <a:lnTo>
                          <a:pt x="229" y="109"/>
                        </a:lnTo>
                        <a:cubicBezTo>
                          <a:pt x="229" y="36"/>
                          <a:pt x="172" y="0"/>
                          <a:pt x="115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8" name="Google Shape;918;p28"/>
                  <p:cNvSpPr/>
                  <p:nvPr/>
                </p:nvSpPr>
                <p:spPr>
                  <a:xfrm>
                    <a:off x="3840288" y="4718606"/>
                    <a:ext cx="23229" cy="85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" h="1041" extrusionOk="0">
                        <a:moveTo>
                          <a:pt x="109" y="1"/>
                        </a:moveTo>
                        <a:cubicBezTo>
                          <a:pt x="53" y="1"/>
                          <a:pt x="0" y="37"/>
                          <a:pt x="10" y="110"/>
                        </a:cubicBezTo>
                        <a:cubicBezTo>
                          <a:pt x="44" y="382"/>
                          <a:pt x="53" y="657"/>
                          <a:pt x="40" y="932"/>
                        </a:cubicBezTo>
                        <a:cubicBezTo>
                          <a:pt x="35" y="1005"/>
                          <a:pt x="90" y="1041"/>
                          <a:pt x="147" y="1041"/>
                        </a:cubicBezTo>
                        <a:cubicBezTo>
                          <a:pt x="203" y="1041"/>
                          <a:pt x="262" y="1005"/>
                          <a:pt x="265" y="932"/>
                        </a:cubicBezTo>
                        <a:cubicBezTo>
                          <a:pt x="282" y="657"/>
                          <a:pt x="272" y="382"/>
                          <a:pt x="236" y="110"/>
                        </a:cubicBezTo>
                        <a:cubicBezTo>
                          <a:pt x="228" y="37"/>
                          <a:pt x="166" y="1"/>
                          <a:pt x="109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9" name="Google Shape;919;p28"/>
                  <p:cNvSpPr/>
                  <p:nvPr/>
                </p:nvSpPr>
                <p:spPr>
                  <a:xfrm>
                    <a:off x="3880897" y="4670500"/>
                    <a:ext cx="22735" cy="660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" h="802" extrusionOk="0">
                        <a:moveTo>
                          <a:pt x="139" y="0"/>
                        </a:moveTo>
                        <a:cubicBezTo>
                          <a:pt x="74" y="0"/>
                          <a:pt x="0" y="57"/>
                          <a:pt x="14" y="145"/>
                        </a:cubicBezTo>
                        <a:cubicBezTo>
                          <a:pt x="41" y="327"/>
                          <a:pt x="47" y="509"/>
                          <a:pt x="34" y="691"/>
                        </a:cubicBezTo>
                        <a:cubicBezTo>
                          <a:pt x="29" y="765"/>
                          <a:pt x="82" y="802"/>
                          <a:pt x="139" y="802"/>
                        </a:cubicBezTo>
                        <a:cubicBezTo>
                          <a:pt x="196" y="802"/>
                          <a:pt x="256" y="764"/>
                          <a:pt x="263" y="691"/>
                        </a:cubicBezTo>
                        <a:cubicBezTo>
                          <a:pt x="275" y="489"/>
                          <a:pt x="266" y="287"/>
                          <a:pt x="232" y="82"/>
                        </a:cubicBezTo>
                        <a:cubicBezTo>
                          <a:pt x="223" y="25"/>
                          <a:pt x="183" y="0"/>
                          <a:pt x="139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0" name="Google Shape;920;p28"/>
                  <p:cNvSpPr/>
                  <p:nvPr/>
                </p:nvSpPr>
                <p:spPr>
                  <a:xfrm>
                    <a:off x="3580568" y="4359710"/>
                    <a:ext cx="18946" cy="709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" h="861" extrusionOk="0">
                        <a:moveTo>
                          <a:pt x="115" y="0"/>
                        </a:moveTo>
                        <a:cubicBezTo>
                          <a:pt x="58" y="0"/>
                          <a:pt x="1" y="37"/>
                          <a:pt x="1" y="109"/>
                        </a:cubicBezTo>
                        <a:lnTo>
                          <a:pt x="1" y="748"/>
                        </a:lnTo>
                        <a:cubicBezTo>
                          <a:pt x="1" y="823"/>
                          <a:pt x="58" y="860"/>
                          <a:pt x="115" y="860"/>
                        </a:cubicBezTo>
                        <a:cubicBezTo>
                          <a:pt x="173" y="860"/>
                          <a:pt x="230" y="823"/>
                          <a:pt x="230" y="748"/>
                        </a:cubicBezTo>
                        <a:lnTo>
                          <a:pt x="230" y="109"/>
                        </a:lnTo>
                        <a:cubicBezTo>
                          <a:pt x="230" y="37"/>
                          <a:pt x="173" y="0"/>
                          <a:pt x="115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1" name="Google Shape;921;p28"/>
                  <p:cNvSpPr/>
                  <p:nvPr/>
                </p:nvSpPr>
                <p:spPr>
                  <a:xfrm>
                    <a:off x="3628097" y="4369760"/>
                    <a:ext cx="18863" cy="68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" h="829" extrusionOk="0">
                        <a:moveTo>
                          <a:pt x="115" y="1"/>
                        </a:moveTo>
                        <a:cubicBezTo>
                          <a:pt x="57" y="1"/>
                          <a:pt x="0" y="37"/>
                          <a:pt x="0" y="110"/>
                        </a:cubicBezTo>
                        <a:lnTo>
                          <a:pt x="0" y="719"/>
                        </a:lnTo>
                        <a:cubicBezTo>
                          <a:pt x="0" y="792"/>
                          <a:pt x="57" y="828"/>
                          <a:pt x="115" y="828"/>
                        </a:cubicBezTo>
                        <a:cubicBezTo>
                          <a:pt x="172" y="828"/>
                          <a:pt x="229" y="792"/>
                          <a:pt x="229" y="719"/>
                        </a:cubicBezTo>
                        <a:lnTo>
                          <a:pt x="229" y="110"/>
                        </a:lnTo>
                        <a:cubicBezTo>
                          <a:pt x="229" y="37"/>
                          <a:pt x="172" y="1"/>
                          <a:pt x="115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2" name="Google Shape;922;p28"/>
                  <p:cNvSpPr/>
                  <p:nvPr/>
                </p:nvSpPr>
                <p:spPr>
                  <a:xfrm>
                    <a:off x="3640618" y="4289365"/>
                    <a:ext cx="18863" cy="659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" h="801" extrusionOk="0">
                        <a:moveTo>
                          <a:pt x="115" y="1"/>
                        </a:moveTo>
                        <a:cubicBezTo>
                          <a:pt x="58" y="1"/>
                          <a:pt x="1" y="38"/>
                          <a:pt x="1" y="112"/>
                        </a:cubicBezTo>
                        <a:lnTo>
                          <a:pt x="1" y="688"/>
                        </a:lnTo>
                        <a:cubicBezTo>
                          <a:pt x="1" y="763"/>
                          <a:pt x="58" y="800"/>
                          <a:pt x="115" y="800"/>
                        </a:cubicBezTo>
                        <a:cubicBezTo>
                          <a:pt x="172" y="800"/>
                          <a:pt x="229" y="763"/>
                          <a:pt x="229" y="688"/>
                        </a:cubicBezTo>
                        <a:lnTo>
                          <a:pt x="229" y="112"/>
                        </a:lnTo>
                        <a:cubicBezTo>
                          <a:pt x="229" y="38"/>
                          <a:pt x="172" y="1"/>
                          <a:pt x="115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3" name="Google Shape;923;p28"/>
                  <p:cNvSpPr/>
                  <p:nvPr/>
                </p:nvSpPr>
                <p:spPr>
                  <a:xfrm>
                    <a:off x="4078178" y="4997023"/>
                    <a:ext cx="42422" cy="98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5" h="1191" extrusionOk="0">
                        <a:moveTo>
                          <a:pt x="109" y="1"/>
                        </a:moveTo>
                        <a:cubicBezTo>
                          <a:pt x="52" y="1"/>
                          <a:pt x="0" y="37"/>
                          <a:pt x="6" y="112"/>
                        </a:cubicBezTo>
                        <a:cubicBezTo>
                          <a:pt x="43" y="459"/>
                          <a:pt x="122" y="790"/>
                          <a:pt x="258" y="1115"/>
                        </a:cubicBezTo>
                        <a:cubicBezTo>
                          <a:pt x="281" y="1167"/>
                          <a:pt x="329" y="1190"/>
                          <a:pt x="376" y="1190"/>
                        </a:cubicBezTo>
                        <a:cubicBezTo>
                          <a:pt x="447" y="1190"/>
                          <a:pt x="514" y="1137"/>
                          <a:pt x="480" y="1055"/>
                        </a:cubicBezTo>
                        <a:cubicBezTo>
                          <a:pt x="351" y="751"/>
                          <a:pt x="269" y="436"/>
                          <a:pt x="235" y="112"/>
                        </a:cubicBezTo>
                        <a:cubicBezTo>
                          <a:pt x="227" y="38"/>
                          <a:pt x="166" y="1"/>
                          <a:pt x="109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4" name="Google Shape;924;p28"/>
                  <p:cNvSpPr/>
                  <p:nvPr/>
                </p:nvSpPr>
                <p:spPr>
                  <a:xfrm>
                    <a:off x="4117387" y="4981867"/>
                    <a:ext cx="28419" cy="686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5" h="834" extrusionOk="0">
                        <a:moveTo>
                          <a:pt x="140" y="1"/>
                        </a:moveTo>
                        <a:cubicBezTo>
                          <a:pt x="74" y="1"/>
                          <a:pt x="0" y="58"/>
                          <a:pt x="14" y="143"/>
                        </a:cubicBezTo>
                        <a:cubicBezTo>
                          <a:pt x="47" y="345"/>
                          <a:pt x="80" y="547"/>
                          <a:pt x="111" y="753"/>
                        </a:cubicBezTo>
                        <a:cubicBezTo>
                          <a:pt x="120" y="809"/>
                          <a:pt x="160" y="834"/>
                          <a:pt x="203" y="834"/>
                        </a:cubicBezTo>
                        <a:cubicBezTo>
                          <a:pt x="270" y="834"/>
                          <a:pt x="344" y="777"/>
                          <a:pt x="332" y="689"/>
                        </a:cubicBezTo>
                        <a:cubicBezTo>
                          <a:pt x="299" y="487"/>
                          <a:pt x="265" y="285"/>
                          <a:pt x="233" y="84"/>
                        </a:cubicBezTo>
                        <a:cubicBezTo>
                          <a:pt x="224" y="26"/>
                          <a:pt x="184" y="1"/>
                          <a:pt x="140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5" name="Google Shape;925;p28"/>
                  <p:cNvSpPr/>
                  <p:nvPr/>
                </p:nvSpPr>
                <p:spPr>
                  <a:xfrm>
                    <a:off x="5324138" y="3544721"/>
                    <a:ext cx="1151979" cy="31202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85" h="37880" extrusionOk="0">
                        <a:moveTo>
                          <a:pt x="7192" y="0"/>
                        </a:moveTo>
                        <a:cubicBezTo>
                          <a:pt x="4298" y="0"/>
                          <a:pt x="1152" y="1415"/>
                          <a:pt x="196" y="1914"/>
                        </a:cubicBezTo>
                        <a:cubicBezTo>
                          <a:pt x="1" y="2016"/>
                          <a:pt x="104" y="2255"/>
                          <a:pt x="104" y="2255"/>
                        </a:cubicBezTo>
                        <a:cubicBezTo>
                          <a:pt x="616" y="2390"/>
                          <a:pt x="1047" y="2609"/>
                          <a:pt x="1408" y="2907"/>
                        </a:cubicBezTo>
                        <a:cubicBezTo>
                          <a:pt x="1478" y="2960"/>
                          <a:pt x="1547" y="3020"/>
                          <a:pt x="1614" y="3086"/>
                        </a:cubicBezTo>
                        <a:cubicBezTo>
                          <a:pt x="1789" y="3258"/>
                          <a:pt x="1948" y="3450"/>
                          <a:pt x="2084" y="3662"/>
                        </a:cubicBezTo>
                        <a:cubicBezTo>
                          <a:pt x="2126" y="3728"/>
                          <a:pt x="2170" y="3795"/>
                          <a:pt x="2210" y="3867"/>
                        </a:cubicBezTo>
                        <a:cubicBezTo>
                          <a:pt x="2355" y="4122"/>
                          <a:pt x="2478" y="4400"/>
                          <a:pt x="2580" y="4705"/>
                        </a:cubicBezTo>
                        <a:cubicBezTo>
                          <a:pt x="2607" y="4778"/>
                          <a:pt x="2630" y="4851"/>
                          <a:pt x="2650" y="4923"/>
                        </a:cubicBezTo>
                        <a:cubicBezTo>
                          <a:pt x="2739" y="5225"/>
                          <a:pt x="2812" y="5546"/>
                          <a:pt x="2866" y="5887"/>
                        </a:cubicBezTo>
                        <a:cubicBezTo>
                          <a:pt x="2875" y="5960"/>
                          <a:pt x="2889" y="6036"/>
                          <a:pt x="2898" y="6112"/>
                        </a:cubicBezTo>
                        <a:cubicBezTo>
                          <a:pt x="2955" y="6526"/>
                          <a:pt x="2985" y="6963"/>
                          <a:pt x="3001" y="7424"/>
                        </a:cubicBezTo>
                        <a:cubicBezTo>
                          <a:pt x="3001" y="7500"/>
                          <a:pt x="3005" y="7576"/>
                          <a:pt x="3005" y="7656"/>
                        </a:cubicBezTo>
                        <a:cubicBezTo>
                          <a:pt x="3011" y="8073"/>
                          <a:pt x="3001" y="8510"/>
                          <a:pt x="2981" y="8964"/>
                        </a:cubicBezTo>
                        <a:cubicBezTo>
                          <a:pt x="2978" y="9040"/>
                          <a:pt x="2974" y="9116"/>
                          <a:pt x="2968" y="9195"/>
                        </a:cubicBezTo>
                        <a:cubicBezTo>
                          <a:pt x="2948" y="9553"/>
                          <a:pt x="2921" y="9921"/>
                          <a:pt x="2889" y="10298"/>
                        </a:cubicBezTo>
                        <a:cubicBezTo>
                          <a:pt x="2878" y="10375"/>
                          <a:pt x="2872" y="10454"/>
                          <a:pt x="2866" y="10533"/>
                        </a:cubicBezTo>
                        <a:cubicBezTo>
                          <a:pt x="2812" y="11070"/>
                          <a:pt x="2750" y="11619"/>
                          <a:pt x="2676" y="12186"/>
                        </a:cubicBezTo>
                        <a:cubicBezTo>
                          <a:pt x="2667" y="12265"/>
                          <a:pt x="2653" y="12345"/>
                          <a:pt x="2643" y="12424"/>
                        </a:cubicBezTo>
                        <a:cubicBezTo>
                          <a:pt x="2560" y="13066"/>
                          <a:pt x="2464" y="13719"/>
                          <a:pt x="2362" y="14388"/>
                        </a:cubicBezTo>
                        <a:cubicBezTo>
                          <a:pt x="2349" y="14468"/>
                          <a:pt x="2339" y="14547"/>
                          <a:pt x="2325" y="14630"/>
                        </a:cubicBezTo>
                        <a:lnTo>
                          <a:pt x="2325" y="14633"/>
                        </a:lnTo>
                        <a:cubicBezTo>
                          <a:pt x="2223" y="15299"/>
                          <a:pt x="2114" y="15970"/>
                          <a:pt x="2007" y="16653"/>
                        </a:cubicBezTo>
                        <a:cubicBezTo>
                          <a:pt x="1995" y="16733"/>
                          <a:pt x="1981" y="16812"/>
                          <a:pt x="1968" y="16892"/>
                        </a:cubicBezTo>
                        <a:cubicBezTo>
                          <a:pt x="1882" y="17451"/>
                          <a:pt x="1793" y="18014"/>
                          <a:pt x="1706" y="18580"/>
                        </a:cubicBezTo>
                        <a:cubicBezTo>
                          <a:pt x="1693" y="18660"/>
                          <a:pt x="1680" y="18739"/>
                          <a:pt x="1670" y="18822"/>
                        </a:cubicBezTo>
                        <a:cubicBezTo>
                          <a:pt x="1607" y="19233"/>
                          <a:pt x="1547" y="19643"/>
                          <a:pt x="1491" y="20054"/>
                        </a:cubicBezTo>
                        <a:cubicBezTo>
                          <a:pt x="1438" y="20421"/>
                          <a:pt x="1402" y="20795"/>
                          <a:pt x="1379" y="21170"/>
                        </a:cubicBezTo>
                        <a:cubicBezTo>
                          <a:pt x="1371" y="21246"/>
                          <a:pt x="1368" y="21325"/>
                          <a:pt x="1365" y="21408"/>
                        </a:cubicBezTo>
                        <a:cubicBezTo>
                          <a:pt x="1339" y="21978"/>
                          <a:pt x="1342" y="22551"/>
                          <a:pt x="1375" y="23123"/>
                        </a:cubicBezTo>
                        <a:cubicBezTo>
                          <a:pt x="1379" y="23200"/>
                          <a:pt x="1382" y="23279"/>
                          <a:pt x="1388" y="23358"/>
                        </a:cubicBezTo>
                        <a:cubicBezTo>
                          <a:pt x="1438" y="24121"/>
                          <a:pt x="1534" y="24885"/>
                          <a:pt x="1666" y="25640"/>
                        </a:cubicBezTo>
                        <a:cubicBezTo>
                          <a:pt x="1677" y="25717"/>
                          <a:pt x="1693" y="25790"/>
                          <a:pt x="1706" y="25865"/>
                        </a:cubicBezTo>
                        <a:cubicBezTo>
                          <a:pt x="1819" y="26485"/>
                          <a:pt x="1958" y="27097"/>
                          <a:pt x="2114" y="27700"/>
                        </a:cubicBezTo>
                        <a:cubicBezTo>
                          <a:pt x="2130" y="27773"/>
                          <a:pt x="2150" y="27846"/>
                          <a:pt x="2170" y="27922"/>
                        </a:cubicBezTo>
                        <a:cubicBezTo>
                          <a:pt x="2305" y="28435"/>
                          <a:pt x="2455" y="28938"/>
                          <a:pt x="2610" y="29432"/>
                        </a:cubicBezTo>
                        <a:cubicBezTo>
                          <a:pt x="2637" y="29505"/>
                          <a:pt x="2657" y="29577"/>
                          <a:pt x="2680" y="29651"/>
                        </a:cubicBezTo>
                        <a:cubicBezTo>
                          <a:pt x="2998" y="30618"/>
                          <a:pt x="3346" y="31538"/>
                          <a:pt x="3700" y="32392"/>
                        </a:cubicBezTo>
                        <a:cubicBezTo>
                          <a:pt x="3726" y="32462"/>
                          <a:pt x="3760" y="32532"/>
                          <a:pt x="3786" y="32605"/>
                        </a:cubicBezTo>
                        <a:cubicBezTo>
                          <a:pt x="3974" y="33051"/>
                          <a:pt x="4163" y="33479"/>
                          <a:pt x="4352" y="33883"/>
                        </a:cubicBezTo>
                        <a:cubicBezTo>
                          <a:pt x="4382" y="33952"/>
                          <a:pt x="4415" y="34022"/>
                          <a:pt x="4448" y="34091"/>
                        </a:cubicBezTo>
                        <a:cubicBezTo>
                          <a:pt x="4760" y="34763"/>
                          <a:pt x="5061" y="35362"/>
                          <a:pt x="5333" y="35879"/>
                        </a:cubicBezTo>
                        <a:cubicBezTo>
                          <a:pt x="5369" y="35949"/>
                          <a:pt x="5405" y="36018"/>
                          <a:pt x="5441" y="36088"/>
                        </a:cubicBezTo>
                        <a:cubicBezTo>
                          <a:pt x="6041" y="37214"/>
                          <a:pt x="6462" y="37879"/>
                          <a:pt x="6462" y="37879"/>
                        </a:cubicBezTo>
                        <a:lnTo>
                          <a:pt x="6968" y="37760"/>
                        </a:lnTo>
                        <a:lnTo>
                          <a:pt x="13985" y="36131"/>
                        </a:lnTo>
                        <a:cubicBezTo>
                          <a:pt x="13985" y="36131"/>
                          <a:pt x="13661" y="35489"/>
                          <a:pt x="13174" y="34349"/>
                        </a:cubicBezTo>
                        <a:cubicBezTo>
                          <a:pt x="13144" y="34280"/>
                          <a:pt x="13114" y="34210"/>
                          <a:pt x="13085" y="34138"/>
                        </a:cubicBezTo>
                        <a:cubicBezTo>
                          <a:pt x="12816" y="33502"/>
                          <a:pt x="12502" y="32724"/>
                          <a:pt x="12171" y="31833"/>
                        </a:cubicBezTo>
                        <a:cubicBezTo>
                          <a:pt x="12148" y="31760"/>
                          <a:pt x="12121" y="31687"/>
                          <a:pt x="12094" y="31618"/>
                        </a:cubicBezTo>
                        <a:cubicBezTo>
                          <a:pt x="11926" y="31154"/>
                          <a:pt x="11750" y="30664"/>
                          <a:pt x="11575" y="30147"/>
                        </a:cubicBezTo>
                        <a:cubicBezTo>
                          <a:pt x="11551" y="30074"/>
                          <a:pt x="11528" y="30005"/>
                          <a:pt x="11501" y="29932"/>
                        </a:cubicBezTo>
                        <a:cubicBezTo>
                          <a:pt x="11237" y="29134"/>
                          <a:pt x="10968" y="28273"/>
                          <a:pt x="10710" y="27366"/>
                        </a:cubicBezTo>
                        <a:cubicBezTo>
                          <a:pt x="10690" y="27293"/>
                          <a:pt x="10670" y="27220"/>
                          <a:pt x="10647" y="27147"/>
                        </a:cubicBezTo>
                        <a:cubicBezTo>
                          <a:pt x="10511" y="26654"/>
                          <a:pt x="10376" y="26150"/>
                          <a:pt x="10246" y="25631"/>
                        </a:cubicBezTo>
                        <a:cubicBezTo>
                          <a:pt x="10227" y="25558"/>
                          <a:pt x="10210" y="25484"/>
                          <a:pt x="10190" y="25408"/>
                        </a:cubicBezTo>
                        <a:cubicBezTo>
                          <a:pt x="10022" y="24729"/>
                          <a:pt x="9863" y="24028"/>
                          <a:pt x="9713" y="23309"/>
                        </a:cubicBezTo>
                        <a:cubicBezTo>
                          <a:pt x="9697" y="23233"/>
                          <a:pt x="9684" y="23160"/>
                          <a:pt x="9667" y="23083"/>
                        </a:cubicBezTo>
                        <a:cubicBezTo>
                          <a:pt x="9664" y="23060"/>
                          <a:pt x="9657" y="23037"/>
                          <a:pt x="9654" y="23014"/>
                        </a:cubicBezTo>
                        <a:cubicBezTo>
                          <a:pt x="9531" y="22395"/>
                          <a:pt x="9458" y="21752"/>
                          <a:pt x="9429" y="21087"/>
                        </a:cubicBezTo>
                        <a:cubicBezTo>
                          <a:pt x="9422" y="21008"/>
                          <a:pt x="9418" y="20931"/>
                          <a:pt x="9418" y="20852"/>
                        </a:cubicBezTo>
                        <a:cubicBezTo>
                          <a:pt x="9402" y="20415"/>
                          <a:pt x="9409" y="19971"/>
                          <a:pt x="9426" y="19514"/>
                        </a:cubicBezTo>
                        <a:cubicBezTo>
                          <a:pt x="9429" y="19438"/>
                          <a:pt x="9432" y="19362"/>
                          <a:pt x="9435" y="19282"/>
                        </a:cubicBezTo>
                        <a:cubicBezTo>
                          <a:pt x="9468" y="18643"/>
                          <a:pt x="9528" y="17991"/>
                          <a:pt x="9611" y="17332"/>
                        </a:cubicBezTo>
                        <a:cubicBezTo>
                          <a:pt x="9617" y="17256"/>
                          <a:pt x="9627" y="17179"/>
                          <a:pt x="9637" y="17100"/>
                        </a:cubicBezTo>
                        <a:cubicBezTo>
                          <a:pt x="9713" y="16534"/>
                          <a:pt x="9800" y="15964"/>
                          <a:pt x="9899" y="15391"/>
                        </a:cubicBezTo>
                        <a:lnTo>
                          <a:pt x="9899" y="15388"/>
                        </a:lnTo>
                        <a:cubicBezTo>
                          <a:pt x="9912" y="15308"/>
                          <a:pt x="9925" y="15229"/>
                          <a:pt x="9939" y="15153"/>
                        </a:cubicBezTo>
                        <a:cubicBezTo>
                          <a:pt x="10064" y="14434"/>
                          <a:pt x="10207" y="13716"/>
                          <a:pt x="10352" y="13004"/>
                        </a:cubicBezTo>
                        <a:cubicBezTo>
                          <a:pt x="10369" y="12924"/>
                          <a:pt x="10386" y="12848"/>
                          <a:pt x="10402" y="12768"/>
                        </a:cubicBezTo>
                        <a:cubicBezTo>
                          <a:pt x="10538" y="12103"/>
                          <a:pt x="10680" y="11444"/>
                          <a:pt x="10820" y="10798"/>
                        </a:cubicBezTo>
                        <a:cubicBezTo>
                          <a:pt x="10836" y="10715"/>
                          <a:pt x="10853" y="10636"/>
                          <a:pt x="10869" y="10560"/>
                        </a:cubicBezTo>
                        <a:cubicBezTo>
                          <a:pt x="10982" y="10026"/>
                          <a:pt x="11091" y="9500"/>
                          <a:pt x="11194" y="8990"/>
                        </a:cubicBezTo>
                        <a:cubicBezTo>
                          <a:pt x="11211" y="8907"/>
                          <a:pt x="11226" y="8828"/>
                          <a:pt x="11243" y="8748"/>
                        </a:cubicBezTo>
                        <a:cubicBezTo>
                          <a:pt x="11319" y="8354"/>
                          <a:pt x="11393" y="7963"/>
                          <a:pt x="11458" y="7586"/>
                        </a:cubicBezTo>
                        <a:cubicBezTo>
                          <a:pt x="11472" y="7506"/>
                          <a:pt x="11485" y="7427"/>
                          <a:pt x="11498" y="7347"/>
                        </a:cubicBezTo>
                        <a:cubicBezTo>
                          <a:pt x="11578" y="6867"/>
                          <a:pt x="11648" y="6407"/>
                          <a:pt x="11697" y="5964"/>
                        </a:cubicBezTo>
                        <a:lnTo>
                          <a:pt x="11697" y="5960"/>
                        </a:lnTo>
                        <a:cubicBezTo>
                          <a:pt x="11707" y="5881"/>
                          <a:pt x="11717" y="5805"/>
                          <a:pt x="11723" y="5728"/>
                        </a:cubicBezTo>
                        <a:cubicBezTo>
                          <a:pt x="11783" y="5172"/>
                          <a:pt x="11813" y="4642"/>
                          <a:pt x="11807" y="4156"/>
                        </a:cubicBezTo>
                        <a:cubicBezTo>
                          <a:pt x="11807" y="4076"/>
                          <a:pt x="11807" y="3997"/>
                          <a:pt x="11803" y="3920"/>
                        </a:cubicBezTo>
                        <a:cubicBezTo>
                          <a:pt x="11790" y="3576"/>
                          <a:pt x="11757" y="3248"/>
                          <a:pt x="11700" y="2947"/>
                        </a:cubicBezTo>
                        <a:lnTo>
                          <a:pt x="11654" y="2722"/>
                        </a:lnTo>
                        <a:cubicBezTo>
                          <a:pt x="11548" y="2255"/>
                          <a:pt x="11376" y="1844"/>
                          <a:pt x="11131" y="1506"/>
                        </a:cubicBezTo>
                        <a:cubicBezTo>
                          <a:pt x="11081" y="1437"/>
                          <a:pt x="11028" y="1374"/>
                          <a:pt x="10972" y="1311"/>
                        </a:cubicBezTo>
                        <a:cubicBezTo>
                          <a:pt x="10873" y="1198"/>
                          <a:pt x="10760" y="1096"/>
                          <a:pt x="10641" y="1003"/>
                        </a:cubicBezTo>
                        <a:cubicBezTo>
                          <a:pt x="10515" y="910"/>
                          <a:pt x="10389" y="821"/>
                          <a:pt x="10257" y="744"/>
                        </a:cubicBezTo>
                        <a:cubicBezTo>
                          <a:pt x="10161" y="688"/>
                          <a:pt x="10064" y="636"/>
                          <a:pt x="9968" y="586"/>
                        </a:cubicBezTo>
                        <a:cubicBezTo>
                          <a:pt x="9137" y="165"/>
                          <a:pt x="8179" y="0"/>
                          <a:pt x="7192" y="0"/>
                        </a:cubicBezTo>
                        <a:close/>
                      </a:path>
                    </a:pathLst>
                  </a:custGeom>
                  <a:solidFill>
                    <a:srgbClr val="69B79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6" name="Google Shape;926;p28"/>
                  <p:cNvSpPr/>
                  <p:nvPr/>
                </p:nvSpPr>
                <p:spPr>
                  <a:xfrm>
                    <a:off x="5440118" y="3592908"/>
                    <a:ext cx="728914" cy="2060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49" h="2501" extrusionOk="0">
                        <a:moveTo>
                          <a:pt x="8560" y="1"/>
                        </a:moveTo>
                        <a:cubicBezTo>
                          <a:pt x="8312" y="67"/>
                          <a:pt x="8064" y="133"/>
                          <a:pt x="7819" y="202"/>
                        </a:cubicBezTo>
                        <a:lnTo>
                          <a:pt x="4802" y="1017"/>
                        </a:lnTo>
                        <a:cubicBezTo>
                          <a:pt x="3202" y="1454"/>
                          <a:pt x="1600" y="1888"/>
                          <a:pt x="0" y="2322"/>
                        </a:cubicBezTo>
                        <a:cubicBezTo>
                          <a:pt x="70" y="2375"/>
                          <a:pt x="139" y="2435"/>
                          <a:pt x="206" y="2501"/>
                        </a:cubicBezTo>
                        <a:cubicBezTo>
                          <a:pt x="1947" y="2027"/>
                          <a:pt x="3692" y="1557"/>
                          <a:pt x="5438" y="1084"/>
                        </a:cubicBezTo>
                        <a:cubicBezTo>
                          <a:pt x="6491" y="798"/>
                          <a:pt x="7544" y="514"/>
                          <a:pt x="8597" y="225"/>
                        </a:cubicBezTo>
                        <a:cubicBezTo>
                          <a:pt x="8680" y="202"/>
                          <a:pt x="8765" y="183"/>
                          <a:pt x="8849" y="159"/>
                        </a:cubicBezTo>
                        <a:cubicBezTo>
                          <a:pt x="8753" y="103"/>
                          <a:pt x="8656" y="51"/>
                          <a:pt x="856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7" name="Google Shape;927;p28"/>
                  <p:cNvSpPr/>
                  <p:nvPr/>
                </p:nvSpPr>
                <p:spPr>
                  <a:xfrm>
                    <a:off x="5495719" y="3652711"/>
                    <a:ext cx="745389" cy="210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49" h="2557" extrusionOk="0">
                        <a:moveTo>
                          <a:pt x="8889" y="0"/>
                        </a:moveTo>
                        <a:cubicBezTo>
                          <a:pt x="5925" y="785"/>
                          <a:pt x="2964" y="1566"/>
                          <a:pt x="1" y="2351"/>
                        </a:cubicBezTo>
                        <a:cubicBezTo>
                          <a:pt x="43" y="2417"/>
                          <a:pt x="87" y="2484"/>
                          <a:pt x="127" y="2556"/>
                        </a:cubicBezTo>
                        <a:cubicBezTo>
                          <a:pt x="3100" y="1768"/>
                          <a:pt x="6074" y="980"/>
                          <a:pt x="9048" y="195"/>
                        </a:cubicBezTo>
                        <a:cubicBezTo>
                          <a:pt x="8998" y="126"/>
                          <a:pt x="8945" y="63"/>
                          <a:pt x="888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8" name="Google Shape;928;p28"/>
                  <p:cNvSpPr/>
                  <p:nvPr/>
                </p:nvSpPr>
                <p:spPr>
                  <a:xfrm>
                    <a:off x="5536658" y="3768855"/>
                    <a:ext cx="751320" cy="1814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21" h="2203" extrusionOk="0">
                        <a:moveTo>
                          <a:pt x="9074" y="1"/>
                        </a:moveTo>
                        <a:cubicBezTo>
                          <a:pt x="6051" y="663"/>
                          <a:pt x="3024" y="1325"/>
                          <a:pt x="0" y="1984"/>
                        </a:cubicBezTo>
                        <a:cubicBezTo>
                          <a:pt x="27" y="2057"/>
                          <a:pt x="50" y="2130"/>
                          <a:pt x="70" y="2202"/>
                        </a:cubicBezTo>
                        <a:cubicBezTo>
                          <a:pt x="3087" y="1543"/>
                          <a:pt x="6103" y="885"/>
                          <a:pt x="9120" y="226"/>
                        </a:cubicBezTo>
                        <a:lnTo>
                          <a:pt x="9074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9" name="Google Shape;929;p28"/>
                  <p:cNvSpPr/>
                  <p:nvPr/>
                </p:nvSpPr>
                <p:spPr>
                  <a:xfrm>
                    <a:off x="5560134" y="3867619"/>
                    <a:ext cx="736575" cy="1806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42" h="2193" extrusionOk="0">
                        <a:moveTo>
                          <a:pt x="8938" y="0"/>
                        </a:moveTo>
                        <a:cubicBezTo>
                          <a:pt x="5948" y="610"/>
                          <a:pt x="2967" y="1262"/>
                          <a:pt x="1" y="1967"/>
                        </a:cubicBezTo>
                        <a:cubicBezTo>
                          <a:pt x="10" y="2040"/>
                          <a:pt x="24" y="2116"/>
                          <a:pt x="33" y="2192"/>
                        </a:cubicBezTo>
                        <a:cubicBezTo>
                          <a:pt x="2990" y="1494"/>
                          <a:pt x="5961" y="838"/>
                          <a:pt x="8942" y="236"/>
                        </a:cubicBezTo>
                        <a:cubicBezTo>
                          <a:pt x="8942" y="156"/>
                          <a:pt x="8942" y="77"/>
                          <a:pt x="893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0" name="Google Shape;930;p28"/>
                  <p:cNvSpPr/>
                  <p:nvPr/>
                </p:nvSpPr>
                <p:spPr>
                  <a:xfrm>
                    <a:off x="5571254" y="4016548"/>
                    <a:ext cx="718618" cy="1588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24" h="1928" extrusionOk="0">
                        <a:moveTo>
                          <a:pt x="8723" y="0"/>
                        </a:moveTo>
                        <a:lnTo>
                          <a:pt x="1" y="1696"/>
                        </a:lnTo>
                        <a:cubicBezTo>
                          <a:pt x="1" y="1772"/>
                          <a:pt x="5" y="1848"/>
                          <a:pt x="5" y="1928"/>
                        </a:cubicBezTo>
                        <a:cubicBezTo>
                          <a:pt x="2895" y="1318"/>
                          <a:pt x="5793" y="755"/>
                          <a:pt x="8697" y="236"/>
                        </a:cubicBezTo>
                        <a:lnTo>
                          <a:pt x="8697" y="232"/>
                        </a:lnTo>
                        <a:cubicBezTo>
                          <a:pt x="8707" y="153"/>
                          <a:pt x="8717" y="77"/>
                          <a:pt x="872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1" name="Google Shape;931;p28"/>
                  <p:cNvSpPr/>
                  <p:nvPr/>
                </p:nvSpPr>
                <p:spPr>
                  <a:xfrm>
                    <a:off x="5568619" y="4149909"/>
                    <a:ext cx="702720" cy="1523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31" h="1849" extrusionOk="0">
                        <a:moveTo>
                          <a:pt x="8530" y="0"/>
                        </a:moveTo>
                        <a:lnTo>
                          <a:pt x="8530" y="0"/>
                        </a:lnTo>
                        <a:cubicBezTo>
                          <a:pt x="5699" y="580"/>
                          <a:pt x="2861" y="1120"/>
                          <a:pt x="13" y="1617"/>
                        </a:cubicBezTo>
                        <a:cubicBezTo>
                          <a:pt x="10" y="1693"/>
                          <a:pt x="6" y="1769"/>
                          <a:pt x="0" y="1848"/>
                        </a:cubicBezTo>
                        <a:cubicBezTo>
                          <a:pt x="2838" y="1355"/>
                          <a:pt x="5669" y="819"/>
                          <a:pt x="8490" y="239"/>
                        </a:cubicBezTo>
                        <a:cubicBezTo>
                          <a:pt x="8504" y="159"/>
                          <a:pt x="8517" y="80"/>
                          <a:pt x="853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2" name="Google Shape;932;p28"/>
                  <p:cNvSpPr/>
                  <p:nvPr/>
                </p:nvSpPr>
                <p:spPr>
                  <a:xfrm>
                    <a:off x="5560134" y="4265312"/>
                    <a:ext cx="690199" cy="1471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79" h="1786" extrusionOk="0">
                        <a:moveTo>
                          <a:pt x="8378" y="0"/>
                        </a:moveTo>
                        <a:cubicBezTo>
                          <a:pt x="8190" y="37"/>
                          <a:pt x="8001" y="70"/>
                          <a:pt x="7812" y="106"/>
                        </a:cubicBezTo>
                        <a:cubicBezTo>
                          <a:pt x="6785" y="295"/>
                          <a:pt x="5759" y="487"/>
                          <a:pt x="4733" y="676"/>
                        </a:cubicBezTo>
                        <a:cubicBezTo>
                          <a:pt x="3163" y="968"/>
                          <a:pt x="1590" y="1259"/>
                          <a:pt x="24" y="1550"/>
                        </a:cubicBezTo>
                        <a:cubicBezTo>
                          <a:pt x="13" y="1627"/>
                          <a:pt x="7" y="1706"/>
                          <a:pt x="1" y="1785"/>
                        </a:cubicBezTo>
                        <a:cubicBezTo>
                          <a:pt x="1792" y="1451"/>
                          <a:pt x="3587" y="1119"/>
                          <a:pt x="5378" y="789"/>
                        </a:cubicBezTo>
                        <a:cubicBezTo>
                          <a:pt x="6362" y="606"/>
                          <a:pt x="7345" y="424"/>
                          <a:pt x="8329" y="242"/>
                        </a:cubicBezTo>
                        <a:cubicBezTo>
                          <a:pt x="8346" y="159"/>
                          <a:pt x="8361" y="80"/>
                          <a:pt x="837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3" name="Google Shape;933;p28"/>
                  <p:cNvSpPr/>
                  <p:nvPr/>
                </p:nvSpPr>
                <p:spPr>
                  <a:xfrm>
                    <a:off x="5541848" y="4414488"/>
                    <a:ext cx="677596" cy="1537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26" h="1866" extrusionOk="0">
                        <a:moveTo>
                          <a:pt x="8226" y="1"/>
                        </a:moveTo>
                        <a:lnTo>
                          <a:pt x="8226" y="1"/>
                        </a:lnTo>
                        <a:cubicBezTo>
                          <a:pt x="5488" y="497"/>
                          <a:pt x="2755" y="1037"/>
                          <a:pt x="33" y="1627"/>
                        </a:cubicBezTo>
                        <a:cubicBezTo>
                          <a:pt x="24" y="1706"/>
                          <a:pt x="10" y="1786"/>
                          <a:pt x="0" y="1865"/>
                        </a:cubicBezTo>
                        <a:cubicBezTo>
                          <a:pt x="2719" y="1279"/>
                          <a:pt x="5441" y="736"/>
                          <a:pt x="8177" y="239"/>
                        </a:cubicBezTo>
                        <a:cubicBezTo>
                          <a:pt x="8193" y="156"/>
                          <a:pt x="8210" y="77"/>
                          <a:pt x="822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4" name="Google Shape;934;p28"/>
                  <p:cNvSpPr/>
                  <p:nvPr/>
                </p:nvSpPr>
                <p:spPr>
                  <a:xfrm>
                    <a:off x="5515653" y="4596448"/>
                    <a:ext cx="665405" cy="1533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78" h="1862" extrusionOk="0">
                        <a:moveTo>
                          <a:pt x="8077" y="0"/>
                        </a:moveTo>
                        <a:cubicBezTo>
                          <a:pt x="5378" y="434"/>
                          <a:pt x="2696" y="974"/>
                          <a:pt x="37" y="1620"/>
                        </a:cubicBezTo>
                        <a:cubicBezTo>
                          <a:pt x="24" y="1700"/>
                          <a:pt x="14" y="1779"/>
                          <a:pt x="0" y="1862"/>
                        </a:cubicBezTo>
                        <a:cubicBezTo>
                          <a:pt x="2653" y="1216"/>
                          <a:pt x="5332" y="673"/>
                          <a:pt x="8027" y="236"/>
                        </a:cubicBezTo>
                        <a:cubicBezTo>
                          <a:pt x="8044" y="156"/>
                          <a:pt x="8061" y="80"/>
                          <a:pt x="8077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5" name="Google Shape;935;p28"/>
                  <p:cNvSpPr/>
                  <p:nvPr/>
                </p:nvSpPr>
                <p:spPr>
                  <a:xfrm>
                    <a:off x="5486164" y="4792823"/>
                    <a:ext cx="656674" cy="1433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72" h="1740" extrusionOk="0">
                        <a:moveTo>
                          <a:pt x="7972" y="1"/>
                        </a:moveTo>
                        <a:lnTo>
                          <a:pt x="7972" y="1"/>
                        </a:lnTo>
                        <a:cubicBezTo>
                          <a:pt x="5329" y="501"/>
                          <a:pt x="2683" y="1001"/>
                          <a:pt x="40" y="1501"/>
                        </a:cubicBezTo>
                        <a:cubicBezTo>
                          <a:pt x="28" y="1581"/>
                          <a:pt x="14" y="1660"/>
                          <a:pt x="1" y="1740"/>
                        </a:cubicBezTo>
                        <a:cubicBezTo>
                          <a:pt x="2643" y="1240"/>
                          <a:pt x="5286" y="739"/>
                          <a:pt x="7932" y="239"/>
                        </a:cubicBezTo>
                        <a:lnTo>
                          <a:pt x="7932" y="236"/>
                        </a:lnTo>
                        <a:cubicBezTo>
                          <a:pt x="7945" y="156"/>
                          <a:pt x="7958" y="77"/>
                          <a:pt x="797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6" name="Google Shape;936;p28"/>
                  <p:cNvSpPr/>
                  <p:nvPr/>
                </p:nvSpPr>
                <p:spPr>
                  <a:xfrm>
                    <a:off x="5461617" y="4953201"/>
                    <a:ext cx="656344" cy="1419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68" h="1723" extrusionOk="0">
                        <a:moveTo>
                          <a:pt x="7968" y="1"/>
                        </a:moveTo>
                        <a:cubicBezTo>
                          <a:pt x="5313" y="425"/>
                          <a:pt x="2667" y="918"/>
                          <a:pt x="37" y="1481"/>
                        </a:cubicBezTo>
                        <a:cubicBezTo>
                          <a:pt x="24" y="1561"/>
                          <a:pt x="11" y="1640"/>
                          <a:pt x="1" y="1723"/>
                        </a:cubicBezTo>
                        <a:cubicBezTo>
                          <a:pt x="2634" y="1156"/>
                          <a:pt x="5279" y="660"/>
                          <a:pt x="7942" y="233"/>
                        </a:cubicBezTo>
                        <a:cubicBezTo>
                          <a:pt x="7948" y="157"/>
                          <a:pt x="7958" y="80"/>
                          <a:pt x="7968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7" name="Google Shape;937;p28"/>
                  <p:cNvSpPr/>
                  <p:nvPr/>
                </p:nvSpPr>
                <p:spPr>
                  <a:xfrm>
                    <a:off x="5436576" y="5133020"/>
                    <a:ext cx="664828" cy="1752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71" h="2127" extrusionOk="0">
                        <a:moveTo>
                          <a:pt x="8070" y="0"/>
                        </a:moveTo>
                        <a:cubicBezTo>
                          <a:pt x="5365" y="533"/>
                          <a:pt x="2676" y="1163"/>
                          <a:pt x="14" y="1888"/>
                        </a:cubicBezTo>
                        <a:cubicBezTo>
                          <a:pt x="6" y="1964"/>
                          <a:pt x="3" y="2043"/>
                          <a:pt x="0" y="2126"/>
                        </a:cubicBezTo>
                        <a:cubicBezTo>
                          <a:pt x="2666" y="1397"/>
                          <a:pt x="5351" y="766"/>
                          <a:pt x="8061" y="232"/>
                        </a:cubicBezTo>
                        <a:cubicBezTo>
                          <a:pt x="8064" y="156"/>
                          <a:pt x="8067" y="80"/>
                          <a:pt x="807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8" name="Google Shape;938;p28"/>
                  <p:cNvSpPr/>
                  <p:nvPr/>
                </p:nvSpPr>
                <p:spPr>
                  <a:xfrm>
                    <a:off x="5437400" y="5262261"/>
                    <a:ext cx="663428" cy="2065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54" h="2508" extrusionOk="0">
                        <a:moveTo>
                          <a:pt x="8043" y="1"/>
                        </a:moveTo>
                        <a:cubicBezTo>
                          <a:pt x="5361" y="759"/>
                          <a:pt x="2679" y="1514"/>
                          <a:pt x="0" y="2272"/>
                        </a:cubicBezTo>
                        <a:cubicBezTo>
                          <a:pt x="4" y="2349"/>
                          <a:pt x="7" y="2428"/>
                          <a:pt x="13" y="2507"/>
                        </a:cubicBezTo>
                        <a:cubicBezTo>
                          <a:pt x="2692" y="1749"/>
                          <a:pt x="5371" y="991"/>
                          <a:pt x="8054" y="236"/>
                        </a:cubicBezTo>
                        <a:cubicBezTo>
                          <a:pt x="8047" y="157"/>
                          <a:pt x="8043" y="80"/>
                          <a:pt x="804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9" name="Google Shape;939;p28"/>
                  <p:cNvSpPr/>
                  <p:nvPr/>
                </p:nvSpPr>
                <p:spPr>
                  <a:xfrm>
                    <a:off x="5461370" y="5446116"/>
                    <a:ext cx="662934" cy="2292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48" h="2783" extrusionOk="0">
                        <a:moveTo>
                          <a:pt x="8001" y="0"/>
                        </a:moveTo>
                        <a:cubicBezTo>
                          <a:pt x="5319" y="799"/>
                          <a:pt x="2650" y="1654"/>
                          <a:pt x="0" y="2557"/>
                        </a:cubicBezTo>
                        <a:cubicBezTo>
                          <a:pt x="11" y="2634"/>
                          <a:pt x="27" y="2707"/>
                          <a:pt x="40" y="2782"/>
                        </a:cubicBezTo>
                        <a:cubicBezTo>
                          <a:pt x="2693" y="1878"/>
                          <a:pt x="5362" y="1027"/>
                          <a:pt x="8047" y="226"/>
                        </a:cubicBezTo>
                        <a:cubicBezTo>
                          <a:pt x="8031" y="150"/>
                          <a:pt x="8018" y="77"/>
                          <a:pt x="800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0" name="Google Shape;940;p28"/>
                  <p:cNvSpPr/>
                  <p:nvPr/>
                </p:nvSpPr>
                <p:spPr>
                  <a:xfrm>
                    <a:off x="5498190" y="5637631"/>
                    <a:ext cx="670018" cy="2070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34" h="2514" extrusionOk="0">
                        <a:moveTo>
                          <a:pt x="8077" y="0"/>
                        </a:moveTo>
                        <a:cubicBezTo>
                          <a:pt x="5402" y="822"/>
                          <a:pt x="2706" y="1583"/>
                          <a:pt x="1" y="2292"/>
                        </a:cubicBezTo>
                        <a:cubicBezTo>
                          <a:pt x="17" y="2365"/>
                          <a:pt x="37" y="2438"/>
                          <a:pt x="57" y="2514"/>
                        </a:cubicBezTo>
                        <a:cubicBezTo>
                          <a:pt x="2763" y="1805"/>
                          <a:pt x="5458" y="1040"/>
                          <a:pt x="8133" y="223"/>
                        </a:cubicBezTo>
                        <a:cubicBezTo>
                          <a:pt x="8114" y="150"/>
                          <a:pt x="8097" y="76"/>
                          <a:pt x="8077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1" name="Google Shape;941;p28"/>
                  <p:cNvSpPr/>
                  <p:nvPr/>
                </p:nvSpPr>
                <p:spPr>
                  <a:xfrm>
                    <a:off x="5539129" y="5780876"/>
                    <a:ext cx="667217" cy="2062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00" h="2504" extrusionOk="0">
                        <a:moveTo>
                          <a:pt x="8037" y="0"/>
                        </a:moveTo>
                        <a:cubicBezTo>
                          <a:pt x="5362" y="761"/>
                          <a:pt x="2680" y="1524"/>
                          <a:pt x="0" y="2285"/>
                        </a:cubicBezTo>
                        <a:cubicBezTo>
                          <a:pt x="27" y="2358"/>
                          <a:pt x="47" y="2430"/>
                          <a:pt x="70" y="2504"/>
                        </a:cubicBezTo>
                        <a:cubicBezTo>
                          <a:pt x="2749" y="1742"/>
                          <a:pt x="5425" y="980"/>
                          <a:pt x="8100" y="219"/>
                        </a:cubicBezTo>
                        <a:cubicBezTo>
                          <a:pt x="8080" y="146"/>
                          <a:pt x="8060" y="73"/>
                          <a:pt x="8037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2" name="Google Shape;942;p28"/>
                  <p:cNvSpPr/>
                  <p:nvPr/>
                </p:nvSpPr>
                <p:spPr>
                  <a:xfrm>
                    <a:off x="5628915" y="6010200"/>
                    <a:ext cx="648683" cy="2202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5" h="2674" extrusionOk="0">
                        <a:moveTo>
                          <a:pt x="7801" y="1"/>
                        </a:moveTo>
                        <a:cubicBezTo>
                          <a:pt x="5176" y="736"/>
                          <a:pt x="2573" y="1557"/>
                          <a:pt x="0" y="2461"/>
                        </a:cubicBezTo>
                        <a:cubicBezTo>
                          <a:pt x="26" y="2531"/>
                          <a:pt x="60" y="2601"/>
                          <a:pt x="86" y="2674"/>
                        </a:cubicBezTo>
                        <a:cubicBezTo>
                          <a:pt x="2655" y="1769"/>
                          <a:pt x="5255" y="951"/>
                          <a:pt x="7875" y="216"/>
                        </a:cubicBezTo>
                        <a:cubicBezTo>
                          <a:pt x="7851" y="143"/>
                          <a:pt x="7828" y="74"/>
                          <a:pt x="7801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3" name="Google Shape;943;p28"/>
                  <p:cNvSpPr/>
                  <p:nvPr/>
                </p:nvSpPr>
                <p:spPr>
                  <a:xfrm>
                    <a:off x="5682539" y="6149079"/>
                    <a:ext cx="644153" cy="2037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20" h="2474" extrusionOk="0">
                        <a:moveTo>
                          <a:pt x="7743" y="1"/>
                        </a:moveTo>
                        <a:cubicBezTo>
                          <a:pt x="5151" y="722"/>
                          <a:pt x="2571" y="1477"/>
                          <a:pt x="1" y="2266"/>
                        </a:cubicBezTo>
                        <a:cubicBezTo>
                          <a:pt x="31" y="2335"/>
                          <a:pt x="64" y="2405"/>
                          <a:pt x="97" y="2474"/>
                        </a:cubicBezTo>
                        <a:cubicBezTo>
                          <a:pt x="2663" y="1689"/>
                          <a:pt x="5237" y="938"/>
                          <a:pt x="7820" y="216"/>
                        </a:cubicBezTo>
                        <a:cubicBezTo>
                          <a:pt x="7797" y="143"/>
                          <a:pt x="7770" y="70"/>
                          <a:pt x="774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4" name="Google Shape;944;p28"/>
                  <p:cNvSpPr/>
                  <p:nvPr/>
                </p:nvSpPr>
                <p:spPr>
                  <a:xfrm>
                    <a:off x="5763346" y="6356657"/>
                    <a:ext cx="645965" cy="1607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42" h="1952" extrusionOk="0">
                        <a:moveTo>
                          <a:pt x="7753" y="1"/>
                        </a:moveTo>
                        <a:cubicBezTo>
                          <a:pt x="6351" y="335"/>
                          <a:pt x="4921" y="544"/>
                          <a:pt x="3514" y="848"/>
                        </a:cubicBezTo>
                        <a:cubicBezTo>
                          <a:pt x="2332" y="1103"/>
                          <a:pt x="1159" y="1401"/>
                          <a:pt x="1" y="1742"/>
                        </a:cubicBezTo>
                        <a:cubicBezTo>
                          <a:pt x="37" y="1812"/>
                          <a:pt x="73" y="1881"/>
                          <a:pt x="109" y="1951"/>
                        </a:cubicBezTo>
                        <a:cubicBezTo>
                          <a:pt x="1252" y="1613"/>
                          <a:pt x="2408" y="1322"/>
                          <a:pt x="3574" y="1070"/>
                        </a:cubicBezTo>
                        <a:cubicBezTo>
                          <a:pt x="4991" y="762"/>
                          <a:pt x="6435" y="554"/>
                          <a:pt x="7842" y="212"/>
                        </a:cubicBezTo>
                        <a:cubicBezTo>
                          <a:pt x="7812" y="143"/>
                          <a:pt x="7782" y="73"/>
                          <a:pt x="775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5" name="Google Shape;945;p28"/>
                  <p:cNvSpPr/>
                  <p:nvPr/>
                </p:nvSpPr>
                <p:spPr>
                  <a:xfrm>
                    <a:off x="5324138" y="3702216"/>
                    <a:ext cx="574054" cy="2962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9" h="35968" extrusionOk="0">
                        <a:moveTo>
                          <a:pt x="240" y="1"/>
                        </a:moveTo>
                        <a:cubicBezTo>
                          <a:pt x="211" y="1"/>
                          <a:pt x="196" y="2"/>
                          <a:pt x="196" y="2"/>
                        </a:cubicBezTo>
                        <a:cubicBezTo>
                          <a:pt x="1" y="104"/>
                          <a:pt x="104" y="343"/>
                          <a:pt x="104" y="343"/>
                        </a:cubicBezTo>
                        <a:cubicBezTo>
                          <a:pt x="4829" y="1581"/>
                          <a:pt x="2630" y="10002"/>
                          <a:pt x="1491" y="18142"/>
                        </a:cubicBezTo>
                        <a:cubicBezTo>
                          <a:pt x="349" y="26282"/>
                          <a:pt x="6462" y="35967"/>
                          <a:pt x="6462" y="35967"/>
                        </a:cubicBezTo>
                        <a:lnTo>
                          <a:pt x="6968" y="35848"/>
                        </a:lnTo>
                        <a:cubicBezTo>
                          <a:pt x="2603" y="27520"/>
                          <a:pt x="2087" y="24211"/>
                          <a:pt x="1766" y="20970"/>
                        </a:cubicBezTo>
                        <a:cubicBezTo>
                          <a:pt x="1445" y="17714"/>
                          <a:pt x="4451" y="7475"/>
                          <a:pt x="3521" y="3657"/>
                        </a:cubicBezTo>
                        <a:cubicBezTo>
                          <a:pt x="2668" y="141"/>
                          <a:pt x="569" y="1"/>
                          <a:pt x="240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6" name="Google Shape;946;p28"/>
                  <p:cNvSpPr/>
                  <p:nvPr/>
                </p:nvSpPr>
                <p:spPr>
                  <a:xfrm>
                    <a:off x="5674714" y="3570997"/>
                    <a:ext cx="14745" cy="57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" h="703" extrusionOk="0">
                        <a:moveTo>
                          <a:pt x="84" y="0"/>
                        </a:moveTo>
                        <a:cubicBezTo>
                          <a:pt x="56" y="0"/>
                          <a:pt x="25" y="18"/>
                          <a:pt x="20" y="54"/>
                        </a:cubicBezTo>
                        <a:cubicBezTo>
                          <a:pt x="0" y="260"/>
                          <a:pt x="13" y="462"/>
                          <a:pt x="60" y="661"/>
                        </a:cubicBezTo>
                        <a:cubicBezTo>
                          <a:pt x="66" y="690"/>
                          <a:pt x="88" y="703"/>
                          <a:pt x="110" y="703"/>
                        </a:cubicBezTo>
                        <a:cubicBezTo>
                          <a:pt x="144" y="703"/>
                          <a:pt x="179" y="674"/>
                          <a:pt x="169" y="631"/>
                        </a:cubicBezTo>
                        <a:cubicBezTo>
                          <a:pt x="126" y="442"/>
                          <a:pt x="116" y="250"/>
                          <a:pt x="136" y="54"/>
                        </a:cubicBezTo>
                        <a:cubicBezTo>
                          <a:pt x="139" y="18"/>
                          <a:pt x="113" y="0"/>
                          <a:pt x="84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7" name="Google Shape;947;p28"/>
                  <p:cNvSpPr/>
                  <p:nvPr/>
                </p:nvSpPr>
                <p:spPr>
                  <a:xfrm>
                    <a:off x="5708816" y="3604770"/>
                    <a:ext cx="14498" cy="574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" h="698" extrusionOk="0">
                        <a:moveTo>
                          <a:pt x="55" y="0"/>
                        </a:moveTo>
                        <a:cubicBezTo>
                          <a:pt x="27" y="0"/>
                          <a:pt x="0" y="19"/>
                          <a:pt x="4" y="55"/>
                        </a:cubicBezTo>
                        <a:cubicBezTo>
                          <a:pt x="20" y="251"/>
                          <a:pt x="39" y="446"/>
                          <a:pt x="56" y="645"/>
                        </a:cubicBezTo>
                        <a:cubicBezTo>
                          <a:pt x="60" y="680"/>
                          <a:pt x="91" y="698"/>
                          <a:pt x="120" y="698"/>
                        </a:cubicBezTo>
                        <a:cubicBezTo>
                          <a:pt x="149" y="698"/>
                          <a:pt x="175" y="681"/>
                          <a:pt x="172" y="645"/>
                        </a:cubicBezTo>
                        <a:cubicBezTo>
                          <a:pt x="152" y="446"/>
                          <a:pt x="136" y="251"/>
                          <a:pt x="116" y="55"/>
                        </a:cubicBezTo>
                        <a:cubicBezTo>
                          <a:pt x="113" y="19"/>
                          <a:pt x="83" y="0"/>
                          <a:pt x="55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8" name="Google Shape;948;p28"/>
                  <p:cNvSpPr/>
                  <p:nvPr/>
                </p:nvSpPr>
                <p:spPr>
                  <a:xfrm>
                    <a:off x="5768288" y="3597109"/>
                    <a:ext cx="22982" cy="729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" h="886" extrusionOk="0">
                        <a:moveTo>
                          <a:pt x="74" y="1"/>
                        </a:moveTo>
                        <a:cubicBezTo>
                          <a:pt x="45" y="1"/>
                          <a:pt x="15" y="19"/>
                          <a:pt x="13" y="55"/>
                        </a:cubicBezTo>
                        <a:cubicBezTo>
                          <a:pt x="0" y="333"/>
                          <a:pt x="49" y="599"/>
                          <a:pt x="159" y="857"/>
                        </a:cubicBezTo>
                        <a:cubicBezTo>
                          <a:pt x="168" y="877"/>
                          <a:pt x="184" y="886"/>
                          <a:pt x="200" y="886"/>
                        </a:cubicBezTo>
                        <a:cubicBezTo>
                          <a:pt x="237" y="886"/>
                          <a:pt x="279" y="843"/>
                          <a:pt x="258" y="798"/>
                        </a:cubicBezTo>
                        <a:cubicBezTo>
                          <a:pt x="156" y="562"/>
                          <a:pt x="116" y="314"/>
                          <a:pt x="129" y="55"/>
                        </a:cubicBezTo>
                        <a:cubicBezTo>
                          <a:pt x="130" y="19"/>
                          <a:pt x="102" y="1"/>
                          <a:pt x="74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9" name="Google Shape;949;p28"/>
                  <p:cNvSpPr/>
                  <p:nvPr/>
                </p:nvSpPr>
                <p:spPr>
                  <a:xfrm>
                    <a:off x="5727349" y="5047270"/>
                    <a:ext cx="15568" cy="38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" h="472" extrusionOk="0">
                        <a:moveTo>
                          <a:pt x="70" y="1"/>
                        </a:moveTo>
                        <a:cubicBezTo>
                          <a:pt x="35" y="1"/>
                          <a:pt x="1" y="29"/>
                          <a:pt x="17" y="71"/>
                        </a:cubicBezTo>
                        <a:cubicBezTo>
                          <a:pt x="60" y="184"/>
                          <a:pt x="73" y="296"/>
                          <a:pt x="57" y="419"/>
                        </a:cubicBezTo>
                        <a:cubicBezTo>
                          <a:pt x="52" y="455"/>
                          <a:pt x="78" y="472"/>
                          <a:pt x="106" y="472"/>
                        </a:cubicBezTo>
                        <a:cubicBezTo>
                          <a:pt x="135" y="472"/>
                          <a:pt x="167" y="454"/>
                          <a:pt x="172" y="419"/>
                        </a:cubicBezTo>
                        <a:cubicBezTo>
                          <a:pt x="189" y="289"/>
                          <a:pt x="172" y="161"/>
                          <a:pt x="126" y="38"/>
                        </a:cubicBezTo>
                        <a:cubicBezTo>
                          <a:pt x="116" y="12"/>
                          <a:pt x="93" y="1"/>
                          <a:pt x="70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0" name="Google Shape;950;p28"/>
                  <p:cNvSpPr/>
                  <p:nvPr/>
                </p:nvSpPr>
                <p:spPr>
                  <a:xfrm>
                    <a:off x="5773148" y="5069593"/>
                    <a:ext cx="9638" cy="540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" h="656" extrusionOk="0">
                        <a:moveTo>
                          <a:pt x="59" y="0"/>
                        </a:moveTo>
                        <a:cubicBezTo>
                          <a:pt x="30" y="0"/>
                          <a:pt x="1" y="18"/>
                          <a:pt x="1" y="55"/>
                        </a:cubicBezTo>
                        <a:lnTo>
                          <a:pt x="1" y="602"/>
                        </a:lnTo>
                        <a:cubicBezTo>
                          <a:pt x="1" y="638"/>
                          <a:pt x="30" y="656"/>
                          <a:pt x="59" y="656"/>
                        </a:cubicBezTo>
                        <a:cubicBezTo>
                          <a:pt x="88" y="656"/>
                          <a:pt x="117" y="638"/>
                          <a:pt x="117" y="602"/>
                        </a:cubicBezTo>
                        <a:lnTo>
                          <a:pt x="117" y="55"/>
                        </a:lnTo>
                        <a:cubicBezTo>
                          <a:pt x="117" y="18"/>
                          <a:pt x="88" y="0"/>
                          <a:pt x="59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1" name="Google Shape;951;p28"/>
                  <p:cNvSpPr/>
                  <p:nvPr/>
                </p:nvSpPr>
                <p:spPr>
                  <a:xfrm>
                    <a:off x="5816806" y="5047353"/>
                    <a:ext cx="17545" cy="762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" h="926" extrusionOk="0">
                        <a:moveTo>
                          <a:pt x="54" y="0"/>
                        </a:moveTo>
                        <a:cubicBezTo>
                          <a:pt x="26" y="0"/>
                          <a:pt x="0" y="17"/>
                          <a:pt x="4" y="53"/>
                        </a:cubicBezTo>
                        <a:cubicBezTo>
                          <a:pt x="33" y="328"/>
                          <a:pt x="64" y="600"/>
                          <a:pt x="96" y="872"/>
                        </a:cubicBezTo>
                        <a:cubicBezTo>
                          <a:pt x="100" y="908"/>
                          <a:pt x="130" y="926"/>
                          <a:pt x="158" y="926"/>
                        </a:cubicBezTo>
                        <a:cubicBezTo>
                          <a:pt x="186" y="926"/>
                          <a:pt x="212" y="908"/>
                          <a:pt x="209" y="872"/>
                        </a:cubicBezTo>
                        <a:cubicBezTo>
                          <a:pt x="179" y="600"/>
                          <a:pt x="149" y="328"/>
                          <a:pt x="116" y="53"/>
                        </a:cubicBezTo>
                        <a:cubicBezTo>
                          <a:pt x="113" y="18"/>
                          <a:pt x="82" y="0"/>
                          <a:pt x="54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2" name="Google Shape;952;p28"/>
                  <p:cNvSpPr/>
                  <p:nvPr/>
                </p:nvSpPr>
                <p:spPr>
                  <a:xfrm>
                    <a:off x="5741847" y="5592985"/>
                    <a:ext cx="14992" cy="577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2" h="701" extrusionOk="0">
                        <a:moveTo>
                          <a:pt x="84" y="1"/>
                        </a:moveTo>
                        <a:cubicBezTo>
                          <a:pt x="56" y="1"/>
                          <a:pt x="26" y="19"/>
                          <a:pt x="23" y="56"/>
                        </a:cubicBezTo>
                        <a:cubicBezTo>
                          <a:pt x="0" y="258"/>
                          <a:pt x="13" y="459"/>
                          <a:pt x="63" y="661"/>
                        </a:cubicBezTo>
                        <a:cubicBezTo>
                          <a:pt x="69" y="689"/>
                          <a:pt x="90" y="701"/>
                          <a:pt x="112" y="701"/>
                        </a:cubicBezTo>
                        <a:cubicBezTo>
                          <a:pt x="146" y="701"/>
                          <a:pt x="182" y="673"/>
                          <a:pt x="172" y="629"/>
                        </a:cubicBezTo>
                        <a:cubicBezTo>
                          <a:pt x="126" y="440"/>
                          <a:pt x="115" y="248"/>
                          <a:pt x="135" y="56"/>
                        </a:cubicBezTo>
                        <a:cubicBezTo>
                          <a:pt x="139" y="19"/>
                          <a:pt x="112" y="1"/>
                          <a:pt x="84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3" name="Google Shape;953;p28"/>
                  <p:cNvSpPr/>
                  <p:nvPr/>
                </p:nvSpPr>
                <p:spPr>
                  <a:xfrm>
                    <a:off x="5776443" y="5622722"/>
                    <a:ext cx="14498" cy="615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" h="747" extrusionOk="0">
                        <a:moveTo>
                          <a:pt x="55" y="1"/>
                        </a:moveTo>
                        <a:cubicBezTo>
                          <a:pt x="27" y="1"/>
                          <a:pt x="0" y="19"/>
                          <a:pt x="4" y="56"/>
                        </a:cubicBezTo>
                        <a:cubicBezTo>
                          <a:pt x="24" y="268"/>
                          <a:pt x="40" y="479"/>
                          <a:pt x="60" y="691"/>
                        </a:cubicBezTo>
                        <a:cubicBezTo>
                          <a:pt x="63" y="728"/>
                          <a:pt x="93" y="746"/>
                          <a:pt x="121" y="746"/>
                        </a:cubicBezTo>
                        <a:cubicBezTo>
                          <a:pt x="149" y="746"/>
                          <a:pt x="176" y="728"/>
                          <a:pt x="172" y="691"/>
                        </a:cubicBezTo>
                        <a:cubicBezTo>
                          <a:pt x="152" y="479"/>
                          <a:pt x="136" y="268"/>
                          <a:pt x="117" y="56"/>
                        </a:cubicBezTo>
                        <a:cubicBezTo>
                          <a:pt x="113" y="19"/>
                          <a:pt x="83" y="1"/>
                          <a:pt x="55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4" name="Google Shape;954;p28"/>
                  <p:cNvSpPr/>
                  <p:nvPr/>
                </p:nvSpPr>
                <p:spPr>
                  <a:xfrm>
                    <a:off x="5832868" y="5615308"/>
                    <a:ext cx="9390" cy="46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" h="565" extrusionOk="0">
                        <a:moveTo>
                          <a:pt x="56" y="1"/>
                        </a:moveTo>
                        <a:cubicBezTo>
                          <a:pt x="28" y="1"/>
                          <a:pt x="1" y="19"/>
                          <a:pt x="1" y="57"/>
                        </a:cubicBezTo>
                        <a:lnTo>
                          <a:pt x="1" y="510"/>
                        </a:lnTo>
                        <a:cubicBezTo>
                          <a:pt x="1" y="546"/>
                          <a:pt x="29" y="564"/>
                          <a:pt x="57" y="564"/>
                        </a:cubicBezTo>
                        <a:cubicBezTo>
                          <a:pt x="85" y="564"/>
                          <a:pt x="113" y="546"/>
                          <a:pt x="113" y="510"/>
                        </a:cubicBezTo>
                        <a:lnTo>
                          <a:pt x="113" y="57"/>
                        </a:lnTo>
                        <a:cubicBezTo>
                          <a:pt x="113" y="20"/>
                          <a:pt x="85" y="1"/>
                          <a:pt x="56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5" name="Google Shape;955;p28"/>
                  <p:cNvSpPr/>
                  <p:nvPr/>
                </p:nvSpPr>
                <p:spPr>
                  <a:xfrm>
                    <a:off x="5691106" y="4576431"/>
                    <a:ext cx="9555" cy="464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" h="564" extrusionOk="0">
                        <a:moveTo>
                          <a:pt x="58" y="0"/>
                        </a:moveTo>
                        <a:cubicBezTo>
                          <a:pt x="29" y="0"/>
                          <a:pt x="0" y="18"/>
                          <a:pt x="0" y="55"/>
                        </a:cubicBezTo>
                        <a:lnTo>
                          <a:pt x="0" y="509"/>
                        </a:lnTo>
                        <a:cubicBezTo>
                          <a:pt x="0" y="545"/>
                          <a:pt x="29" y="563"/>
                          <a:pt x="58" y="563"/>
                        </a:cubicBezTo>
                        <a:cubicBezTo>
                          <a:pt x="87" y="563"/>
                          <a:pt x="115" y="545"/>
                          <a:pt x="115" y="509"/>
                        </a:cubicBezTo>
                        <a:lnTo>
                          <a:pt x="115" y="55"/>
                        </a:lnTo>
                        <a:cubicBezTo>
                          <a:pt x="115" y="18"/>
                          <a:pt x="8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6" name="Google Shape;956;p28"/>
                  <p:cNvSpPr/>
                  <p:nvPr/>
                </p:nvSpPr>
                <p:spPr>
                  <a:xfrm>
                    <a:off x="5721089" y="4568771"/>
                    <a:ext cx="9308" cy="42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" h="521" extrusionOk="0">
                        <a:moveTo>
                          <a:pt x="57" y="0"/>
                        </a:moveTo>
                        <a:cubicBezTo>
                          <a:pt x="28" y="0"/>
                          <a:pt x="0" y="18"/>
                          <a:pt x="0" y="55"/>
                        </a:cubicBezTo>
                        <a:lnTo>
                          <a:pt x="0" y="466"/>
                        </a:lnTo>
                        <a:cubicBezTo>
                          <a:pt x="0" y="502"/>
                          <a:pt x="28" y="520"/>
                          <a:pt x="57" y="520"/>
                        </a:cubicBezTo>
                        <a:cubicBezTo>
                          <a:pt x="85" y="520"/>
                          <a:pt x="113" y="502"/>
                          <a:pt x="113" y="466"/>
                        </a:cubicBezTo>
                        <a:lnTo>
                          <a:pt x="113" y="55"/>
                        </a:lnTo>
                        <a:cubicBezTo>
                          <a:pt x="113" y="18"/>
                          <a:pt x="85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7" name="Google Shape;957;p28"/>
                  <p:cNvSpPr/>
                  <p:nvPr/>
                </p:nvSpPr>
                <p:spPr>
                  <a:xfrm>
                    <a:off x="6078337" y="3959629"/>
                    <a:ext cx="14333" cy="576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4" h="700" extrusionOk="0">
                        <a:moveTo>
                          <a:pt x="56" y="1"/>
                        </a:moveTo>
                        <a:cubicBezTo>
                          <a:pt x="28" y="1"/>
                          <a:pt x="1" y="19"/>
                          <a:pt x="4" y="56"/>
                        </a:cubicBezTo>
                        <a:cubicBezTo>
                          <a:pt x="21" y="254"/>
                          <a:pt x="37" y="450"/>
                          <a:pt x="57" y="645"/>
                        </a:cubicBezTo>
                        <a:cubicBezTo>
                          <a:pt x="60" y="681"/>
                          <a:pt x="90" y="700"/>
                          <a:pt x="119" y="700"/>
                        </a:cubicBezTo>
                        <a:cubicBezTo>
                          <a:pt x="147" y="700"/>
                          <a:pt x="173" y="681"/>
                          <a:pt x="170" y="645"/>
                        </a:cubicBezTo>
                        <a:cubicBezTo>
                          <a:pt x="153" y="450"/>
                          <a:pt x="134" y="254"/>
                          <a:pt x="117" y="56"/>
                        </a:cubicBezTo>
                        <a:cubicBezTo>
                          <a:pt x="114" y="19"/>
                          <a:pt x="84" y="1"/>
                          <a:pt x="56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8" name="Google Shape;958;p28"/>
                  <p:cNvSpPr/>
                  <p:nvPr/>
                </p:nvSpPr>
                <p:spPr>
                  <a:xfrm>
                    <a:off x="6127760" y="3963501"/>
                    <a:ext cx="9308" cy="38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" h="473" extrusionOk="0">
                        <a:moveTo>
                          <a:pt x="57" y="0"/>
                        </a:moveTo>
                        <a:cubicBezTo>
                          <a:pt x="28" y="0"/>
                          <a:pt x="0" y="19"/>
                          <a:pt x="0" y="55"/>
                        </a:cubicBezTo>
                        <a:lnTo>
                          <a:pt x="0" y="416"/>
                        </a:lnTo>
                        <a:cubicBezTo>
                          <a:pt x="0" y="454"/>
                          <a:pt x="28" y="473"/>
                          <a:pt x="57" y="473"/>
                        </a:cubicBezTo>
                        <a:cubicBezTo>
                          <a:pt x="85" y="473"/>
                          <a:pt x="113" y="454"/>
                          <a:pt x="113" y="416"/>
                        </a:cubicBezTo>
                        <a:lnTo>
                          <a:pt x="113" y="55"/>
                        </a:lnTo>
                        <a:cubicBezTo>
                          <a:pt x="113" y="19"/>
                          <a:pt x="85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9" name="Google Shape;959;p28"/>
                  <p:cNvSpPr/>
                  <p:nvPr/>
                </p:nvSpPr>
                <p:spPr>
                  <a:xfrm>
                    <a:off x="6180066" y="3929646"/>
                    <a:ext cx="9390" cy="467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" h="567" extrusionOk="0">
                        <a:moveTo>
                          <a:pt x="57" y="1"/>
                        </a:moveTo>
                        <a:cubicBezTo>
                          <a:pt x="29" y="1"/>
                          <a:pt x="1" y="19"/>
                          <a:pt x="1" y="56"/>
                        </a:cubicBezTo>
                        <a:lnTo>
                          <a:pt x="1" y="513"/>
                        </a:lnTo>
                        <a:cubicBezTo>
                          <a:pt x="1" y="549"/>
                          <a:pt x="29" y="567"/>
                          <a:pt x="57" y="567"/>
                        </a:cubicBezTo>
                        <a:cubicBezTo>
                          <a:pt x="86" y="567"/>
                          <a:pt x="114" y="549"/>
                          <a:pt x="114" y="513"/>
                        </a:cubicBezTo>
                        <a:lnTo>
                          <a:pt x="114" y="56"/>
                        </a:lnTo>
                        <a:cubicBezTo>
                          <a:pt x="114" y="19"/>
                          <a:pt x="86" y="1"/>
                          <a:pt x="57" y="1"/>
                        </a:cubicBezTo>
                        <a:close/>
                      </a:path>
                    </a:pathLst>
                  </a:custGeom>
                  <a:solidFill>
                    <a:srgbClr val="98D8C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0" name="Google Shape;960;p28"/>
                  <p:cNvSpPr/>
                  <p:nvPr/>
                </p:nvSpPr>
                <p:spPr>
                  <a:xfrm>
                    <a:off x="4508078" y="3497439"/>
                    <a:ext cx="606673" cy="3514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5" h="4266" extrusionOk="0">
                        <a:moveTo>
                          <a:pt x="3682" y="1"/>
                        </a:moveTo>
                        <a:cubicBezTo>
                          <a:pt x="1649" y="1"/>
                          <a:pt x="0" y="954"/>
                          <a:pt x="0" y="2133"/>
                        </a:cubicBezTo>
                        <a:cubicBezTo>
                          <a:pt x="0" y="3312"/>
                          <a:pt x="1649" y="4265"/>
                          <a:pt x="3682" y="4265"/>
                        </a:cubicBezTo>
                        <a:cubicBezTo>
                          <a:pt x="5715" y="4265"/>
                          <a:pt x="7364" y="3312"/>
                          <a:pt x="7364" y="2133"/>
                        </a:cubicBezTo>
                        <a:cubicBezTo>
                          <a:pt x="7364" y="954"/>
                          <a:pt x="5715" y="1"/>
                          <a:pt x="3682" y="1"/>
                        </a:cubicBez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961" name="Google Shape;961;p28"/>
              <p:cNvGrpSpPr/>
              <p:nvPr/>
            </p:nvGrpSpPr>
            <p:grpSpPr>
              <a:xfrm>
                <a:off x="2792523" y="529505"/>
                <a:ext cx="3609039" cy="1264401"/>
                <a:chOff x="2792523" y="529505"/>
                <a:chExt cx="3609039" cy="1264401"/>
              </a:xfrm>
            </p:grpSpPr>
            <p:grpSp>
              <p:nvGrpSpPr>
                <p:cNvPr id="962" name="Google Shape;962;p28"/>
                <p:cNvGrpSpPr/>
                <p:nvPr/>
              </p:nvGrpSpPr>
              <p:grpSpPr>
                <a:xfrm>
                  <a:off x="6146936" y="555271"/>
                  <a:ext cx="254626" cy="210473"/>
                  <a:chOff x="6319023" y="738978"/>
                  <a:chExt cx="254626" cy="210473"/>
                </a:xfrm>
              </p:grpSpPr>
              <p:sp>
                <p:nvSpPr>
                  <p:cNvPr id="963" name="Google Shape;963;p28"/>
                  <p:cNvSpPr/>
                  <p:nvPr/>
                </p:nvSpPr>
                <p:spPr>
                  <a:xfrm rot="-250826">
                    <a:off x="6326175" y="743635"/>
                    <a:ext cx="135134" cy="2011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52" h="3650" extrusionOk="0">
                        <a:moveTo>
                          <a:pt x="1515" y="168"/>
                        </a:moveTo>
                        <a:cubicBezTo>
                          <a:pt x="1564" y="168"/>
                          <a:pt x="1612" y="172"/>
                          <a:pt x="1663" y="183"/>
                        </a:cubicBezTo>
                        <a:cubicBezTo>
                          <a:pt x="1863" y="217"/>
                          <a:pt x="1977" y="294"/>
                          <a:pt x="2018" y="423"/>
                        </a:cubicBezTo>
                        <a:cubicBezTo>
                          <a:pt x="2207" y="1022"/>
                          <a:pt x="869" y="2540"/>
                          <a:pt x="178" y="3243"/>
                        </a:cubicBezTo>
                        <a:cubicBezTo>
                          <a:pt x="200" y="2644"/>
                          <a:pt x="326" y="940"/>
                          <a:pt x="1010" y="360"/>
                        </a:cubicBezTo>
                        <a:cubicBezTo>
                          <a:pt x="1161" y="231"/>
                          <a:pt x="1327" y="168"/>
                          <a:pt x="1515" y="168"/>
                        </a:cubicBezTo>
                        <a:close/>
                        <a:moveTo>
                          <a:pt x="1509" y="1"/>
                        </a:moveTo>
                        <a:cubicBezTo>
                          <a:pt x="1285" y="1"/>
                          <a:pt x="1081" y="79"/>
                          <a:pt x="903" y="231"/>
                        </a:cubicBezTo>
                        <a:cubicBezTo>
                          <a:pt x="12" y="988"/>
                          <a:pt x="1" y="3350"/>
                          <a:pt x="1" y="3450"/>
                        </a:cubicBezTo>
                        <a:lnTo>
                          <a:pt x="1" y="3649"/>
                        </a:lnTo>
                        <a:lnTo>
                          <a:pt x="145" y="3509"/>
                        </a:lnTo>
                        <a:cubicBezTo>
                          <a:pt x="381" y="3280"/>
                          <a:pt x="2451" y="1237"/>
                          <a:pt x="2181" y="372"/>
                        </a:cubicBezTo>
                        <a:cubicBezTo>
                          <a:pt x="2118" y="179"/>
                          <a:pt x="1955" y="57"/>
                          <a:pt x="1689" y="17"/>
                        </a:cubicBezTo>
                        <a:cubicBezTo>
                          <a:pt x="1628" y="6"/>
                          <a:pt x="1568" y="1"/>
                          <a:pt x="150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4" name="Google Shape;964;p28"/>
                  <p:cNvSpPr/>
                  <p:nvPr/>
                </p:nvSpPr>
                <p:spPr>
                  <a:xfrm rot="-250826">
                    <a:off x="6332321" y="828387"/>
                    <a:ext cx="237752" cy="106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4" h="1938" extrusionOk="0">
                        <a:moveTo>
                          <a:pt x="3526" y="171"/>
                        </a:moveTo>
                        <a:cubicBezTo>
                          <a:pt x="3581" y="171"/>
                          <a:pt x="3634" y="175"/>
                          <a:pt x="3685" y="183"/>
                        </a:cubicBezTo>
                        <a:cubicBezTo>
                          <a:pt x="3856" y="215"/>
                          <a:pt x="3977" y="297"/>
                          <a:pt x="4059" y="437"/>
                        </a:cubicBezTo>
                        <a:cubicBezTo>
                          <a:pt x="4129" y="559"/>
                          <a:pt x="4136" y="667"/>
                          <a:pt x="4081" y="770"/>
                        </a:cubicBezTo>
                        <a:cubicBezTo>
                          <a:pt x="3762" y="1365"/>
                          <a:pt x="1608" y="1649"/>
                          <a:pt x="522" y="1735"/>
                        </a:cubicBezTo>
                        <a:cubicBezTo>
                          <a:pt x="1084" y="1298"/>
                          <a:pt x="2628" y="171"/>
                          <a:pt x="3526" y="171"/>
                        </a:cubicBezTo>
                        <a:close/>
                        <a:moveTo>
                          <a:pt x="3535" y="1"/>
                        </a:moveTo>
                        <a:cubicBezTo>
                          <a:pt x="2359" y="1"/>
                          <a:pt x="291" y="1698"/>
                          <a:pt x="200" y="1771"/>
                        </a:cubicBezTo>
                        <a:lnTo>
                          <a:pt x="1" y="1938"/>
                        </a:lnTo>
                        <a:lnTo>
                          <a:pt x="259" y="1923"/>
                        </a:lnTo>
                        <a:cubicBezTo>
                          <a:pt x="404" y="1916"/>
                          <a:pt x="3767" y="1712"/>
                          <a:pt x="4228" y="851"/>
                        </a:cubicBezTo>
                        <a:cubicBezTo>
                          <a:pt x="4313" y="692"/>
                          <a:pt x="4306" y="526"/>
                          <a:pt x="4202" y="352"/>
                        </a:cubicBezTo>
                        <a:cubicBezTo>
                          <a:pt x="4095" y="167"/>
                          <a:pt x="3933" y="57"/>
                          <a:pt x="3714" y="16"/>
                        </a:cubicBezTo>
                        <a:cubicBezTo>
                          <a:pt x="3657" y="6"/>
                          <a:pt x="3598" y="1"/>
                          <a:pt x="3535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965" name="Google Shape;965;p28"/>
                <p:cNvGrpSpPr/>
                <p:nvPr/>
              </p:nvGrpSpPr>
              <p:grpSpPr>
                <a:xfrm>
                  <a:off x="2792523" y="615245"/>
                  <a:ext cx="209756" cy="199109"/>
                  <a:chOff x="2852071" y="630132"/>
                  <a:chExt cx="209756" cy="199109"/>
                </a:xfrm>
              </p:grpSpPr>
              <p:sp>
                <p:nvSpPr>
                  <p:cNvPr id="966" name="Google Shape;966;p28"/>
                  <p:cNvSpPr/>
                  <p:nvPr/>
                </p:nvSpPr>
                <p:spPr>
                  <a:xfrm rot="-250850">
                    <a:off x="2944889" y="633934"/>
                    <a:ext cx="110699" cy="175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5" h="4107" extrusionOk="0">
                        <a:moveTo>
                          <a:pt x="836" y="171"/>
                        </a:moveTo>
                        <a:cubicBezTo>
                          <a:pt x="870" y="171"/>
                          <a:pt x="914" y="175"/>
                          <a:pt x="962" y="182"/>
                        </a:cubicBezTo>
                        <a:cubicBezTo>
                          <a:pt x="2178" y="407"/>
                          <a:pt x="1956" y="2851"/>
                          <a:pt x="1856" y="3622"/>
                        </a:cubicBezTo>
                        <a:cubicBezTo>
                          <a:pt x="1309" y="2688"/>
                          <a:pt x="289" y="736"/>
                          <a:pt x="614" y="264"/>
                        </a:cubicBezTo>
                        <a:cubicBezTo>
                          <a:pt x="633" y="238"/>
                          <a:pt x="681" y="171"/>
                          <a:pt x="836" y="171"/>
                        </a:cubicBezTo>
                        <a:close/>
                        <a:moveTo>
                          <a:pt x="835" y="1"/>
                        </a:moveTo>
                        <a:cubicBezTo>
                          <a:pt x="674" y="1"/>
                          <a:pt x="554" y="57"/>
                          <a:pt x="478" y="168"/>
                        </a:cubicBezTo>
                        <a:cubicBezTo>
                          <a:pt x="1" y="862"/>
                          <a:pt x="1641" y="3605"/>
                          <a:pt x="1830" y="3915"/>
                        </a:cubicBezTo>
                        <a:lnTo>
                          <a:pt x="1948" y="4107"/>
                        </a:lnTo>
                        <a:lnTo>
                          <a:pt x="1986" y="3885"/>
                        </a:lnTo>
                        <a:cubicBezTo>
                          <a:pt x="2011" y="3741"/>
                          <a:pt x="2595" y="311"/>
                          <a:pt x="991" y="16"/>
                        </a:cubicBezTo>
                        <a:cubicBezTo>
                          <a:pt x="936" y="6"/>
                          <a:pt x="883" y="1"/>
                          <a:pt x="835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67" name="Google Shape;967;p28"/>
                  <p:cNvSpPr/>
                  <p:nvPr/>
                </p:nvSpPr>
                <p:spPr>
                  <a:xfrm rot="-250850">
                    <a:off x="2855791" y="713533"/>
                    <a:ext cx="189361" cy="108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39" h="2554" extrusionOk="0">
                        <a:moveTo>
                          <a:pt x="799" y="167"/>
                        </a:moveTo>
                        <a:cubicBezTo>
                          <a:pt x="1867" y="167"/>
                          <a:pt x="3378" y="1656"/>
                          <a:pt x="3922" y="2229"/>
                        </a:cubicBezTo>
                        <a:cubicBezTo>
                          <a:pt x="2395" y="1774"/>
                          <a:pt x="245" y="976"/>
                          <a:pt x="185" y="488"/>
                        </a:cubicBezTo>
                        <a:cubicBezTo>
                          <a:pt x="185" y="459"/>
                          <a:pt x="175" y="374"/>
                          <a:pt x="355" y="274"/>
                        </a:cubicBezTo>
                        <a:cubicBezTo>
                          <a:pt x="492" y="200"/>
                          <a:pt x="640" y="167"/>
                          <a:pt x="799" y="167"/>
                        </a:cubicBezTo>
                        <a:close/>
                        <a:moveTo>
                          <a:pt x="791" y="0"/>
                        </a:moveTo>
                        <a:cubicBezTo>
                          <a:pt x="607" y="0"/>
                          <a:pt x="433" y="39"/>
                          <a:pt x="274" y="126"/>
                        </a:cubicBezTo>
                        <a:cubicBezTo>
                          <a:pt x="89" y="230"/>
                          <a:pt x="1" y="359"/>
                          <a:pt x="19" y="507"/>
                        </a:cubicBezTo>
                        <a:cubicBezTo>
                          <a:pt x="112" y="1309"/>
                          <a:pt x="3751" y="2359"/>
                          <a:pt x="4166" y="2477"/>
                        </a:cubicBezTo>
                        <a:lnTo>
                          <a:pt x="4439" y="2554"/>
                        </a:lnTo>
                        <a:lnTo>
                          <a:pt x="4254" y="2340"/>
                        </a:lnTo>
                        <a:cubicBezTo>
                          <a:pt x="4160" y="2232"/>
                          <a:pt x="2189" y="0"/>
                          <a:pt x="79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68" name="Google Shape;968;p28"/>
                <p:cNvSpPr/>
                <p:nvPr/>
              </p:nvSpPr>
              <p:spPr>
                <a:xfrm rot="-250850">
                  <a:off x="2986206" y="645085"/>
                  <a:ext cx="3203996" cy="911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08" h="21366" extrusionOk="0">
                      <a:moveTo>
                        <a:pt x="36909" y="2335"/>
                      </a:moveTo>
                      <a:cubicBezTo>
                        <a:pt x="36921" y="2335"/>
                        <a:pt x="36933" y="2335"/>
                        <a:pt x="36944" y="2336"/>
                      </a:cubicBezTo>
                      <a:cubicBezTo>
                        <a:pt x="36948" y="2336"/>
                        <a:pt x="36955" y="2336"/>
                        <a:pt x="36963" y="2339"/>
                      </a:cubicBezTo>
                      <a:cubicBezTo>
                        <a:pt x="37761" y="2436"/>
                        <a:pt x="38503" y="4080"/>
                        <a:pt x="38307" y="6564"/>
                      </a:cubicBezTo>
                      <a:cubicBezTo>
                        <a:pt x="38230" y="7554"/>
                        <a:pt x="38016" y="8574"/>
                        <a:pt x="37647" y="9572"/>
                      </a:cubicBezTo>
                      <a:cubicBezTo>
                        <a:pt x="36139" y="6194"/>
                        <a:pt x="35998" y="3352"/>
                        <a:pt x="36552" y="2547"/>
                      </a:cubicBezTo>
                      <a:cubicBezTo>
                        <a:pt x="36678" y="2368"/>
                        <a:pt x="36807" y="2335"/>
                        <a:pt x="36909" y="2335"/>
                      </a:cubicBezTo>
                      <a:close/>
                      <a:moveTo>
                        <a:pt x="410" y="0"/>
                      </a:moveTo>
                      <a:lnTo>
                        <a:pt x="0" y="144"/>
                      </a:lnTo>
                      <a:cubicBezTo>
                        <a:pt x="59" y="318"/>
                        <a:pt x="6327" y="17314"/>
                        <a:pt x="23215" y="17876"/>
                      </a:cubicBezTo>
                      <a:cubicBezTo>
                        <a:pt x="23517" y="17886"/>
                        <a:pt x="23814" y="17891"/>
                        <a:pt x="24106" y="17891"/>
                      </a:cubicBezTo>
                      <a:cubicBezTo>
                        <a:pt x="31662" y="17891"/>
                        <a:pt x="35858" y="14539"/>
                        <a:pt x="37676" y="10644"/>
                      </a:cubicBezTo>
                      <a:cubicBezTo>
                        <a:pt x="37742" y="10780"/>
                        <a:pt x="37812" y="10917"/>
                        <a:pt x="37886" y="11053"/>
                      </a:cubicBezTo>
                      <a:cubicBezTo>
                        <a:pt x="39797" y="14645"/>
                        <a:pt x="44243" y="20477"/>
                        <a:pt x="53194" y="21275"/>
                      </a:cubicBezTo>
                      <a:cubicBezTo>
                        <a:pt x="53861" y="21335"/>
                        <a:pt x="54557" y="21365"/>
                        <a:pt x="55275" y="21365"/>
                      </a:cubicBezTo>
                      <a:cubicBezTo>
                        <a:pt x="55359" y="21365"/>
                        <a:pt x="55444" y="21365"/>
                        <a:pt x="55529" y="21364"/>
                      </a:cubicBezTo>
                      <a:cubicBezTo>
                        <a:pt x="73404" y="21198"/>
                        <a:pt x="75093" y="4251"/>
                        <a:pt x="75108" y="4080"/>
                      </a:cubicBezTo>
                      <a:lnTo>
                        <a:pt x="74676" y="4043"/>
                      </a:lnTo>
                      <a:cubicBezTo>
                        <a:pt x="74661" y="4210"/>
                        <a:pt x="73013" y="20765"/>
                        <a:pt x="55525" y="20932"/>
                      </a:cubicBezTo>
                      <a:cubicBezTo>
                        <a:pt x="55446" y="20933"/>
                        <a:pt x="55367" y="20933"/>
                        <a:pt x="55288" y="20933"/>
                      </a:cubicBezTo>
                      <a:cubicBezTo>
                        <a:pt x="45154" y="20933"/>
                        <a:pt x="40280" y="14628"/>
                        <a:pt x="38271" y="10847"/>
                      </a:cubicBezTo>
                      <a:cubicBezTo>
                        <a:pt x="38142" y="10603"/>
                        <a:pt x="38019" y="10362"/>
                        <a:pt x="37901" y="10122"/>
                      </a:cubicBezTo>
                      <a:cubicBezTo>
                        <a:pt x="38378" y="8962"/>
                        <a:pt x="38648" y="7761"/>
                        <a:pt x="38740" y="6597"/>
                      </a:cubicBezTo>
                      <a:cubicBezTo>
                        <a:pt x="38940" y="4069"/>
                        <a:pt x="38197" y="2055"/>
                        <a:pt x="37014" y="1907"/>
                      </a:cubicBezTo>
                      <a:cubicBezTo>
                        <a:pt x="36973" y="1902"/>
                        <a:pt x="36933" y="1899"/>
                        <a:pt x="36894" y="1899"/>
                      </a:cubicBezTo>
                      <a:cubicBezTo>
                        <a:pt x="36609" y="1899"/>
                        <a:pt x="36375" y="2039"/>
                        <a:pt x="36194" y="2303"/>
                      </a:cubicBezTo>
                      <a:cubicBezTo>
                        <a:pt x="35455" y="3378"/>
                        <a:pt x="35802" y="6671"/>
                        <a:pt x="37425" y="10130"/>
                      </a:cubicBezTo>
                      <a:cubicBezTo>
                        <a:pt x="35751" y="14028"/>
                        <a:pt x="31659" y="17454"/>
                        <a:pt x="24104" y="17454"/>
                      </a:cubicBezTo>
                      <a:cubicBezTo>
                        <a:pt x="23818" y="17454"/>
                        <a:pt x="23526" y="17449"/>
                        <a:pt x="23230" y="17439"/>
                      </a:cubicBezTo>
                      <a:cubicBezTo>
                        <a:pt x="6630" y="16867"/>
                        <a:pt x="469" y="166"/>
                        <a:pt x="4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9" name="Google Shape;969;p28"/>
                <p:cNvSpPr/>
                <p:nvPr/>
              </p:nvSpPr>
              <p:spPr>
                <a:xfrm rot="-250850">
                  <a:off x="3495509" y="1433334"/>
                  <a:ext cx="236200" cy="261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7" h="6125" extrusionOk="0">
                      <a:moveTo>
                        <a:pt x="3410" y="1"/>
                      </a:moveTo>
                      <a:cubicBezTo>
                        <a:pt x="2862" y="1"/>
                        <a:pt x="2068" y="180"/>
                        <a:pt x="1320" y="1010"/>
                      </a:cubicBezTo>
                      <a:cubicBezTo>
                        <a:pt x="0" y="2478"/>
                        <a:pt x="1700" y="6125"/>
                        <a:pt x="1700" y="6125"/>
                      </a:cubicBezTo>
                      <a:cubicBezTo>
                        <a:pt x="1700" y="6125"/>
                        <a:pt x="5219" y="4554"/>
                        <a:pt x="5378" y="2633"/>
                      </a:cubicBezTo>
                      <a:cubicBezTo>
                        <a:pt x="5536" y="708"/>
                        <a:pt x="4102" y="105"/>
                        <a:pt x="4102" y="105"/>
                      </a:cubicBezTo>
                      <a:cubicBezTo>
                        <a:pt x="4102" y="105"/>
                        <a:pt x="3828" y="1"/>
                        <a:pt x="3410" y="1"/>
                      </a:cubicBezTo>
                      <a:close/>
                    </a:path>
                  </a:pathLst>
                </a:custGeom>
                <a:solidFill>
                  <a:srgbClr val="F2E39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0" name="Google Shape;970;p28"/>
                <p:cNvSpPr/>
                <p:nvPr/>
              </p:nvSpPr>
              <p:spPr>
                <a:xfrm rot="-250850">
                  <a:off x="3617824" y="1385870"/>
                  <a:ext cx="99224" cy="7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6" h="1875" extrusionOk="0">
                      <a:moveTo>
                        <a:pt x="101" y="1"/>
                      </a:moveTo>
                      <a:lnTo>
                        <a:pt x="1" y="1132"/>
                      </a:lnTo>
                      <a:lnTo>
                        <a:pt x="1701" y="1875"/>
                      </a:lnTo>
                      <a:lnTo>
                        <a:pt x="2326" y="877"/>
                      </a:lnTo>
                      <a:lnTo>
                        <a:pt x="10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1" name="Google Shape;971;p28"/>
                <p:cNvSpPr/>
                <p:nvPr/>
              </p:nvSpPr>
              <p:spPr>
                <a:xfrm rot="-250850">
                  <a:off x="3865560" y="1482225"/>
                  <a:ext cx="239485" cy="276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4" h="6480" extrusionOk="0">
                      <a:moveTo>
                        <a:pt x="2990" y="1"/>
                      </a:moveTo>
                      <a:cubicBezTo>
                        <a:pt x="2966" y="1"/>
                        <a:pt x="1421" y="8"/>
                        <a:pt x="714" y="1831"/>
                      </a:cubicBezTo>
                      <a:cubicBezTo>
                        <a:pt x="1" y="3671"/>
                        <a:pt x="2879" y="6479"/>
                        <a:pt x="2879" y="6479"/>
                      </a:cubicBezTo>
                      <a:cubicBezTo>
                        <a:pt x="2879" y="6479"/>
                        <a:pt x="5614" y="3763"/>
                        <a:pt x="5082" y="1908"/>
                      </a:cubicBezTo>
                      <a:cubicBezTo>
                        <a:pt x="4546" y="57"/>
                        <a:pt x="2990" y="1"/>
                        <a:pt x="2990" y="1"/>
                      </a:cubicBezTo>
                      <a:cubicBezTo>
                        <a:pt x="2990" y="1"/>
                        <a:pt x="2990" y="1"/>
                        <a:pt x="2990" y="1"/>
                      </a:cubicBezTo>
                      <a:close/>
                    </a:path>
                  </a:pathLst>
                </a:custGeom>
                <a:solidFill>
                  <a:srgbClr val="82C6A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2" name="Google Shape;972;p28"/>
                <p:cNvSpPr/>
                <p:nvPr/>
              </p:nvSpPr>
              <p:spPr>
                <a:xfrm rot="-250850">
                  <a:off x="3929922" y="1451279"/>
                  <a:ext cx="101911" cy="50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9" h="1184" extrusionOk="0">
                      <a:moveTo>
                        <a:pt x="1" y="0"/>
                      </a:moveTo>
                      <a:lnTo>
                        <a:pt x="308" y="1095"/>
                      </a:lnTo>
                      <a:lnTo>
                        <a:pt x="2160" y="1184"/>
                      </a:lnTo>
                      <a:lnTo>
                        <a:pt x="2388" y="3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3" name="Google Shape;973;p28"/>
                <p:cNvSpPr/>
                <p:nvPr/>
              </p:nvSpPr>
              <p:spPr>
                <a:xfrm rot="-250850">
                  <a:off x="4238415" y="1410899"/>
                  <a:ext cx="230057" cy="267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3" h="6272" extrusionOk="0">
                      <a:moveTo>
                        <a:pt x="2207" y="0"/>
                      </a:moveTo>
                      <a:cubicBezTo>
                        <a:pt x="1945" y="0"/>
                        <a:pt x="1778" y="45"/>
                        <a:pt x="1778" y="45"/>
                      </a:cubicBezTo>
                      <a:cubicBezTo>
                        <a:pt x="1778" y="45"/>
                        <a:pt x="282" y="500"/>
                        <a:pt x="141" y="2465"/>
                      </a:cubicBezTo>
                      <a:cubicBezTo>
                        <a:pt x="1" y="4431"/>
                        <a:pt x="3582" y="6272"/>
                        <a:pt x="3582" y="6272"/>
                      </a:cubicBezTo>
                      <a:cubicBezTo>
                        <a:pt x="3582" y="6272"/>
                        <a:pt x="5392" y="2869"/>
                        <a:pt x="4339" y="1254"/>
                      </a:cubicBezTo>
                      <a:cubicBezTo>
                        <a:pt x="3635" y="179"/>
                        <a:pt x="2731" y="0"/>
                        <a:pt x="2207" y="0"/>
                      </a:cubicBezTo>
                      <a:close/>
                    </a:path>
                  </a:pathLst>
                </a:custGeom>
                <a:solidFill>
                  <a:srgbClr val="D964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4" name="Google Shape;974;p28"/>
                <p:cNvSpPr/>
                <p:nvPr/>
              </p:nvSpPr>
              <p:spPr>
                <a:xfrm rot="-250850">
                  <a:off x="4244728" y="1373890"/>
                  <a:ext cx="102850" cy="6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1" h="1631" extrusionOk="0">
                      <a:moveTo>
                        <a:pt x="2292" y="0"/>
                      </a:moveTo>
                      <a:lnTo>
                        <a:pt x="1" y="673"/>
                      </a:lnTo>
                      <a:lnTo>
                        <a:pt x="614" y="1631"/>
                      </a:lnTo>
                      <a:lnTo>
                        <a:pt x="2410" y="1168"/>
                      </a:lnTo>
                      <a:lnTo>
                        <a:pt x="229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5" name="Google Shape;975;p28"/>
                <p:cNvSpPr/>
                <p:nvPr/>
              </p:nvSpPr>
              <p:spPr>
                <a:xfrm rot="-250850">
                  <a:off x="4625552" y="1360820"/>
                  <a:ext cx="246737" cy="242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4" h="5673" extrusionOk="0">
                      <a:moveTo>
                        <a:pt x="3320" y="0"/>
                      </a:moveTo>
                      <a:cubicBezTo>
                        <a:pt x="2838" y="0"/>
                        <a:pt x="2244" y="138"/>
                        <a:pt x="1604" y="598"/>
                      </a:cubicBezTo>
                      <a:cubicBezTo>
                        <a:pt x="0" y="1744"/>
                        <a:pt x="876" y="5672"/>
                        <a:pt x="876" y="5672"/>
                      </a:cubicBezTo>
                      <a:cubicBezTo>
                        <a:pt x="876" y="5672"/>
                        <a:pt x="4653" y="4893"/>
                        <a:pt x="5218" y="3048"/>
                      </a:cubicBezTo>
                      <a:cubicBezTo>
                        <a:pt x="5784" y="1204"/>
                        <a:pt x="4513" y="310"/>
                        <a:pt x="4513" y="310"/>
                      </a:cubicBezTo>
                      <a:cubicBezTo>
                        <a:pt x="4513" y="310"/>
                        <a:pt x="4042" y="0"/>
                        <a:pt x="3320" y="0"/>
                      </a:cubicBezTo>
                      <a:close/>
                    </a:path>
                  </a:pathLst>
                </a:custGeom>
                <a:solidFill>
                  <a:srgbClr val="F2E39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6" name="Google Shape;976;p28"/>
                <p:cNvSpPr/>
                <p:nvPr/>
              </p:nvSpPr>
              <p:spPr>
                <a:xfrm rot="-250850">
                  <a:off x="4767409" y="1313854"/>
                  <a:ext cx="99181" cy="92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5" h="2174" extrusionOk="0">
                      <a:moveTo>
                        <a:pt x="344" y="1"/>
                      </a:moveTo>
                      <a:lnTo>
                        <a:pt x="0" y="1087"/>
                      </a:lnTo>
                      <a:lnTo>
                        <a:pt x="1504" y="2174"/>
                      </a:lnTo>
                      <a:lnTo>
                        <a:pt x="2325" y="1335"/>
                      </a:lnTo>
                      <a:lnTo>
                        <a:pt x="34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7" name="Google Shape;977;p28"/>
                <p:cNvSpPr/>
                <p:nvPr/>
              </p:nvSpPr>
              <p:spPr>
                <a:xfrm rot="-250850">
                  <a:off x="5011193" y="1510785"/>
                  <a:ext cx="238120" cy="274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2" h="6442" extrusionOk="0">
                      <a:moveTo>
                        <a:pt x="3239" y="0"/>
                      </a:moveTo>
                      <a:cubicBezTo>
                        <a:pt x="2879" y="0"/>
                        <a:pt x="1648" y="114"/>
                        <a:pt x="895" y="1600"/>
                      </a:cubicBezTo>
                      <a:cubicBezTo>
                        <a:pt x="1" y="3359"/>
                        <a:pt x="2591" y="6441"/>
                        <a:pt x="2591" y="6441"/>
                      </a:cubicBezTo>
                      <a:cubicBezTo>
                        <a:pt x="2591" y="6441"/>
                        <a:pt x="5581" y="4006"/>
                        <a:pt x="5234" y="2110"/>
                      </a:cubicBezTo>
                      <a:cubicBezTo>
                        <a:pt x="4882" y="214"/>
                        <a:pt x="3342" y="4"/>
                        <a:pt x="3342" y="4"/>
                      </a:cubicBezTo>
                      <a:cubicBezTo>
                        <a:pt x="3342" y="4"/>
                        <a:pt x="3305" y="0"/>
                        <a:pt x="3239" y="0"/>
                      </a:cubicBezTo>
                      <a:close/>
                    </a:path>
                  </a:pathLst>
                </a:custGeom>
                <a:solidFill>
                  <a:srgbClr val="82C6A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8" name="Google Shape;978;p28"/>
                <p:cNvSpPr/>
                <p:nvPr/>
              </p:nvSpPr>
              <p:spPr>
                <a:xfrm rot="-250850">
                  <a:off x="5093827" y="1473573"/>
                  <a:ext cx="101229" cy="59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3" h="1390" extrusionOk="0">
                      <a:moveTo>
                        <a:pt x="0" y="0"/>
                      </a:moveTo>
                      <a:lnTo>
                        <a:pt x="196" y="1120"/>
                      </a:lnTo>
                      <a:lnTo>
                        <a:pt x="2033" y="1389"/>
                      </a:lnTo>
                      <a:lnTo>
                        <a:pt x="2373" y="2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9" name="Google Shape;979;p28"/>
                <p:cNvSpPr/>
                <p:nvPr/>
              </p:nvSpPr>
              <p:spPr>
                <a:xfrm rot="-250850">
                  <a:off x="5396432" y="1494670"/>
                  <a:ext cx="237181" cy="273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0" h="6423" extrusionOk="0">
                      <a:moveTo>
                        <a:pt x="2507" y="1"/>
                      </a:moveTo>
                      <a:cubicBezTo>
                        <a:pt x="2420" y="1"/>
                        <a:pt x="2370" y="7"/>
                        <a:pt x="2370" y="7"/>
                      </a:cubicBezTo>
                      <a:cubicBezTo>
                        <a:pt x="2370" y="7"/>
                        <a:pt x="826" y="251"/>
                        <a:pt x="412" y="2180"/>
                      </a:cubicBezTo>
                      <a:cubicBezTo>
                        <a:pt x="1" y="4105"/>
                        <a:pt x="3294" y="6423"/>
                        <a:pt x="3294" y="6423"/>
                      </a:cubicBezTo>
                      <a:cubicBezTo>
                        <a:pt x="3294" y="6423"/>
                        <a:pt x="5559" y="3303"/>
                        <a:pt x="4735" y="1559"/>
                      </a:cubicBezTo>
                      <a:cubicBezTo>
                        <a:pt x="4060" y="129"/>
                        <a:pt x="2902" y="1"/>
                        <a:pt x="2507" y="1"/>
                      </a:cubicBezTo>
                      <a:close/>
                    </a:path>
                  </a:pathLst>
                </a:custGeom>
                <a:solidFill>
                  <a:srgbClr val="D964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0" name="Google Shape;980;p28"/>
                <p:cNvSpPr/>
                <p:nvPr/>
              </p:nvSpPr>
              <p:spPr>
                <a:xfrm rot="-250850">
                  <a:off x="5430003" y="1460046"/>
                  <a:ext cx="100759" cy="59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2" h="1384" extrusionOk="0">
                      <a:moveTo>
                        <a:pt x="2361" y="0"/>
                      </a:moveTo>
                      <a:lnTo>
                        <a:pt x="0" y="352"/>
                      </a:lnTo>
                      <a:lnTo>
                        <a:pt x="477" y="1383"/>
                      </a:lnTo>
                      <a:lnTo>
                        <a:pt x="2321" y="1176"/>
                      </a:lnTo>
                      <a:lnTo>
                        <a:pt x="236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1" name="Google Shape;981;p28"/>
                <p:cNvSpPr/>
                <p:nvPr/>
              </p:nvSpPr>
              <p:spPr>
                <a:xfrm rot="-250850">
                  <a:off x="5763850" y="1369170"/>
                  <a:ext cx="233043" cy="253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3" h="5949" extrusionOk="0">
                      <a:moveTo>
                        <a:pt x="2232" y="1"/>
                      </a:moveTo>
                      <a:cubicBezTo>
                        <a:pt x="1727" y="1"/>
                        <a:pt x="1387" y="165"/>
                        <a:pt x="1387" y="165"/>
                      </a:cubicBezTo>
                      <a:cubicBezTo>
                        <a:pt x="1387" y="165"/>
                        <a:pt x="0" y="893"/>
                        <a:pt x="230" y="2852"/>
                      </a:cubicBezTo>
                      <a:cubicBezTo>
                        <a:pt x="455" y="4807"/>
                        <a:pt x="4317" y="5949"/>
                        <a:pt x="4317" y="5949"/>
                      </a:cubicBezTo>
                      <a:cubicBezTo>
                        <a:pt x="4317" y="5949"/>
                        <a:pt x="5463" y="2268"/>
                        <a:pt x="4124" y="879"/>
                      </a:cubicBezTo>
                      <a:cubicBezTo>
                        <a:pt x="3446" y="174"/>
                        <a:pt x="2752" y="1"/>
                        <a:pt x="2232" y="1"/>
                      </a:cubicBezTo>
                      <a:close/>
                    </a:path>
                  </a:pathLst>
                </a:custGeom>
                <a:solidFill>
                  <a:srgbClr val="F2E39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2" name="Google Shape;982;p28"/>
                <p:cNvSpPr/>
                <p:nvPr/>
              </p:nvSpPr>
              <p:spPr>
                <a:xfrm rot="-250850">
                  <a:off x="5752765" y="1332341"/>
                  <a:ext cx="105068" cy="81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3" h="1911" extrusionOk="0">
                      <a:moveTo>
                        <a:pt x="2126" y="0"/>
                      </a:moveTo>
                      <a:lnTo>
                        <a:pt x="1" y="1087"/>
                      </a:lnTo>
                      <a:lnTo>
                        <a:pt x="781" y="1911"/>
                      </a:lnTo>
                      <a:lnTo>
                        <a:pt x="2462" y="1123"/>
                      </a:lnTo>
                      <a:lnTo>
                        <a:pt x="21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3" name="Google Shape;983;p28"/>
                <p:cNvSpPr/>
                <p:nvPr/>
              </p:nvSpPr>
              <p:spPr>
                <a:xfrm rot="-250850">
                  <a:off x="6008142" y="1125075"/>
                  <a:ext cx="255141" cy="208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1" h="4880" extrusionOk="0">
                      <a:moveTo>
                        <a:pt x="2635" y="1"/>
                      </a:moveTo>
                      <a:cubicBezTo>
                        <a:pt x="1564" y="1"/>
                        <a:pt x="977" y="689"/>
                        <a:pt x="977" y="689"/>
                      </a:cubicBezTo>
                      <a:cubicBezTo>
                        <a:pt x="977" y="689"/>
                        <a:pt x="1" y="1913"/>
                        <a:pt x="995" y="3612"/>
                      </a:cubicBezTo>
                      <a:cubicBezTo>
                        <a:pt x="1619" y="4681"/>
                        <a:pt x="3421" y="4880"/>
                        <a:pt x="4678" y="4880"/>
                      </a:cubicBezTo>
                      <a:cubicBezTo>
                        <a:pt x="5426" y="4880"/>
                        <a:pt x="5981" y="4810"/>
                        <a:pt x="5981" y="4810"/>
                      </a:cubicBezTo>
                      <a:cubicBezTo>
                        <a:pt x="5981" y="4810"/>
                        <a:pt x="5552" y="977"/>
                        <a:pt x="3770" y="242"/>
                      </a:cubicBezTo>
                      <a:cubicBezTo>
                        <a:pt x="3347" y="67"/>
                        <a:pt x="2967" y="1"/>
                        <a:pt x="2635" y="1"/>
                      </a:cubicBezTo>
                      <a:close/>
                    </a:path>
                  </a:pathLst>
                </a:custGeom>
                <a:solidFill>
                  <a:srgbClr val="82C6A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4" name="Google Shape;984;p28"/>
                <p:cNvSpPr/>
                <p:nvPr/>
              </p:nvSpPr>
              <p:spPr>
                <a:xfrm rot="-250850">
                  <a:off x="5986962" y="1104633"/>
                  <a:ext cx="96792" cy="97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2293" extrusionOk="0">
                      <a:moveTo>
                        <a:pt x="1511" y="1"/>
                      </a:moveTo>
                      <a:lnTo>
                        <a:pt x="0" y="1853"/>
                      </a:lnTo>
                      <a:lnTo>
                        <a:pt x="1049" y="2293"/>
                      </a:lnTo>
                      <a:lnTo>
                        <a:pt x="2269" y="899"/>
                      </a:lnTo>
                      <a:lnTo>
                        <a:pt x="151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5" name="Google Shape;985;p28"/>
                <p:cNvSpPr/>
                <p:nvPr/>
              </p:nvSpPr>
              <p:spPr>
                <a:xfrm rot="-250850">
                  <a:off x="3144758" y="1252421"/>
                  <a:ext cx="247419" cy="238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0" h="5590" extrusionOk="0">
                      <a:moveTo>
                        <a:pt x="3292" y="1"/>
                      </a:moveTo>
                      <a:cubicBezTo>
                        <a:pt x="2826" y="1"/>
                        <a:pt x="2260" y="129"/>
                        <a:pt x="1642" y="541"/>
                      </a:cubicBezTo>
                      <a:cubicBezTo>
                        <a:pt x="1" y="1631"/>
                        <a:pt x="740" y="5590"/>
                        <a:pt x="740" y="5590"/>
                      </a:cubicBezTo>
                      <a:cubicBezTo>
                        <a:pt x="740" y="5590"/>
                        <a:pt x="4543" y="4939"/>
                        <a:pt x="5171" y="3113"/>
                      </a:cubicBezTo>
                      <a:cubicBezTo>
                        <a:pt x="5800" y="1291"/>
                        <a:pt x="4558" y="352"/>
                        <a:pt x="4558" y="352"/>
                      </a:cubicBezTo>
                      <a:cubicBezTo>
                        <a:pt x="4558" y="352"/>
                        <a:pt x="4062" y="1"/>
                        <a:pt x="3292" y="1"/>
                      </a:cubicBezTo>
                      <a:close/>
                    </a:path>
                  </a:pathLst>
                </a:custGeom>
                <a:solidFill>
                  <a:srgbClr val="D9645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6" name="Google Shape;986;p28"/>
                <p:cNvSpPr/>
                <p:nvPr/>
              </p:nvSpPr>
              <p:spPr>
                <a:xfrm rot="-250850">
                  <a:off x="3289262" y="1206379"/>
                  <a:ext cx="98712" cy="9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4" h="2210" extrusionOk="0">
                      <a:moveTo>
                        <a:pt x="378" y="0"/>
                      </a:moveTo>
                      <a:lnTo>
                        <a:pt x="1" y="1072"/>
                      </a:lnTo>
                      <a:lnTo>
                        <a:pt x="1464" y="2210"/>
                      </a:lnTo>
                      <a:lnTo>
                        <a:pt x="2314" y="1401"/>
                      </a:lnTo>
                      <a:lnTo>
                        <a:pt x="37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7" name="Google Shape;987;p28"/>
                <p:cNvSpPr/>
                <p:nvPr/>
              </p:nvSpPr>
              <p:spPr>
                <a:xfrm rot="-250850">
                  <a:off x="2894245" y="1023256"/>
                  <a:ext cx="255738" cy="207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5" h="4866" extrusionOk="0">
                      <a:moveTo>
                        <a:pt x="3222" y="1"/>
                      </a:moveTo>
                      <a:cubicBezTo>
                        <a:pt x="2909" y="1"/>
                        <a:pt x="2558" y="53"/>
                        <a:pt x="2170" y="184"/>
                      </a:cubicBezTo>
                      <a:cubicBezTo>
                        <a:pt x="304" y="820"/>
                        <a:pt x="0" y="4834"/>
                        <a:pt x="0" y="4834"/>
                      </a:cubicBezTo>
                      <a:cubicBezTo>
                        <a:pt x="0" y="4834"/>
                        <a:pt x="352" y="4865"/>
                        <a:pt x="873" y="4865"/>
                      </a:cubicBezTo>
                      <a:cubicBezTo>
                        <a:pt x="2072" y="4865"/>
                        <a:pt x="4166" y="4696"/>
                        <a:pt x="4916" y="3580"/>
                      </a:cubicBezTo>
                      <a:cubicBezTo>
                        <a:pt x="5994" y="1980"/>
                        <a:pt x="5037" y="754"/>
                        <a:pt x="5037" y="754"/>
                      </a:cubicBezTo>
                      <a:cubicBezTo>
                        <a:pt x="5037" y="754"/>
                        <a:pt x="4409" y="1"/>
                        <a:pt x="3222" y="1"/>
                      </a:cubicBezTo>
                      <a:close/>
                    </a:path>
                  </a:pathLst>
                </a:custGeom>
                <a:solidFill>
                  <a:srgbClr val="82C6A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8" name="Google Shape;988;p28"/>
                <p:cNvSpPr/>
                <p:nvPr/>
              </p:nvSpPr>
              <p:spPr>
                <a:xfrm rot="-250850">
                  <a:off x="3065461" y="988403"/>
                  <a:ext cx="91801" cy="103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2" h="2415" extrusionOk="0">
                      <a:moveTo>
                        <a:pt x="640" y="1"/>
                      </a:moveTo>
                      <a:lnTo>
                        <a:pt x="0" y="940"/>
                      </a:lnTo>
                      <a:lnTo>
                        <a:pt x="1120" y="2414"/>
                      </a:lnTo>
                      <a:lnTo>
                        <a:pt x="2151" y="1853"/>
                      </a:lnTo>
                      <a:lnTo>
                        <a:pt x="64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9" name="Google Shape;989;p28"/>
                <p:cNvSpPr/>
                <p:nvPr/>
              </p:nvSpPr>
              <p:spPr>
                <a:xfrm rot="-250850">
                  <a:off x="3204687" y="1273180"/>
                  <a:ext cx="135611" cy="118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9" h="2768" extrusionOk="0">
                      <a:moveTo>
                        <a:pt x="1339" y="1420"/>
                      </a:moveTo>
                      <a:cubicBezTo>
                        <a:pt x="1342" y="1420"/>
                        <a:pt x="1345" y="1420"/>
                        <a:pt x="1348" y="1420"/>
                      </a:cubicBezTo>
                      <a:cubicBezTo>
                        <a:pt x="1356" y="1420"/>
                        <a:pt x="1363" y="1423"/>
                        <a:pt x="1371" y="1423"/>
                      </a:cubicBezTo>
                      <a:cubicBezTo>
                        <a:pt x="1423" y="1438"/>
                        <a:pt x="1423" y="1464"/>
                        <a:pt x="1423" y="1475"/>
                      </a:cubicBezTo>
                      <a:cubicBezTo>
                        <a:pt x="1426" y="1564"/>
                        <a:pt x="1290" y="1730"/>
                        <a:pt x="1082" y="1830"/>
                      </a:cubicBezTo>
                      <a:cubicBezTo>
                        <a:pt x="1101" y="1686"/>
                        <a:pt x="1153" y="1556"/>
                        <a:pt x="1215" y="1483"/>
                      </a:cubicBezTo>
                      <a:cubicBezTo>
                        <a:pt x="1257" y="1442"/>
                        <a:pt x="1298" y="1420"/>
                        <a:pt x="1339" y="1420"/>
                      </a:cubicBezTo>
                      <a:close/>
                      <a:moveTo>
                        <a:pt x="2498" y="1"/>
                      </a:moveTo>
                      <a:cubicBezTo>
                        <a:pt x="2413" y="16"/>
                        <a:pt x="388" y="374"/>
                        <a:pt x="77" y="1120"/>
                      </a:cubicBezTo>
                      <a:cubicBezTo>
                        <a:pt x="0" y="1297"/>
                        <a:pt x="29" y="1486"/>
                        <a:pt x="163" y="1679"/>
                      </a:cubicBezTo>
                      <a:cubicBezTo>
                        <a:pt x="316" y="1899"/>
                        <a:pt x="529" y="2016"/>
                        <a:pt x="765" y="2016"/>
                      </a:cubicBezTo>
                      <a:cubicBezTo>
                        <a:pt x="830" y="2016"/>
                        <a:pt x="897" y="2007"/>
                        <a:pt x="964" y="1989"/>
                      </a:cubicBezTo>
                      <a:cubicBezTo>
                        <a:pt x="968" y="2100"/>
                        <a:pt x="986" y="2211"/>
                        <a:pt x="1027" y="2314"/>
                      </a:cubicBezTo>
                      <a:cubicBezTo>
                        <a:pt x="1131" y="2580"/>
                        <a:pt x="1353" y="2739"/>
                        <a:pt x="1652" y="2765"/>
                      </a:cubicBezTo>
                      <a:cubicBezTo>
                        <a:pt x="1671" y="2767"/>
                        <a:pt x="1689" y="2768"/>
                        <a:pt x="1708" y="2768"/>
                      </a:cubicBezTo>
                      <a:cubicBezTo>
                        <a:pt x="2638" y="2768"/>
                        <a:pt x="3156" y="642"/>
                        <a:pt x="3178" y="548"/>
                      </a:cubicBezTo>
                      <a:lnTo>
                        <a:pt x="3074" y="521"/>
                      </a:lnTo>
                      <a:cubicBezTo>
                        <a:pt x="3067" y="543"/>
                        <a:pt x="2550" y="2660"/>
                        <a:pt x="1704" y="2660"/>
                      </a:cubicBezTo>
                      <a:cubicBezTo>
                        <a:pt x="1689" y="2660"/>
                        <a:pt x="1674" y="2659"/>
                        <a:pt x="1659" y="2658"/>
                      </a:cubicBezTo>
                      <a:cubicBezTo>
                        <a:pt x="1334" y="2628"/>
                        <a:pt x="1190" y="2433"/>
                        <a:pt x="1127" y="2273"/>
                      </a:cubicBezTo>
                      <a:cubicBezTo>
                        <a:pt x="1090" y="2174"/>
                        <a:pt x="1072" y="2059"/>
                        <a:pt x="1072" y="1952"/>
                      </a:cubicBezTo>
                      <a:cubicBezTo>
                        <a:pt x="1326" y="1848"/>
                        <a:pt x="1537" y="1635"/>
                        <a:pt x="1534" y="1475"/>
                      </a:cubicBezTo>
                      <a:cubicBezTo>
                        <a:pt x="1530" y="1398"/>
                        <a:pt x="1481" y="1342"/>
                        <a:pt x="1401" y="1320"/>
                      </a:cubicBezTo>
                      <a:cubicBezTo>
                        <a:pt x="1379" y="1314"/>
                        <a:pt x="1358" y="1311"/>
                        <a:pt x="1338" y="1311"/>
                      </a:cubicBezTo>
                      <a:cubicBezTo>
                        <a:pt x="1264" y="1311"/>
                        <a:pt x="1196" y="1346"/>
                        <a:pt x="1138" y="1413"/>
                      </a:cubicBezTo>
                      <a:cubicBezTo>
                        <a:pt x="1049" y="1509"/>
                        <a:pt x="983" y="1682"/>
                        <a:pt x="968" y="1874"/>
                      </a:cubicBezTo>
                      <a:cubicBezTo>
                        <a:pt x="912" y="1891"/>
                        <a:pt x="840" y="1907"/>
                        <a:pt x="760" y="1907"/>
                      </a:cubicBezTo>
                      <a:cubicBezTo>
                        <a:pt x="600" y="1907"/>
                        <a:pt x="409" y="1845"/>
                        <a:pt x="251" y="1616"/>
                      </a:cubicBezTo>
                      <a:cubicBezTo>
                        <a:pt x="140" y="1457"/>
                        <a:pt x="115" y="1309"/>
                        <a:pt x="178" y="1161"/>
                      </a:cubicBezTo>
                      <a:cubicBezTo>
                        <a:pt x="466" y="470"/>
                        <a:pt x="2498" y="112"/>
                        <a:pt x="2516" y="108"/>
                      </a:cubicBezTo>
                      <a:lnTo>
                        <a:pt x="2498" y="1"/>
                      </a:ln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0" name="Google Shape;990;p28"/>
                <p:cNvSpPr/>
                <p:nvPr/>
              </p:nvSpPr>
              <p:spPr>
                <a:xfrm rot="-250850">
                  <a:off x="3565414" y="1440264"/>
                  <a:ext cx="137659" cy="143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3370" extrusionOk="0">
                      <a:moveTo>
                        <a:pt x="1363" y="2065"/>
                      </a:moveTo>
                      <a:cubicBezTo>
                        <a:pt x="1367" y="2065"/>
                        <a:pt x="1371" y="2065"/>
                        <a:pt x="1375" y="2066"/>
                      </a:cubicBezTo>
                      <a:lnTo>
                        <a:pt x="1390" y="2066"/>
                      </a:lnTo>
                      <a:cubicBezTo>
                        <a:pt x="1438" y="2077"/>
                        <a:pt x="1464" y="2103"/>
                        <a:pt x="1467" y="2151"/>
                      </a:cubicBezTo>
                      <a:cubicBezTo>
                        <a:pt x="1479" y="2247"/>
                        <a:pt x="1412" y="2395"/>
                        <a:pt x="1298" y="2524"/>
                      </a:cubicBezTo>
                      <a:cubicBezTo>
                        <a:pt x="1242" y="2339"/>
                        <a:pt x="1245" y="2173"/>
                        <a:pt x="1298" y="2103"/>
                      </a:cubicBezTo>
                      <a:cubicBezTo>
                        <a:pt x="1313" y="2077"/>
                        <a:pt x="1336" y="2065"/>
                        <a:pt x="1363" y="2065"/>
                      </a:cubicBezTo>
                      <a:close/>
                      <a:moveTo>
                        <a:pt x="1545" y="0"/>
                      </a:moveTo>
                      <a:cubicBezTo>
                        <a:pt x="1486" y="41"/>
                        <a:pt x="130" y="1013"/>
                        <a:pt x="29" y="1926"/>
                      </a:cubicBezTo>
                      <a:cubicBezTo>
                        <a:pt x="0" y="2184"/>
                        <a:pt x="74" y="2413"/>
                        <a:pt x="248" y="2609"/>
                      </a:cubicBezTo>
                      <a:cubicBezTo>
                        <a:pt x="440" y="2821"/>
                        <a:pt x="632" y="2884"/>
                        <a:pt x="793" y="2884"/>
                      </a:cubicBezTo>
                      <a:cubicBezTo>
                        <a:pt x="907" y="2884"/>
                        <a:pt x="1005" y="2852"/>
                        <a:pt x="1076" y="2820"/>
                      </a:cubicBezTo>
                      <a:cubicBezTo>
                        <a:pt x="1138" y="2794"/>
                        <a:pt x="1198" y="2757"/>
                        <a:pt x="1249" y="2716"/>
                      </a:cubicBezTo>
                      <a:cubicBezTo>
                        <a:pt x="1271" y="2765"/>
                        <a:pt x="1293" y="2809"/>
                        <a:pt x="1320" y="2857"/>
                      </a:cubicBezTo>
                      <a:cubicBezTo>
                        <a:pt x="1497" y="3159"/>
                        <a:pt x="1759" y="3341"/>
                        <a:pt x="2059" y="3367"/>
                      </a:cubicBezTo>
                      <a:cubicBezTo>
                        <a:pt x="2082" y="3368"/>
                        <a:pt x="2104" y="3369"/>
                        <a:pt x="2128" y="3369"/>
                      </a:cubicBezTo>
                      <a:cubicBezTo>
                        <a:pt x="2161" y="3369"/>
                        <a:pt x="2194" y="3368"/>
                        <a:pt x="2229" y="3363"/>
                      </a:cubicBezTo>
                      <a:cubicBezTo>
                        <a:pt x="3227" y="3263"/>
                        <a:pt x="2994" y="750"/>
                        <a:pt x="2983" y="643"/>
                      </a:cubicBezTo>
                      <a:lnTo>
                        <a:pt x="2983" y="643"/>
                      </a:lnTo>
                      <a:lnTo>
                        <a:pt x="2876" y="654"/>
                      </a:lnTo>
                      <a:cubicBezTo>
                        <a:pt x="2879" y="680"/>
                        <a:pt x="3108" y="3167"/>
                        <a:pt x="2218" y="3256"/>
                      </a:cubicBezTo>
                      <a:cubicBezTo>
                        <a:pt x="2189" y="3259"/>
                        <a:pt x="2160" y="3260"/>
                        <a:pt x="2133" y="3260"/>
                      </a:cubicBezTo>
                      <a:cubicBezTo>
                        <a:pt x="1742" y="3260"/>
                        <a:pt x="1519" y="2978"/>
                        <a:pt x="1416" y="2801"/>
                      </a:cubicBezTo>
                      <a:cubicBezTo>
                        <a:pt x="1382" y="2746"/>
                        <a:pt x="1356" y="2694"/>
                        <a:pt x="1334" y="2639"/>
                      </a:cubicBezTo>
                      <a:cubicBezTo>
                        <a:pt x="1497" y="2480"/>
                        <a:pt x="1593" y="2272"/>
                        <a:pt x="1578" y="2136"/>
                      </a:cubicBezTo>
                      <a:cubicBezTo>
                        <a:pt x="1567" y="2044"/>
                        <a:pt x="1504" y="1977"/>
                        <a:pt x="1412" y="1962"/>
                      </a:cubicBezTo>
                      <a:cubicBezTo>
                        <a:pt x="1396" y="1959"/>
                        <a:pt x="1381" y="1958"/>
                        <a:pt x="1367" y="1958"/>
                      </a:cubicBezTo>
                      <a:cubicBezTo>
                        <a:pt x="1300" y="1958"/>
                        <a:pt x="1248" y="1985"/>
                        <a:pt x="1209" y="2037"/>
                      </a:cubicBezTo>
                      <a:cubicBezTo>
                        <a:pt x="1127" y="2154"/>
                        <a:pt x="1131" y="2380"/>
                        <a:pt x="1209" y="2609"/>
                      </a:cubicBezTo>
                      <a:cubicBezTo>
                        <a:pt x="1153" y="2654"/>
                        <a:pt x="1094" y="2694"/>
                        <a:pt x="1032" y="2724"/>
                      </a:cubicBezTo>
                      <a:cubicBezTo>
                        <a:pt x="965" y="2753"/>
                        <a:pt x="885" y="2776"/>
                        <a:pt x="797" y="2776"/>
                      </a:cubicBezTo>
                      <a:cubicBezTo>
                        <a:pt x="656" y="2776"/>
                        <a:pt x="493" y="2718"/>
                        <a:pt x="329" y="2535"/>
                      </a:cubicBezTo>
                      <a:cubicBezTo>
                        <a:pt x="178" y="2366"/>
                        <a:pt x="111" y="2166"/>
                        <a:pt x="137" y="1940"/>
                      </a:cubicBezTo>
                      <a:cubicBezTo>
                        <a:pt x="233" y="1075"/>
                        <a:pt x="1593" y="99"/>
                        <a:pt x="1608" y="89"/>
                      </a:cubicBezTo>
                      <a:lnTo>
                        <a:pt x="1545" y="0"/>
                      </a:lnTo>
                      <a:close/>
                    </a:path>
                  </a:pathLst>
                </a:custGeom>
                <a:solidFill>
                  <a:srgbClr val="F2AE7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1" name="Google Shape;991;p28"/>
                <p:cNvSpPr/>
                <p:nvPr/>
              </p:nvSpPr>
              <p:spPr>
                <a:xfrm rot="-250850">
                  <a:off x="3912307" y="1497387"/>
                  <a:ext cx="149774" cy="139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1" h="3265" extrusionOk="0">
                      <a:moveTo>
                        <a:pt x="1758" y="1992"/>
                      </a:moveTo>
                      <a:cubicBezTo>
                        <a:pt x="1763" y="1992"/>
                        <a:pt x="1766" y="1992"/>
                        <a:pt x="1770" y="1993"/>
                      </a:cubicBezTo>
                      <a:lnTo>
                        <a:pt x="1778" y="1993"/>
                      </a:lnTo>
                      <a:cubicBezTo>
                        <a:pt x="1822" y="2001"/>
                        <a:pt x="1851" y="2023"/>
                        <a:pt x="1866" y="2067"/>
                      </a:cubicBezTo>
                      <a:cubicBezTo>
                        <a:pt x="1903" y="2182"/>
                        <a:pt x="1841" y="2407"/>
                        <a:pt x="1670" y="2614"/>
                      </a:cubicBezTo>
                      <a:cubicBezTo>
                        <a:pt x="1600" y="2396"/>
                        <a:pt x="1607" y="2174"/>
                        <a:pt x="1667" y="2067"/>
                      </a:cubicBezTo>
                      <a:cubicBezTo>
                        <a:pt x="1698" y="2004"/>
                        <a:pt x="1734" y="1992"/>
                        <a:pt x="1758" y="1992"/>
                      </a:cubicBezTo>
                      <a:close/>
                      <a:moveTo>
                        <a:pt x="1053" y="1"/>
                      </a:moveTo>
                      <a:cubicBezTo>
                        <a:pt x="1009" y="79"/>
                        <a:pt x="0" y="1926"/>
                        <a:pt x="303" y="2710"/>
                      </a:cubicBezTo>
                      <a:cubicBezTo>
                        <a:pt x="362" y="2869"/>
                        <a:pt x="469" y="2972"/>
                        <a:pt x="625" y="3028"/>
                      </a:cubicBezTo>
                      <a:cubicBezTo>
                        <a:pt x="736" y="3065"/>
                        <a:pt x="848" y="3084"/>
                        <a:pt x="958" y="3084"/>
                      </a:cubicBezTo>
                      <a:cubicBezTo>
                        <a:pt x="1204" y="3084"/>
                        <a:pt x="1440" y="2990"/>
                        <a:pt x="1637" y="2806"/>
                      </a:cubicBezTo>
                      <a:cubicBezTo>
                        <a:pt x="1670" y="2873"/>
                        <a:pt x="1711" y="2932"/>
                        <a:pt x="1759" y="2987"/>
                      </a:cubicBezTo>
                      <a:cubicBezTo>
                        <a:pt x="1855" y="3094"/>
                        <a:pt x="2029" y="3235"/>
                        <a:pt x="2306" y="3260"/>
                      </a:cubicBezTo>
                      <a:cubicBezTo>
                        <a:pt x="2335" y="3263"/>
                        <a:pt x="2365" y="3265"/>
                        <a:pt x="2396" y="3265"/>
                      </a:cubicBezTo>
                      <a:cubicBezTo>
                        <a:pt x="2528" y="3265"/>
                        <a:pt x="2680" y="3238"/>
                        <a:pt x="2856" y="3172"/>
                      </a:cubicBezTo>
                      <a:cubicBezTo>
                        <a:pt x="3026" y="3110"/>
                        <a:pt x="3144" y="2991"/>
                        <a:pt x="3207" y="2817"/>
                      </a:cubicBezTo>
                      <a:cubicBezTo>
                        <a:pt x="3511" y="1996"/>
                        <a:pt x="2528" y="197"/>
                        <a:pt x="2484" y="120"/>
                      </a:cubicBezTo>
                      <a:lnTo>
                        <a:pt x="2391" y="171"/>
                      </a:lnTo>
                      <a:cubicBezTo>
                        <a:pt x="2398" y="190"/>
                        <a:pt x="3393" y="2004"/>
                        <a:pt x="3104" y="2780"/>
                      </a:cubicBezTo>
                      <a:cubicBezTo>
                        <a:pt x="3052" y="2924"/>
                        <a:pt x="2960" y="3016"/>
                        <a:pt x="2820" y="3069"/>
                      </a:cubicBezTo>
                      <a:cubicBezTo>
                        <a:pt x="2653" y="3132"/>
                        <a:pt x="2510" y="3158"/>
                        <a:pt x="2387" y="3158"/>
                      </a:cubicBezTo>
                      <a:cubicBezTo>
                        <a:pt x="2121" y="3158"/>
                        <a:pt x="1949" y="3038"/>
                        <a:pt x="1841" y="2917"/>
                      </a:cubicBezTo>
                      <a:cubicBezTo>
                        <a:pt x="1792" y="2858"/>
                        <a:pt x="1747" y="2795"/>
                        <a:pt x="1718" y="2725"/>
                      </a:cubicBezTo>
                      <a:cubicBezTo>
                        <a:pt x="1921" y="2499"/>
                        <a:pt x="2029" y="2208"/>
                        <a:pt x="1966" y="2030"/>
                      </a:cubicBezTo>
                      <a:cubicBezTo>
                        <a:pt x="1940" y="1949"/>
                        <a:pt x="1877" y="1897"/>
                        <a:pt x="1788" y="1886"/>
                      </a:cubicBezTo>
                      <a:lnTo>
                        <a:pt x="1781" y="1886"/>
                      </a:lnTo>
                      <a:cubicBezTo>
                        <a:pt x="1775" y="1885"/>
                        <a:pt x="1769" y="1885"/>
                        <a:pt x="1763" y="1885"/>
                      </a:cubicBezTo>
                      <a:cubicBezTo>
                        <a:pt x="1682" y="1885"/>
                        <a:pt x="1616" y="1929"/>
                        <a:pt x="1570" y="2015"/>
                      </a:cubicBezTo>
                      <a:cubicBezTo>
                        <a:pt x="1486" y="2170"/>
                        <a:pt x="1489" y="2451"/>
                        <a:pt x="1589" y="2702"/>
                      </a:cubicBezTo>
                      <a:cubicBezTo>
                        <a:pt x="1473" y="2818"/>
                        <a:pt x="1259" y="2976"/>
                        <a:pt x="962" y="2976"/>
                      </a:cubicBezTo>
                      <a:cubicBezTo>
                        <a:pt x="870" y="2976"/>
                        <a:pt x="769" y="2961"/>
                        <a:pt x="661" y="2924"/>
                      </a:cubicBezTo>
                      <a:cubicBezTo>
                        <a:pt x="536" y="2880"/>
                        <a:pt x="451" y="2799"/>
                        <a:pt x="403" y="2673"/>
                      </a:cubicBezTo>
                      <a:cubicBezTo>
                        <a:pt x="118" y="1934"/>
                        <a:pt x="1138" y="72"/>
                        <a:pt x="1149" y="53"/>
                      </a:cubicBezTo>
                      <a:lnTo>
                        <a:pt x="1053" y="1"/>
                      </a:ln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2" name="Google Shape;992;p28"/>
                <p:cNvSpPr/>
                <p:nvPr/>
              </p:nvSpPr>
              <p:spPr>
                <a:xfrm rot="-250850">
                  <a:off x="4270962" y="1419769"/>
                  <a:ext cx="147470" cy="153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7" h="3593" extrusionOk="0">
                      <a:moveTo>
                        <a:pt x="1863" y="2220"/>
                      </a:moveTo>
                      <a:cubicBezTo>
                        <a:pt x="1869" y="2220"/>
                        <a:pt x="1875" y="2220"/>
                        <a:pt x="1882" y="2221"/>
                      </a:cubicBezTo>
                      <a:lnTo>
                        <a:pt x="1889" y="2221"/>
                      </a:lnTo>
                      <a:cubicBezTo>
                        <a:pt x="1960" y="2229"/>
                        <a:pt x="2008" y="2274"/>
                        <a:pt x="2041" y="2351"/>
                      </a:cubicBezTo>
                      <a:cubicBezTo>
                        <a:pt x="2078" y="2443"/>
                        <a:pt x="2085" y="2580"/>
                        <a:pt x="2056" y="2728"/>
                      </a:cubicBezTo>
                      <a:cubicBezTo>
                        <a:pt x="1875" y="2535"/>
                        <a:pt x="1786" y="2321"/>
                        <a:pt x="1819" y="2243"/>
                      </a:cubicBezTo>
                      <a:cubicBezTo>
                        <a:pt x="1822" y="2237"/>
                        <a:pt x="1828" y="2220"/>
                        <a:pt x="1863" y="2220"/>
                      </a:cubicBezTo>
                      <a:close/>
                      <a:moveTo>
                        <a:pt x="1904" y="0"/>
                      </a:moveTo>
                      <a:lnTo>
                        <a:pt x="1827" y="74"/>
                      </a:lnTo>
                      <a:cubicBezTo>
                        <a:pt x="1841" y="93"/>
                        <a:pt x="3345" y="1771"/>
                        <a:pt x="3260" y="2606"/>
                      </a:cubicBezTo>
                      <a:cubicBezTo>
                        <a:pt x="3250" y="2743"/>
                        <a:pt x="3194" y="2842"/>
                        <a:pt x="3094" y="2917"/>
                      </a:cubicBezTo>
                      <a:cubicBezTo>
                        <a:pt x="2957" y="3018"/>
                        <a:pt x="2823" y="3055"/>
                        <a:pt x="2700" y="3055"/>
                      </a:cubicBezTo>
                      <a:cubicBezTo>
                        <a:pt x="2489" y="3055"/>
                        <a:pt x="2309" y="2947"/>
                        <a:pt x="2199" y="2861"/>
                      </a:cubicBezTo>
                      <a:cubicBezTo>
                        <a:pt x="2182" y="2846"/>
                        <a:pt x="2163" y="2831"/>
                        <a:pt x="2148" y="2816"/>
                      </a:cubicBezTo>
                      <a:cubicBezTo>
                        <a:pt x="2196" y="2632"/>
                        <a:pt x="2196" y="2447"/>
                        <a:pt x="2141" y="2310"/>
                      </a:cubicBezTo>
                      <a:cubicBezTo>
                        <a:pt x="2097" y="2196"/>
                        <a:pt x="2011" y="2125"/>
                        <a:pt x="1904" y="2110"/>
                      </a:cubicBezTo>
                      <a:cubicBezTo>
                        <a:pt x="1897" y="2110"/>
                        <a:pt x="1891" y="2110"/>
                        <a:pt x="1885" y="2110"/>
                      </a:cubicBezTo>
                      <a:cubicBezTo>
                        <a:pt x="1777" y="2110"/>
                        <a:pt x="1733" y="2165"/>
                        <a:pt x="1716" y="2203"/>
                      </a:cubicBezTo>
                      <a:cubicBezTo>
                        <a:pt x="1657" y="2347"/>
                        <a:pt x="1797" y="2632"/>
                        <a:pt x="2022" y="2854"/>
                      </a:cubicBezTo>
                      <a:cubicBezTo>
                        <a:pt x="1986" y="2968"/>
                        <a:pt x="1926" y="3082"/>
                        <a:pt x="1845" y="3186"/>
                      </a:cubicBezTo>
                      <a:cubicBezTo>
                        <a:pt x="1730" y="3326"/>
                        <a:pt x="1538" y="3485"/>
                        <a:pt x="1251" y="3485"/>
                      </a:cubicBezTo>
                      <a:cubicBezTo>
                        <a:pt x="1204" y="3485"/>
                        <a:pt x="1155" y="3480"/>
                        <a:pt x="1102" y="3471"/>
                      </a:cubicBezTo>
                      <a:cubicBezTo>
                        <a:pt x="120" y="3308"/>
                        <a:pt x="359" y="470"/>
                        <a:pt x="363" y="440"/>
                      </a:cubicBezTo>
                      <a:lnTo>
                        <a:pt x="253" y="433"/>
                      </a:lnTo>
                      <a:lnTo>
                        <a:pt x="253" y="433"/>
                      </a:lnTo>
                      <a:cubicBezTo>
                        <a:pt x="241" y="551"/>
                        <a:pt x="1" y="3400"/>
                        <a:pt x="1084" y="3577"/>
                      </a:cubicBezTo>
                      <a:cubicBezTo>
                        <a:pt x="1109" y="3585"/>
                        <a:pt x="1132" y="3585"/>
                        <a:pt x="1157" y="3589"/>
                      </a:cubicBezTo>
                      <a:cubicBezTo>
                        <a:pt x="1185" y="3591"/>
                        <a:pt x="1213" y="3592"/>
                        <a:pt x="1240" y="3592"/>
                      </a:cubicBezTo>
                      <a:cubicBezTo>
                        <a:pt x="1510" y="3592"/>
                        <a:pt x="1752" y="3477"/>
                        <a:pt x="1930" y="3253"/>
                      </a:cubicBezTo>
                      <a:cubicBezTo>
                        <a:pt x="2008" y="3156"/>
                        <a:pt x="2066" y="3045"/>
                        <a:pt x="2111" y="2931"/>
                      </a:cubicBezTo>
                      <a:cubicBezTo>
                        <a:pt x="2119" y="2934"/>
                        <a:pt x="2126" y="2942"/>
                        <a:pt x="2133" y="2946"/>
                      </a:cubicBezTo>
                      <a:cubicBezTo>
                        <a:pt x="2317" y="3090"/>
                        <a:pt x="2511" y="3162"/>
                        <a:pt x="2700" y="3162"/>
                      </a:cubicBezTo>
                      <a:cubicBezTo>
                        <a:pt x="2860" y="3162"/>
                        <a:pt x="3017" y="3110"/>
                        <a:pt x="3161" y="3005"/>
                      </a:cubicBezTo>
                      <a:cubicBezTo>
                        <a:pt x="3282" y="2912"/>
                        <a:pt x="3352" y="2784"/>
                        <a:pt x="3371" y="2617"/>
                      </a:cubicBezTo>
                      <a:cubicBezTo>
                        <a:pt x="3456" y="1733"/>
                        <a:pt x="1971" y="70"/>
                        <a:pt x="1904" y="0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3" name="Google Shape;993;p28"/>
                <p:cNvSpPr/>
                <p:nvPr/>
              </p:nvSpPr>
              <p:spPr>
                <a:xfrm rot="-250850">
                  <a:off x="2953580" y="1046483"/>
                  <a:ext cx="158519" cy="123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" h="2906" extrusionOk="0">
                      <a:moveTo>
                        <a:pt x="1697" y="1223"/>
                      </a:moveTo>
                      <a:cubicBezTo>
                        <a:pt x="1702" y="1223"/>
                        <a:pt x="1707" y="1224"/>
                        <a:pt x="1712" y="1225"/>
                      </a:cubicBezTo>
                      <a:cubicBezTo>
                        <a:pt x="1738" y="1225"/>
                        <a:pt x="1749" y="1239"/>
                        <a:pt x="1756" y="1247"/>
                      </a:cubicBezTo>
                      <a:cubicBezTo>
                        <a:pt x="1771" y="1261"/>
                        <a:pt x="1786" y="1287"/>
                        <a:pt x="1760" y="1336"/>
                      </a:cubicBezTo>
                      <a:cubicBezTo>
                        <a:pt x="1712" y="1438"/>
                        <a:pt x="1520" y="1568"/>
                        <a:pt x="1287" y="1642"/>
                      </a:cubicBezTo>
                      <a:cubicBezTo>
                        <a:pt x="1391" y="1438"/>
                        <a:pt x="1534" y="1283"/>
                        <a:pt x="1645" y="1235"/>
                      </a:cubicBezTo>
                      <a:cubicBezTo>
                        <a:pt x="1668" y="1227"/>
                        <a:pt x="1683" y="1223"/>
                        <a:pt x="1697" y="1223"/>
                      </a:cubicBezTo>
                      <a:close/>
                      <a:moveTo>
                        <a:pt x="2582" y="0"/>
                      </a:moveTo>
                      <a:cubicBezTo>
                        <a:pt x="2005" y="0"/>
                        <a:pt x="1042" y="85"/>
                        <a:pt x="507" y="352"/>
                      </a:cubicBezTo>
                      <a:cubicBezTo>
                        <a:pt x="23" y="592"/>
                        <a:pt x="1" y="914"/>
                        <a:pt x="67" y="1143"/>
                      </a:cubicBezTo>
                      <a:cubicBezTo>
                        <a:pt x="178" y="1535"/>
                        <a:pt x="451" y="1768"/>
                        <a:pt x="833" y="1801"/>
                      </a:cubicBezTo>
                      <a:cubicBezTo>
                        <a:pt x="868" y="1807"/>
                        <a:pt x="902" y="1809"/>
                        <a:pt x="936" y="1809"/>
                      </a:cubicBezTo>
                      <a:cubicBezTo>
                        <a:pt x="993" y="1809"/>
                        <a:pt x="1049" y="1803"/>
                        <a:pt x="1106" y="1793"/>
                      </a:cubicBezTo>
                      <a:lnTo>
                        <a:pt x="1106" y="1793"/>
                      </a:lnTo>
                      <a:cubicBezTo>
                        <a:pt x="1065" y="1916"/>
                        <a:pt x="1043" y="2045"/>
                        <a:pt x="1047" y="2163"/>
                      </a:cubicBezTo>
                      <a:cubicBezTo>
                        <a:pt x="1050" y="2395"/>
                        <a:pt x="1150" y="2702"/>
                        <a:pt x="1582" y="2858"/>
                      </a:cubicBezTo>
                      <a:cubicBezTo>
                        <a:pt x="1653" y="2880"/>
                        <a:pt x="1720" y="2895"/>
                        <a:pt x="1790" y="2902"/>
                      </a:cubicBezTo>
                      <a:cubicBezTo>
                        <a:pt x="1814" y="2904"/>
                        <a:pt x="1838" y="2905"/>
                        <a:pt x="1862" y="2905"/>
                      </a:cubicBezTo>
                      <a:cubicBezTo>
                        <a:pt x="2871" y="2905"/>
                        <a:pt x="3675" y="1045"/>
                        <a:pt x="3715" y="959"/>
                      </a:cubicBezTo>
                      <a:lnTo>
                        <a:pt x="3612" y="914"/>
                      </a:lnTo>
                      <a:cubicBezTo>
                        <a:pt x="3605" y="935"/>
                        <a:pt x="2800" y="2797"/>
                        <a:pt x="1860" y="2797"/>
                      </a:cubicBezTo>
                      <a:cubicBezTo>
                        <a:pt x="1781" y="2797"/>
                        <a:pt x="1700" y="2783"/>
                        <a:pt x="1620" y="2755"/>
                      </a:cubicBezTo>
                      <a:cubicBezTo>
                        <a:pt x="1316" y="2647"/>
                        <a:pt x="1161" y="2448"/>
                        <a:pt x="1154" y="2163"/>
                      </a:cubicBezTo>
                      <a:cubicBezTo>
                        <a:pt x="1150" y="2030"/>
                        <a:pt x="1180" y="1893"/>
                        <a:pt x="1228" y="1771"/>
                      </a:cubicBezTo>
                      <a:cubicBezTo>
                        <a:pt x="1527" y="1697"/>
                        <a:pt x="1782" y="1535"/>
                        <a:pt x="1860" y="1380"/>
                      </a:cubicBezTo>
                      <a:cubicBezTo>
                        <a:pt x="1897" y="1302"/>
                        <a:pt x="1889" y="1228"/>
                        <a:pt x="1834" y="1172"/>
                      </a:cubicBezTo>
                      <a:cubicBezTo>
                        <a:pt x="1800" y="1133"/>
                        <a:pt x="1756" y="1115"/>
                        <a:pt x="1705" y="1115"/>
                      </a:cubicBezTo>
                      <a:cubicBezTo>
                        <a:pt x="1674" y="1115"/>
                        <a:pt x="1640" y="1122"/>
                        <a:pt x="1604" y="1136"/>
                      </a:cubicBezTo>
                      <a:cubicBezTo>
                        <a:pt x="1442" y="1203"/>
                        <a:pt x="1261" y="1420"/>
                        <a:pt x="1150" y="1675"/>
                      </a:cubicBezTo>
                      <a:cubicBezTo>
                        <a:pt x="1078" y="1689"/>
                        <a:pt x="1003" y="1698"/>
                        <a:pt x="928" y="1698"/>
                      </a:cubicBezTo>
                      <a:cubicBezTo>
                        <a:pt x="900" y="1698"/>
                        <a:pt x="872" y="1697"/>
                        <a:pt x="843" y="1694"/>
                      </a:cubicBezTo>
                      <a:lnTo>
                        <a:pt x="840" y="1694"/>
                      </a:lnTo>
                      <a:cubicBezTo>
                        <a:pt x="603" y="1672"/>
                        <a:pt x="301" y="1553"/>
                        <a:pt x="171" y="1114"/>
                      </a:cubicBezTo>
                      <a:cubicBezTo>
                        <a:pt x="119" y="928"/>
                        <a:pt x="156" y="773"/>
                        <a:pt x="286" y="637"/>
                      </a:cubicBezTo>
                      <a:cubicBezTo>
                        <a:pt x="705" y="200"/>
                        <a:pt x="1956" y="111"/>
                        <a:pt x="2604" y="111"/>
                      </a:cubicBezTo>
                      <a:cubicBezTo>
                        <a:pt x="2812" y="111"/>
                        <a:pt x="2958" y="120"/>
                        <a:pt x="2994" y="130"/>
                      </a:cubicBezTo>
                      <a:lnTo>
                        <a:pt x="3013" y="79"/>
                      </a:lnTo>
                      <a:lnTo>
                        <a:pt x="3054" y="45"/>
                      </a:lnTo>
                      <a:cubicBezTo>
                        <a:pt x="3034" y="18"/>
                        <a:pt x="2849" y="0"/>
                        <a:pt x="2582" y="0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4" name="Google Shape;994;p28"/>
                <p:cNvSpPr/>
                <p:nvPr/>
              </p:nvSpPr>
              <p:spPr>
                <a:xfrm rot="-250850">
                  <a:off x="4680773" y="1373268"/>
                  <a:ext cx="153613" cy="140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1" h="3305" extrusionOk="0">
                      <a:moveTo>
                        <a:pt x="1815" y="1830"/>
                      </a:moveTo>
                      <a:cubicBezTo>
                        <a:pt x="1831" y="1834"/>
                        <a:pt x="1841" y="1838"/>
                        <a:pt x="1849" y="1841"/>
                      </a:cubicBezTo>
                      <a:cubicBezTo>
                        <a:pt x="1863" y="1848"/>
                        <a:pt x="1871" y="1852"/>
                        <a:pt x="1875" y="1852"/>
                      </a:cubicBezTo>
                      <a:cubicBezTo>
                        <a:pt x="1863" y="1886"/>
                        <a:pt x="1775" y="1941"/>
                        <a:pt x="1634" y="1996"/>
                      </a:cubicBezTo>
                      <a:cubicBezTo>
                        <a:pt x="1657" y="1949"/>
                        <a:pt x="1686" y="1908"/>
                        <a:pt x="1716" y="1879"/>
                      </a:cubicBezTo>
                      <a:cubicBezTo>
                        <a:pt x="1757" y="1838"/>
                        <a:pt x="1790" y="1830"/>
                        <a:pt x="1815" y="1830"/>
                      </a:cubicBezTo>
                      <a:close/>
                      <a:moveTo>
                        <a:pt x="2506" y="1"/>
                      </a:moveTo>
                      <a:cubicBezTo>
                        <a:pt x="2407" y="23"/>
                        <a:pt x="1" y="607"/>
                        <a:pt x="120" y="1645"/>
                      </a:cubicBezTo>
                      <a:cubicBezTo>
                        <a:pt x="160" y="1996"/>
                        <a:pt x="427" y="2203"/>
                        <a:pt x="866" y="2229"/>
                      </a:cubicBezTo>
                      <a:cubicBezTo>
                        <a:pt x="893" y="2231"/>
                        <a:pt x="922" y="2231"/>
                        <a:pt x="951" y="2231"/>
                      </a:cubicBezTo>
                      <a:cubicBezTo>
                        <a:pt x="1118" y="2231"/>
                        <a:pt x="1301" y="2204"/>
                        <a:pt x="1469" y="2162"/>
                      </a:cubicBezTo>
                      <a:lnTo>
                        <a:pt x="1469" y="2162"/>
                      </a:lnTo>
                      <a:cubicBezTo>
                        <a:pt x="1424" y="2370"/>
                        <a:pt x="1431" y="2621"/>
                        <a:pt x="1517" y="2836"/>
                      </a:cubicBezTo>
                      <a:cubicBezTo>
                        <a:pt x="1631" y="3112"/>
                        <a:pt x="1853" y="3275"/>
                        <a:pt x="2152" y="3301"/>
                      </a:cubicBezTo>
                      <a:cubicBezTo>
                        <a:pt x="2182" y="3305"/>
                        <a:pt x="2207" y="3305"/>
                        <a:pt x="2237" y="3305"/>
                      </a:cubicBezTo>
                      <a:cubicBezTo>
                        <a:pt x="2238" y="3305"/>
                        <a:pt x="2240" y="3305"/>
                        <a:pt x="2242" y="3305"/>
                      </a:cubicBezTo>
                      <a:cubicBezTo>
                        <a:pt x="3343" y="3305"/>
                        <a:pt x="3589" y="980"/>
                        <a:pt x="3601" y="881"/>
                      </a:cubicBezTo>
                      <a:lnTo>
                        <a:pt x="3490" y="869"/>
                      </a:lnTo>
                      <a:cubicBezTo>
                        <a:pt x="3490" y="895"/>
                        <a:pt x="3243" y="3194"/>
                        <a:pt x="2241" y="3194"/>
                      </a:cubicBezTo>
                      <a:cubicBezTo>
                        <a:pt x="2240" y="3194"/>
                        <a:pt x="2238" y="3194"/>
                        <a:pt x="2237" y="3194"/>
                      </a:cubicBezTo>
                      <a:cubicBezTo>
                        <a:pt x="1856" y="3194"/>
                        <a:pt x="1694" y="2976"/>
                        <a:pt x="1619" y="2795"/>
                      </a:cubicBezTo>
                      <a:cubicBezTo>
                        <a:pt x="1535" y="2584"/>
                        <a:pt x="1535" y="2326"/>
                        <a:pt x="1587" y="2126"/>
                      </a:cubicBezTo>
                      <a:cubicBezTo>
                        <a:pt x="1797" y="2059"/>
                        <a:pt x="1960" y="1967"/>
                        <a:pt x="1979" y="1874"/>
                      </a:cubicBezTo>
                      <a:cubicBezTo>
                        <a:pt x="1986" y="1848"/>
                        <a:pt x="1989" y="1782"/>
                        <a:pt x="1893" y="1741"/>
                      </a:cubicBezTo>
                      <a:cubicBezTo>
                        <a:pt x="1863" y="1729"/>
                        <a:pt x="1833" y="1723"/>
                        <a:pt x="1804" y="1723"/>
                      </a:cubicBezTo>
                      <a:cubicBezTo>
                        <a:pt x="1745" y="1723"/>
                        <a:pt x="1688" y="1749"/>
                        <a:pt x="1638" y="1800"/>
                      </a:cubicBezTo>
                      <a:cubicBezTo>
                        <a:pt x="1583" y="1856"/>
                        <a:pt x="1535" y="1941"/>
                        <a:pt x="1501" y="2041"/>
                      </a:cubicBezTo>
                      <a:cubicBezTo>
                        <a:pt x="1345" y="2088"/>
                        <a:pt x="1155" y="2123"/>
                        <a:pt x="959" y="2123"/>
                      </a:cubicBezTo>
                      <a:cubicBezTo>
                        <a:pt x="942" y="2123"/>
                        <a:pt x="924" y="2123"/>
                        <a:pt x="906" y="2122"/>
                      </a:cubicBezTo>
                      <a:cubicBezTo>
                        <a:pt x="626" y="2114"/>
                        <a:pt x="271" y="2019"/>
                        <a:pt x="227" y="1635"/>
                      </a:cubicBezTo>
                      <a:cubicBezTo>
                        <a:pt x="123" y="692"/>
                        <a:pt x="2511" y="112"/>
                        <a:pt x="2533" y="105"/>
                      </a:cubicBezTo>
                      <a:lnTo>
                        <a:pt x="2506" y="1"/>
                      </a:lnTo>
                      <a:close/>
                    </a:path>
                  </a:pathLst>
                </a:custGeom>
                <a:solidFill>
                  <a:srgbClr val="F2AE7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5" name="Google Shape;995;p28"/>
                <p:cNvSpPr/>
                <p:nvPr/>
              </p:nvSpPr>
              <p:spPr>
                <a:xfrm rot="-250850">
                  <a:off x="5059648" y="1525529"/>
                  <a:ext cx="182450" cy="145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7" h="3408" extrusionOk="0">
                      <a:moveTo>
                        <a:pt x="1872" y="1998"/>
                      </a:moveTo>
                      <a:cubicBezTo>
                        <a:pt x="1873" y="1998"/>
                        <a:pt x="1873" y="1999"/>
                        <a:pt x="1873" y="2000"/>
                      </a:cubicBezTo>
                      <a:cubicBezTo>
                        <a:pt x="1881" y="2000"/>
                        <a:pt x="1892" y="2000"/>
                        <a:pt x="1904" y="2032"/>
                      </a:cubicBezTo>
                      <a:cubicBezTo>
                        <a:pt x="1922" y="2099"/>
                        <a:pt x="1907" y="2225"/>
                        <a:pt x="1856" y="2365"/>
                      </a:cubicBezTo>
                      <a:cubicBezTo>
                        <a:pt x="1826" y="2214"/>
                        <a:pt x="1826" y="2085"/>
                        <a:pt x="1856" y="2018"/>
                      </a:cubicBezTo>
                      <a:cubicBezTo>
                        <a:pt x="1863" y="2002"/>
                        <a:pt x="1869" y="1998"/>
                        <a:pt x="1872" y="1998"/>
                      </a:cubicBezTo>
                      <a:close/>
                      <a:moveTo>
                        <a:pt x="1482" y="0"/>
                      </a:moveTo>
                      <a:cubicBezTo>
                        <a:pt x="1423" y="67"/>
                        <a:pt x="0" y="1652"/>
                        <a:pt x="130" y="2542"/>
                      </a:cubicBezTo>
                      <a:cubicBezTo>
                        <a:pt x="156" y="2731"/>
                        <a:pt x="251" y="2879"/>
                        <a:pt x="410" y="2979"/>
                      </a:cubicBezTo>
                      <a:cubicBezTo>
                        <a:pt x="641" y="3120"/>
                        <a:pt x="843" y="3173"/>
                        <a:pt x="1017" y="3173"/>
                      </a:cubicBezTo>
                      <a:cubicBezTo>
                        <a:pt x="1238" y="3173"/>
                        <a:pt x="1413" y="3087"/>
                        <a:pt x="1541" y="2990"/>
                      </a:cubicBezTo>
                      <a:cubicBezTo>
                        <a:pt x="1660" y="2902"/>
                        <a:pt x="1756" y="2786"/>
                        <a:pt x="1829" y="2665"/>
                      </a:cubicBezTo>
                      <a:cubicBezTo>
                        <a:pt x="1904" y="2853"/>
                        <a:pt x="2011" y="3042"/>
                        <a:pt x="2151" y="3178"/>
                      </a:cubicBezTo>
                      <a:cubicBezTo>
                        <a:pt x="2262" y="3286"/>
                        <a:pt x="2421" y="3385"/>
                        <a:pt x="2624" y="3404"/>
                      </a:cubicBezTo>
                      <a:cubicBezTo>
                        <a:pt x="2647" y="3406"/>
                        <a:pt x="2671" y="3407"/>
                        <a:pt x="2695" y="3407"/>
                      </a:cubicBezTo>
                      <a:cubicBezTo>
                        <a:pt x="2819" y="3407"/>
                        <a:pt x="2957" y="3374"/>
                        <a:pt x="3112" y="3296"/>
                      </a:cubicBezTo>
                      <a:cubicBezTo>
                        <a:pt x="4276" y="2720"/>
                        <a:pt x="3097" y="248"/>
                        <a:pt x="3045" y="144"/>
                      </a:cubicBezTo>
                      <a:lnTo>
                        <a:pt x="2946" y="192"/>
                      </a:lnTo>
                      <a:cubicBezTo>
                        <a:pt x="2960" y="214"/>
                        <a:pt x="4132" y="2672"/>
                        <a:pt x="3064" y="3200"/>
                      </a:cubicBezTo>
                      <a:cubicBezTo>
                        <a:pt x="2932" y="3266"/>
                        <a:pt x="2807" y="3299"/>
                        <a:pt x="2689" y="3299"/>
                      </a:cubicBezTo>
                      <a:cubicBezTo>
                        <a:pt x="2521" y="3299"/>
                        <a:pt x="2367" y="3233"/>
                        <a:pt x="2228" y="3101"/>
                      </a:cubicBezTo>
                      <a:cubicBezTo>
                        <a:pt x="2073" y="2949"/>
                        <a:pt x="1962" y="2738"/>
                        <a:pt x="1900" y="2539"/>
                      </a:cubicBezTo>
                      <a:cubicBezTo>
                        <a:pt x="2003" y="2329"/>
                        <a:pt x="2040" y="2118"/>
                        <a:pt x="2007" y="2003"/>
                      </a:cubicBezTo>
                      <a:cubicBezTo>
                        <a:pt x="1981" y="1911"/>
                        <a:pt x="1918" y="1892"/>
                        <a:pt x="1885" y="1889"/>
                      </a:cubicBezTo>
                      <a:cubicBezTo>
                        <a:pt x="1882" y="1889"/>
                        <a:pt x="1879" y="1888"/>
                        <a:pt x="1876" y="1888"/>
                      </a:cubicBezTo>
                      <a:cubicBezTo>
                        <a:pt x="1824" y="1888"/>
                        <a:pt x="1780" y="1918"/>
                        <a:pt x="1756" y="1974"/>
                      </a:cubicBezTo>
                      <a:cubicBezTo>
                        <a:pt x="1708" y="2081"/>
                        <a:pt x="1718" y="2295"/>
                        <a:pt x="1785" y="2525"/>
                      </a:cubicBezTo>
                      <a:cubicBezTo>
                        <a:pt x="1711" y="2665"/>
                        <a:pt x="1607" y="2801"/>
                        <a:pt x="1474" y="2905"/>
                      </a:cubicBezTo>
                      <a:cubicBezTo>
                        <a:pt x="1334" y="3009"/>
                        <a:pt x="1179" y="3062"/>
                        <a:pt x="1015" y="3062"/>
                      </a:cubicBezTo>
                      <a:cubicBezTo>
                        <a:pt x="843" y="3062"/>
                        <a:pt x="659" y="3004"/>
                        <a:pt x="469" y="2886"/>
                      </a:cubicBezTo>
                      <a:cubicBezTo>
                        <a:pt x="336" y="2801"/>
                        <a:pt x="259" y="2687"/>
                        <a:pt x="237" y="2528"/>
                      </a:cubicBezTo>
                      <a:cubicBezTo>
                        <a:pt x="115" y="1689"/>
                        <a:pt x="1549" y="89"/>
                        <a:pt x="1563" y="74"/>
                      </a:cubicBezTo>
                      <a:lnTo>
                        <a:pt x="1482" y="0"/>
                      </a:ln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6" name="Google Shape;996;p28"/>
                <p:cNvSpPr/>
                <p:nvPr/>
              </p:nvSpPr>
              <p:spPr>
                <a:xfrm rot="-250850">
                  <a:off x="5425536" y="1509708"/>
                  <a:ext cx="159458" cy="143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8" h="3355" extrusionOk="0">
                      <a:moveTo>
                        <a:pt x="2045" y="2058"/>
                      </a:moveTo>
                      <a:cubicBezTo>
                        <a:pt x="2051" y="2058"/>
                        <a:pt x="2059" y="2058"/>
                        <a:pt x="2067" y="2059"/>
                      </a:cubicBezTo>
                      <a:cubicBezTo>
                        <a:pt x="2141" y="2067"/>
                        <a:pt x="2189" y="2118"/>
                        <a:pt x="2208" y="2211"/>
                      </a:cubicBezTo>
                      <a:cubicBezTo>
                        <a:pt x="2225" y="2296"/>
                        <a:pt x="2218" y="2403"/>
                        <a:pt x="2192" y="2514"/>
                      </a:cubicBezTo>
                      <a:cubicBezTo>
                        <a:pt x="2041" y="2329"/>
                        <a:pt x="1959" y="2156"/>
                        <a:pt x="1986" y="2085"/>
                      </a:cubicBezTo>
                      <a:cubicBezTo>
                        <a:pt x="1989" y="2078"/>
                        <a:pt x="1998" y="2058"/>
                        <a:pt x="2045" y="2058"/>
                      </a:cubicBezTo>
                      <a:close/>
                      <a:moveTo>
                        <a:pt x="2447" y="0"/>
                      </a:moveTo>
                      <a:lnTo>
                        <a:pt x="2373" y="78"/>
                      </a:lnTo>
                      <a:cubicBezTo>
                        <a:pt x="3146" y="843"/>
                        <a:pt x="3627" y="1745"/>
                        <a:pt x="3604" y="2373"/>
                      </a:cubicBezTo>
                      <a:cubicBezTo>
                        <a:pt x="3593" y="2613"/>
                        <a:pt x="3508" y="2806"/>
                        <a:pt x="3349" y="2939"/>
                      </a:cubicBezTo>
                      <a:cubicBezTo>
                        <a:pt x="3259" y="3016"/>
                        <a:pt x="3158" y="3046"/>
                        <a:pt x="3058" y="3046"/>
                      </a:cubicBezTo>
                      <a:cubicBezTo>
                        <a:pt x="2867" y="3046"/>
                        <a:pt x="2677" y="2939"/>
                        <a:pt x="2558" y="2854"/>
                      </a:cubicBezTo>
                      <a:cubicBezTo>
                        <a:pt x="2451" y="2780"/>
                        <a:pt x="2358" y="2698"/>
                        <a:pt x="2278" y="2610"/>
                      </a:cubicBezTo>
                      <a:cubicBezTo>
                        <a:pt x="2325" y="2458"/>
                        <a:pt x="2341" y="2306"/>
                        <a:pt x="2314" y="2188"/>
                      </a:cubicBezTo>
                      <a:cubicBezTo>
                        <a:pt x="2285" y="2048"/>
                        <a:pt x="2200" y="1963"/>
                        <a:pt x="2078" y="1952"/>
                      </a:cubicBezTo>
                      <a:cubicBezTo>
                        <a:pt x="2068" y="1951"/>
                        <a:pt x="2059" y="1950"/>
                        <a:pt x="2050" y="1950"/>
                      </a:cubicBezTo>
                      <a:cubicBezTo>
                        <a:pt x="1939" y="1950"/>
                        <a:pt x="1900" y="2010"/>
                        <a:pt x="1886" y="2048"/>
                      </a:cubicBezTo>
                      <a:cubicBezTo>
                        <a:pt x="1834" y="2185"/>
                        <a:pt x="1964" y="2422"/>
                        <a:pt x="2155" y="2635"/>
                      </a:cubicBezTo>
                      <a:cubicBezTo>
                        <a:pt x="2074" y="2861"/>
                        <a:pt x="1919" y="3082"/>
                        <a:pt x="1727" y="3186"/>
                      </a:cubicBezTo>
                      <a:cubicBezTo>
                        <a:pt x="1653" y="3225"/>
                        <a:pt x="1577" y="3245"/>
                        <a:pt x="1499" y="3245"/>
                      </a:cubicBezTo>
                      <a:cubicBezTo>
                        <a:pt x="1344" y="3245"/>
                        <a:pt x="1182" y="3166"/>
                        <a:pt x="1024" y="3005"/>
                      </a:cubicBezTo>
                      <a:cubicBezTo>
                        <a:pt x="134" y="2111"/>
                        <a:pt x="1099" y="189"/>
                        <a:pt x="1110" y="171"/>
                      </a:cubicBezTo>
                      <a:lnTo>
                        <a:pt x="1014" y="119"/>
                      </a:lnTo>
                      <a:cubicBezTo>
                        <a:pt x="973" y="200"/>
                        <a:pt x="1" y="2129"/>
                        <a:pt x="947" y="3082"/>
                      </a:cubicBezTo>
                      <a:cubicBezTo>
                        <a:pt x="1132" y="3268"/>
                        <a:pt x="1302" y="3338"/>
                        <a:pt x="1446" y="3353"/>
                      </a:cubicBezTo>
                      <a:cubicBezTo>
                        <a:pt x="1463" y="3354"/>
                        <a:pt x="1479" y="3355"/>
                        <a:pt x="1496" y="3355"/>
                      </a:cubicBezTo>
                      <a:cubicBezTo>
                        <a:pt x="1607" y="3355"/>
                        <a:pt x="1701" y="3325"/>
                        <a:pt x="1778" y="3282"/>
                      </a:cubicBezTo>
                      <a:cubicBezTo>
                        <a:pt x="1981" y="3171"/>
                        <a:pt x="2145" y="2954"/>
                        <a:pt x="2237" y="2724"/>
                      </a:cubicBezTo>
                      <a:cubicBezTo>
                        <a:pt x="2318" y="2806"/>
                        <a:pt x="2407" y="2883"/>
                        <a:pt x="2496" y="2942"/>
                      </a:cubicBezTo>
                      <a:cubicBezTo>
                        <a:pt x="2697" y="3083"/>
                        <a:pt x="2889" y="3155"/>
                        <a:pt x="3061" y="3155"/>
                      </a:cubicBezTo>
                      <a:cubicBezTo>
                        <a:pt x="3194" y="3155"/>
                        <a:pt x="3316" y="3111"/>
                        <a:pt x="3419" y="3024"/>
                      </a:cubicBezTo>
                      <a:cubicBezTo>
                        <a:pt x="3604" y="2869"/>
                        <a:pt x="3700" y="2650"/>
                        <a:pt x="3711" y="2377"/>
                      </a:cubicBezTo>
                      <a:cubicBezTo>
                        <a:pt x="3737" y="1719"/>
                        <a:pt x="3242" y="788"/>
                        <a:pt x="2447" y="0"/>
                      </a:cubicBezTo>
                      <a:close/>
                    </a:path>
                  </a:pathLst>
                </a:custGeom>
                <a:solidFill>
                  <a:srgbClr val="A1393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7" name="Google Shape;997;p28"/>
                <p:cNvSpPr/>
                <p:nvPr/>
              </p:nvSpPr>
              <p:spPr>
                <a:xfrm rot="-250850">
                  <a:off x="5778053" y="1378069"/>
                  <a:ext cx="171871" cy="159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9" h="3748" extrusionOk="0">
                      <a:moveTo>
                        <a:pt x="2226" y="2233"/>
                      </a:moveTo>
                      <a:cubicBezTo>
                        <a:pt x="2281" y="2237"/>
                        <a:pt x="2329" y="2277"/>
                        <a:pt x="2362" y="2354"/>
                      </a:cubicBezTo>
                      <a:cubicBezTo>
                        <a:pt x="2381" y="2395"/>
                        <a:pt x="2392" y="2440"/>
                        <a:pt x="2403" y="2496"/>
                      </a:cubicBezTo>
                      <a:cubicBezTo>
                        <a:pt x="2266" y="2381"/>
                        <a:pt x="2185" y="2270"/>
                        <a:pt x="2188" y="2237"/>
                      </a:cubicBezTo>
                      <a:cubicBezTo>
                        <a:pt x="2188" y="2237"/>
                        <a:pt x="2196" y="2233"/>
                        <a:pt x="2218" y="2233"/>
                      </a:cubicBezTo>
                      <a:close/>
                      <a:moveTo>
                        <a:pt x="1834" y="1"/>
                      </a:moveTo>
                      <a:lnTo>
                        <a:pt x="1800" y="104"/>
                      </a:lnTo>
                      <a:cubicBezTo>
                        <a:pt x="1815" y="108"/>
                        <a:pt x="3316" y="563"/>
                        <a:pt x="3759" y="1413"/>
                      </a:cubicBezTo>
                      <a:cubicBezTo>
                        <a:pt x="3896" y="1675"/>
                        <a:pt x="3918" y="1948"/>
                        <a:pt x="3822" y="2229"/>
                      </a:cubicBezTo>
                      <a:cubicBezTo>
                        <a:pt x="3673" y="2685"/>
                        <a:pt x="3410" y="2811"/>
                        <a:pt x="3163" y="2811"/>
                      </a:cubicBezTo>
                      <a:cubicBezTo>
                        <a:pt x="3085" y="2811"/>
                        <a:pt x="3009" y="2799"/>
                        <a:pt x="2939" y="2780"/>
                      </a:cubicBezTo>
                      <a:cubicBezTo>
                        <a:pt x="2784" y="2739"/>
                        <a:pt x="2639" y="2665"/>
                        <a:pt x="2521" y="2584"/>
                      </a:cubicBezTo>
                      <a:cubicBezTo>
                        <a:pt x="2514" y="2477"/>
                        <a:pt x="2495" y="2385"/>
                        <a:pt x="2462" y="2307"/>
                      </a:cubicBezTo>
                      <a:cubicBezTo>
                        <a:pt x="2407" y="2192"/>
                        <a:pt x="2321" y="2133"/>
                        <a:pt x="2226" y="2122"/>
                      </a:cubicBezTo>
                      <a:cubicBezTo>
                        <a:pt x="2223" y="2122"/>
                        <a:pt x="2220" y="2122"/>
                        <a:pt x="2217" y="2122"/>
                      </a:cubicBezTo>
                      <a:cubicBezTo>
                        <a:pt x="2106" y="2122"/>
                        <a:pt x="2088" y="2193"/>
                        <a:pt x="2085" y="2214"/>
                      </a:cubicBezTo>
                      <a:cubicBezTo>
                        <a:pt x="2070" y="2318"/>
                        <a:pt x="2211" y="2492"/>
                        <a:pt x="2414" y="2639"/>
                      </a:cubicBezTo>
                      <a:cubicBezTo>
                        <a:pt x="2417" y="2880"/>
                        <a:pt x="2340" y="3175"/>
                        <a:pt x="2177" y="3379"/>
                      </a:cubicBezTo>
                      <a:cubicBezTo>
                        <a:pt x="2077" y="3504"/>
                        <a:pt x="1913" y="3637"/>
                        <a:pt x="1659" y="3637"/>
                      </a:cubicBezTo>
                      <a:cubicBezTo>
                        <a:pt x="1613" y="3637"/>
                        <a:pt x="1564" y="3632"/>
                        <a:pt x="1512" y="3623"/>
                      </a:cubicBezTo>
                      <a:cubicBezTo>
                        <a:pt x="1113" y="3545"/>
                        <a:pt x="817" y="3345"/>
                        <a:pt x="633" y="3028"/>
                      </a:cubicBezTo>
                      <a:cubicBezTo>
                        <a:pt x="119" y="2159"/>
                        <a:pt x="588" y="681"/>
                        <a:pt x="592" y="666"/>
                      </a:cubicBezTo>
                      <a:lnTo>
                        <a:pt x="488" y="633"/>
                      </a:lnTo>
                      <a:lnTo>
                        <a:pt x="488" y="633"/>
                      </a:lnTo>
                      <a:cubicBezTo>
                        <a:pt x="470" y="696"/>
                        <a:pt x="0" y="2174"/>
                        <a:pt x="536" y="3083"/>
                      </a:cubicBezTo>
                      <a:cubicBezTo>
                        <a:pt x="740" y="3427"/>
                        <a:pt x="1061" y="3645"/>
                        <a:pt x="1494" y="3729"/>
                      </a:cubicBezTo>
                      <a:cubicBezTo>
                        <a:pt x="1527" y="3737"/>
                        <a:pt x="1560" y="3741"/>
                        <a:pt x="1590" y="3744"/>
                      </a:cubicBezTo>
                      <a:cubicBezTo>
                        <a:pt x="1616" y="3747"/>
                        <a:pt x="1641" y="3748"/>
                        <a:pt x="1665" y="3748"/>
                      </a:cubicBezTo>
                      <a:cubicBezTo>
                        <a:pt x="1958" y="3748"/>
                        <a:pt x="2150" y="3592"/>
                        <a:pt x="2262" y="3445"/>
                      </a:cubicBezTo>
                      <a:cubicBezTo>
                        <a:pt x="2429" y="3238"/>
                        <a:pt x="2509" y="2958"/>
                        <a:pt x="2521" y="2709"/>
                      </a:cubicBezTo>
                      <a:cubicBezTo>
                        <a:pt x="2654" y="2791"/>
                        <a:pt x="2802" y="2861"/>
                        <a:pt x="2946" y="2895"/>
                      </a:cubicBezTo>
                      <a:cubicBezTo>
                        <a:pt x="3008" y="2909"/>
                        <a:pt x="3081" y="2920"/>
                        <a:pt x="3160" y="2920"/>
                      </a:cubicBezTo>
                      <a:cubicBezTo>
                        <a:pt x="3423" y="2920"/>
                        <a:pt x="3749" y="2797"/>
                        <a:pt x="3925" y="2266"/>
                      </a:cubicBezTo>
                      <a:cubicBezTo>
                        <a:pt x="4029" y="1955"/>
                        <a:pt x="4007" y="1649"/>
                        <a:pt x="3855" y="1361"/>
                      </a:cubicBezTo>
                      <a:cubicBezTo>
                        <a:pt x="3393" y="474"/>
                        <a:pt x="1897" y="19"/>
                        <a:pt x="1834" y="1"/>
                      </a:cubicBezTo>
                      <a:close/>
                    </a:path>
                  </a:pathLst>
                </a:custGeom>
                <a:solidFill>
                  <a:srgbClr val="F2AE7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8" name="Google Shape;998;p28"/>
                <p:cNvSpPr/>
                <p:nvPr/>
              </p:nvSpPr>
              <p:spPr>
                <a:xfrm rot="-250850">
                  <a:off x="6039802" y="1133432"/>
                  <a:ext cx="165942" cy="152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0" h="3582" extrusionOk="0">
                      <a:moveTo>
                        <a:pt x="2159" y="1968"/>
                      </a:moveTo>
                      <a:cubicBezTo>
                        <a:pt x="2167" y="1968"/>
                        <a:pt x="2174" y="1968"/>
                        <a:pt x="2182" y="1970"/>
                      </a:cubicBezTo>
                      <a:cubicBezTo>
                        <a:pt x="2259" y="1974"/>
                        <a:pt x="2344" y="2044"/>
                        <a:pt x="2422" y="2166"/>
                      </a:cubicBezTo>
                      <a:cubicBezTo>
                        <a:pt x="2452" y="2218"/>
                        <a:pt x="2481" y="2274"/>
                        <a:pt x="2507" y="2332"/>
                      </a:cubicBezTo>
                      <a:cubicBezTo>
                        <a:pt x="2259" y="2221"/>
                        <a:pt x="2082" y="2078"/>
                        <a:pt x="2082" y="2007"/>
                      </a:cubicBezTo>
                      <a:cubicBezTo>
                        <a:pt x="2078" y="1989"/>
                        <a:pt x="2119" y="1977"/>
                        <a:pt x="2138" y="1970"/>
                      </a:cubicBezTo>
                      <a:cubicBezTo>
                        <a:pt x="2145" y="1968"/>
                        <a:pt x="2152" y="1968"/>
                        <a:pt x="2159" y="1968"/>
                      </a:cubicBezTo>
                      <a:close/>
                      <a:moveTo>
                        <a:pt x="1466" y="1"/>
                      </a:moveTo>
                      <a:cubicBezTo>
                        <a:pt x="1355" y="1"/>
                        <a:pt x="1241" y="9"/>
                        <a:pt x="1125" y="26"/>
                      </a:cubicBezTo>
                      <a:lnTo>
                        <a:pt x="1143" y="133"/>
                      </a:lnTo>
                      <a:cubicBezTo>
                        <a:pt x="1254" y="117"/>
                        <a:pt x="1362" y="109"/>
                        <a:pt x="1469" y="109"/>
                      </a:cubicBezTo>
                      <a:cubicBezTo>
                        <a:pt x="2286" y="109"/>
                        <a:pt x="2964" y="567"/>
                        <a:pt x="3320" y="1002"/>
                      </a:cubicBezTo>
                      <a:cubicBezTo>
                        <a:pt x="3649" y="1401"/>
                        <a:pt x="3770" y="1837"/>
                        <a:pt x="3656" y="2163"/>
                      </a:cubicBezTo>
                      <a:cubicBezTo>
                        <a:pt x="3564" y="2413"/>
                        <a:pt x="3346" y="2484"/>
                        <a:pt x="3131" y="2484"/>
                      </a:cubicBezTo>
                      <a:cubicBezTo>
                        <a:pt x="3071" y="2484"/>
                        <a:pt x="3011" y="2478"/>
                        <a:pt x="2954" y="2470"/>
                      </a:cubicBezTo>
                      <a:cubicBezTo>
                        <a:pt x="2847" y="2451"/>
                        <a:pt x="2743" y="2425"/>
                        <a:pt x="2644" y="2388"/>
                      </a:cubicBezTo>
                      <a:cubicBezTo>
                        <a:pt x="2610" y="2288"/>
                        <a:pt x="2566" y="2192"/>
                        <a:pt x="2515" y="2110"/>
                      </a:cubicBezTo>
                      <a:cubicBezTo>
                        <a:pt x="2410" y="1947"/>
                        <a:pt x="2293" y="1858"/>
                        <a:pt x="2174" y="1858"/>
                      </a:cubicBezTo>
                      <a:cubicBezTo>
                        <a:pt x="2153" y="1858"/>
                        <a:pt x="2133" y="1861"/>
                        <a:pt x="2112" y="1866"/>
                      </a:cubicBezTo>
                      <a:cubicBezTo>
                        <a:pt x="1986" y="1897"/>
                        <a:pt x="1971" y="1970"/>
                        <a:pt x="1971" y="2015"/>
                      </a:cubicBezTo>
                      <a:cubicBezTo>
                        <a:pt x="1979" y="2159"/>
                        <a:pt x="2240" y="2351"/>
                        <a:pt x="2555" y="2473"/>
                      </a:cubicBezTo>
                      <a:cubicBezTo>
                        <a:pt x="2648" y="2776"/>
                        <a:pt x="2644" y="3130"/>
                        <a:pt x="2489" y="3319"/>
                      </a:cubicBezTo>
                      <a:cubicBezTo>
                        <a:pt x="2406" y="3420"/>
                        <a:pt x="2284" y="3470"/>
                        <a:pt x="2127" y="3470"/>
                      </a:cubicBezTo>
                      <a:cubicBezTo>
                        <a:pt x="2002" y="3470"/>
                        <a:pt x="1856" y="3438"/>
                        <a:pt x="1691" y="3374"/>
                      </a:cubicBezTo>
                      <a:cubicBezTo>
                        <a:pt x="209" y="2794"/>
                        <a:pt x="112" y="1320"/>
                        <a:pt x="112" y="1305"/>
                      </a:cubicBezTo>
                      <a:lnTo>
                        <a:pt x="1" y="1309"/>
                      </a:lnTo>
                      <a:cubicBezTo>
                        <a:pt x="5" y="1324"/>
                        <a:pt x="101" y="2869"/>
                        <a:pt x="1650" y="3474"/>
                      </a:cubicBezTo>
                      <a:cubicBezTo>
                        <a:pt x="1805" y="3534"/>
                        <a:pt x="1934" y="3567"/>
                        <a:pt x="2049" y="3578"/>
                      </a:cubicBezTo>
                      <a:cubicBezTo>
                        <a:pt x="2075" y="3580"/>
                        <a:pt x="2100" y="3581"/>
                        <a:pt x="2123" y="3581"/>
                      </a:cubicBezTo>
                      <a:cubicBezTo>
                        <a:pt x="2352" y="3581"/>
                        <a:pt x="2489" y="3490"/>
                        <a:pt x="2570" y="3389"/>
                      </a:cubicBezTo>
                      <a:cubicBezTo>
                        <a:pt x="2743" y="3183"/>
                        <a:pt x="2758" y="2831"/>
                        <a:pt x="2680" y="2514"/>
                      </a:cubicBezTo>
                      <a:lnTo>
                        <a:pt x="2680" y="2514"/>
                      </a:lnTo>
                      <a:cubicBezTo>
                        <a:pt x="2766" y="2543"/>
                        <a:pt x="2854" y="2562"/>
                        <a:pt x="2939" y="2576"/>
                      </a:cubicBezTo>
                      <a:cubicBezTo>
                        <a:pt x="3008" y="2587"/>
                        <a:pt x="3074" y="2592"/>
                        <a:pt x="3135" y="2592"/>
                      </a:cubicBezTo>
                      <a:cubicBezTo>
                        <a:pt x="3446" y="2592"/>
                        <a:pt x="3667" y="2455"/>
                        <a:pt x="3756" y="2199"/>
                      </a:cubicBezTo>
                      <a:cubicBezTo>
                        <a:pt x="3889" y="1837"/>
                        <a:pt x="3756" y="1364"/>
                        <a:pt x="3405" y="935"/>
                      </a:cubicBezTo>
                      <a:cubicBezTo>
                        <a:pt x="3032" y="481"/>
                        <a:pt x="2324" y="1"/>
                        <a:pt x="1466" y="1"/>
                      </a:cubicBezTo>
                      <a:close/>
                    </a:path>
                  </a:pathLst>
                </a:custGeom>
                <a:solidFill>
                  <a:srgbClr val="4581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999" name="Google Shape;999;p28"/>
          <p:cNvSpPr txBox="1">
            <a:spLocks noGrp="1"/>
          </p:cNvSpPr>
          <p:nvPr>
            <p:ph type="ctrTitle"/>
          </p:nvPr>
        </p:nvSpPr>
        <p:spPr>
          <a:xfrm>
            <a:off x="2625300" y="2021300"/>
            <a:ext cx="38934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/>
              <a:t>7. Likovni izdelek</a:t>
            </a:r>
            <a:endParaRPr dirty="0"/>
          </a:p>
        </p:txBody>
      </p:sp>
      <p:sp>
        <p:nvSpPr>
          <p:cNvPr id="1000" name="Google Shape;1000;p28"/>
          <p:cNvSpPr txBox="1">
            <a:spLocks noGrp="1"/>
          </p:cNvSpPr>
          <p:nvPr>
            <p:ph type="subTitle" idx="1"/>
          </p:nvPr>
        </p:nvSpPr>
        <p:spPr>
          <a:xfrm>
            <a:off x="2757450" y="2366819"/>
            <a:ext cx="3629100" cy="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/>
              <a:t>24. 12. 2020 – 5. 1. 2021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4055"/>
        </a:solidFill>
        <a:effectLst/>
      </p:bgPr>
    </p:bg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29"/>
          <p:cNvSpPr txBox="1">
            <a:spLocks noGrp="1"/>
          </p:cNvSpPr>
          <p:nvPr>
            <p:ph type="title"/>
          </p:nvPr>
        </p:nvSpPr>
        <p:spPr>
          <a:xfrm>
            <a:off x="720000" y="36135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6" name="Google Shape;1006;p29"/>
          <p:cNvSpPr txBox="1">
            <a:spLocks noGrp="1"/>
          </p:cNvSpPr>
          <p:nvPr>
            <p:ph type="body" idx="1"/>
          </p:nvPr>
        </p:nvSpPr>
        <p:spPr>
          <a:xfrm>
            <a:off x="720000" y="106880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-SI" sz="1600" dirty="0" smtClean="0"/>
              <a:t>Pri 7. likovni nalogi boš uporabil svojo domišljijo, pripomočke, ki jih imaš doma in spretne prste. Moral se boš potruditi in biti ustvarjalen.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sl-SI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-SI" sz="1600" dirty="0" smtClean="0"/>
              <a:t>To je tvoja zadnja likovna naloga v tem koledarskem letu – letu 2020.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sl-SI" sz="16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sl-SI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-SI" sz="1600" dirty="0" smtClean="0"/>
              <a:t>Te zanima, kaj boš moral narediti in če bo težko 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sl-SI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sl-SI" sz="1600" dirty="0" smtClean="0"/>
          </a:p>
        </p:txBody>
      </p:sp>
      <p:pic>
        <p:nvPicPr>
          <p:cNvPr id="2" name="KxjxRWizYT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308035" y="3492362"/>
            <a:ext cx="2473003" cy="1391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4055"/>
        </a:solidFill>
        <a:effectLst/>
      </p:bgPr>
    </p:bg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33"/>
          <p:cNvGrpSpPr/>
          <p:nvPr/>
        </p:nvGrpSpPr>
        <p:grpSpPr>
          <a:xfrm rot="1768227">
            <a:off x="6936823" y="828894"/>
            <a:ext cx="1856846" cy="3386741"/>
            <a:chOff x="720000" y="1154284"/>
            <a:chExt cx="1943248" cy="3718897"/>
          </a:xfrm>
        </p:grpSpPr>
        <p:cxnSp>
          <p:nvCxnSpPr>
            <p:cNvPr id="1359" name="Google Shape;1359;p33"/>
            <p:cNvCxnSpPr/>
            <p:nvPr/>
          </p:nvCxnSpPr>
          <p:spPr>
            <a:xfrm>
              <a:off x="1748003" y="3221381"/>
              <a:ext cx="0" cy="16518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60" name="Google Shape;1360;p33"/>
            <p:cNvGrpSpPr/>
            <p:nvPr/>
          </p:nvGrpSpPr>
          <p:grpSpPr>
            <a:xfrm>
              <a:off x="720000" y="1154284"/>
              <a:ext cx="1943248" cy="3490950"/>
              <a:chOff x="1228576" y="1779500"/>
              <a:chExt cx="987925" cy="1774758"/>
            </a:xfrm>
          </p:grpSpPr>
          <p:sp>
            <p:nvSpPr>
              <p:cNvPr id="1361" name="Google Shape;1361;p33"/>
              <p:cNvSpPr/>
              <p:nvPr/>
            </p:nvSpPr>
            <p:spPr>
              <a:xfrm>
                <a:off x="1228576" y="2894785"/>
                <a:ext cx="987925" cy="659473"/>
              </a:xfrm>
              <a:custGeom>
                <a:avLst/>
                <a:gdLst/>
                <a:ahLst/>
                <a:cxnLst/>
                <a:rect l="l" t="t" r="r" b="b"/>
                <a:pathLst>
                  <a:path w="39517" h="25272" extrusionOk="0">
                    <a:moveTo>
                      <a:pt x="26305" y="0"/>
                    </a:moveTo>
                    <a:lnTo>
                      <a:pt x="24122" y="6893"/>
                    </a:lnTo>
                    <a:lnTo>
                      <a:pt x="20446" y="1380"/>
                    </a:lnTo>
                    <a:lnTo>
                      <a:pt x="17000" y="4596"/>
                    </a:lnTo>
                    <a:lnTo>
                      <a:pt x="15624" y="346"/>
                    </a:lnTo>
                    <a:lnTo>
                      <a:pt x="10339" y="5630"/>
                    </a:lnTo>
                    <a:lnTo>
                      <a:pt x="9419" y="1838"/>
                    </a:lnTo>
                    <a:lnTo>
                      <a:pt x="5877" y="4776"/>
                    </a:lnTo>
                    <a:lnTo>
                      <a:pt x="1" y="24009"/>
                    </a:lnTo>
                    <a:lnTo>
                      <a:pt x="7006" y="18266"/>
                    </a:lnTo>
                    <a:lnTo>
                      <a:pt x="7352" y="22400"/>
                    </a:lnTo>
                    <a:lnTo>
                      <a:pt x="11373" y="19300"/>
                    </a:lnTo>
                    <a:lnTo>
                      <a:pt x="13899" y="24813"/>
                    </a:lnTo>
                    <a:lnTo>
                      <a:pt x="18033" y="19642"/>
                    </a:lnTo>
                    <a:lnTo>
                      <a:pt x="20905" y="23204"/>
                    </a:lnTo>
                    <a:lnTo>
                      <a:pt x="23779" y="18953"/>
                    </a:lnTo>
                    <a:lnTo>
                      <a:pt x="28373" y="25271"/>
                    </a:lnTo>
                    <a:lnTo>
                      <a:pt x="29752" y="19300"/>
                    </a:lnTo>
                    <a:lnTo>
                      <a:pt x="33311" y="22513"/>
                    </a:lnTo>
                    <a:lnTo>
                      <a:pt x="34461" y="18495"/>
                    </a:lnTo>
                    <a:lnTo>
                      <a:pt x="39516" y="23550"/>
                    </a:lnTo>
                    <a:cubicBezTo>
                      <a:pt x="39516" y="23550"/>
                      <a:pt x="36528" y="10495"/>
                      <a:pt x="34900" y="3969"/>
                    </a:cubicBezTo>
                    <a:lnTo>
                      <a:pt x="30669" y="459"/>
                    </a:lnTo>
                    <a:lnTo>
                      <a:pt x="28718" y="2872"/>
                    </a:lnTo>
                    <a:lnTo>
                      <a:pt x="26305" y="0"/>
                    </a:lnTo>
                    <a:close/>
                  </a:path>
                </a:pathLst>
              </a:custGeom>
              <a:solidFill>
                <a:srgbClr val="468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33"/>
              <p:cNvSpPr/>
              <p:nvPr/>
            </p:nvSpPr>
            <p:spPr>
              <a:xfrm>
                <a:off x="1346306" y="2454775"/>
                <a:ext cx="784025" cy="639974"/>
              </a:xfrm>
              <a:custGeom>
                <a:avLst/>
                <a:gdLst/>
                <a:ahLst/>
                <a:cxnLst/>
                <a:rect l="l" t="t" r="r" b="b"/>
                <a:pathLst>
                  <a:path w="31361" h="23893" extrusionOk="0">
                    <a:moveTo>
                      <a:pt x="9765" y="1"/>
                    </a:moveTo>
                    <a:lnTo>
                      <a:pt x="7333" y="2005"/>
                    </a:lnTo>
                    <a:cubicBezTo>
                      <a:pt x="4647" y="9679"/>
                      <a:pt x="1" y="22743"/>
                      <a:pt x="1" y="22743"/>
                    </a:cubicBezTo>
                    <a:lnTo>
                      <a:pt x="4710" y="18838"/>
                    </a:lnTo>
                    <a:lnTo>
                      <a:pt x="5630" y="22630"/>
                    </a:lnTo>
                    <a:lnTo>
                      <a:pt x="10915" y="17346"/>
                    </a:lnTo>
                    <a:lnTo>
                      <a:pt x="12291" y="21596"/>
                    </a:lnTo>
                    <a:lnTo>
                      <a:pt x="15737" y="18380"/>
                    </a:lnTo>
                    <a:lnTo>
                      <a:pt x="19413" y="23893"/>
                    </a:lnTo>
                    <a:lnTo>
                      <a:pt x="21596" y="17000"/>
                    </a:lnTo>
                    <a:lnTo>
                      <a:pt x="24009" y="19872"/>
                    </a:lnTo>
                    <a:lnTo>
                      <a:pt x="25960" y="17459"/>
                    </a:lnTo>
                    <a:lnTo>
                      <a:pt x="31361" y="21938"/>
                    </a:lnTo>
                    <a:lnTo>
                      <a:pt x="25744" y="3119"/>
                    </a:lnTo>
                    <a:lnTo>
                      <a:pt x="22859" y="689"/>
                    </a:lnTo>
                    <a:cubicBezTo>
                      <a:pt x="22859" y="689"/>
                      <a:pt x="21138" y="5627"/>
                      <a:pt x="21021" y="5973"/>
                    </a:cubicBezTo>
                    <a:cubicBezTo>
                      <a:pt x="21018" y="5983"/>
                      <a:pt x="21015" y="5986"/>
                      <a:pt x="21004" y="5986"/>
                    </a:cubicBezTo>
                    <a:cubicBezTo>
                      <a:pt x="20749" y="5986"/>
                      <a:pt x="17921" y="114"/>
                      <a:pt x="17921" y="114"/>
                    </a:cubicBezTo>
                    <a:lnTo>
                      <a:pt x="15508" y="3218"/>
                    </a:lnTo>
                    <a:lnTo>
                      <a:pt x="14358" y="460"/>
                    </a:lnTo>
                    <a:lnTo>
                      <a:pt x="11258" y="4823"/>
                    </a:lnTo>
                    <a:lnTo>
                      <a:pt x="9765" y="1"/>
                    </a:lnTo>
                    <a:close/>
                  </a:path>
                </a:pathLst>
              </a:custGeom>
              <a:solidFill>
                <a:srgbClr val="5BA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33"/>
              <p:cNvSpPr/>
              <p:nvPr/>
            </p:nvSpPr>
            <p:spPr>
              <a:xfrm>
                <a:off x="1492775" y="2056438"/>
                <a:ext cx="534150" cy="600550"/>
              </a:xfrm>
              <a:custGeom>
                <a:avLst/>
                <a:gdLst/>
                <a:ahLst/>
                <a:cxnLst/>
                <a:rect l="l" t="t" r="r" b="b"/>
                <a:pathLst>
                  <a:path w="21366" h="24022" extrusionOk="0">
                    <a:moveTo>
                      <a:pt x="7581" y="0"/>
                    </a:moveTo>
                    <a:lnTo>
                      <a:pt x="0" y="21253"/>
                    </a:lnTo>
                    <a:lnTo>
                      <a:pt x="3905" y="18036"/>
                    </a:lnTo>
                    <a:lnTo>
                      <a:pt x="5398" y="22858"/>
                    </a:lnTo>
                    <a:lnTo>
                      <a:pt x="8498" y="18495"/>
                    </a:lnTo>
                    <a:lnTo>
                      <a:pt x="9648" y="21253"/>
                    </a:lnTo>
                    <a:lnTo>
                      <a:pt x="12061" y="18149"/>
                    </a:lnTo>
                    <a:cubicBezTo>
                      <a:pt x="12061" y="18149"/>
                      <a:pt x="14889" y="24021"/>
                      <a:pt x="15144" y="24021"/>
                    </a:cubicBezTo>
                    <a:cubicBezTo>
                      <a:pt x="15155" y="24021"/>
                      <a:pt x="15158" y="24018"/>
                      <a:pt x="15161" y="24008"/>
                    </a:cubicBezTo>
                    <a:cubicBezTo>
                      <a:pt x="15278" y="23662"/>
                      <a:pt x="16999" y="18724"/>
                      <a:pt x="16999" y="18724"/>
                    </a:cubicBezTo>
                    <a:lnTo>
                      <a:pt x="21366" y="22400"/>
                    </a:lnTo>
                    <a:lnTo>
                      <a:pt x="21366" y="22400"/>
                    </a:lnTo>
                    <a:lnTo>
                      <a:pt x="14586" y="921"/>
                    </a:lnTo>
                    <a:lnTo>
                      <a:pt x="7581" y="0"/>
                    </a:lnTo>
                    <a:close/>
                  </a:path>
                </a:pathLst>
              </a:custGeom>
              <a:solidFill>
                <a:srgbClr val="69B7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33"/>
              <p:cNvSpPr/>
              <p:nvPr/>
            </p:nvSpPr>
            <p:spPr>
              <a:xfrm>
                <a:off x="1604800" y="1779500"/>
                <a:ext cx="315900" cy="439375"/>
              </a:xfrm>
              <a:custGeom>
                <a:avLst/>
                <a:gdLst/>
                <a:ahLst/>
                <a:cxnLst/>
                <a:rect l="l" t="t" r="r" b="b"/>
                <a:pathLst>
                  <a:path w="12636" h="17575" extrusionOk="0">
                    <a:moveTo>
                      <a:pt x="6547" y="1"/>
                    </a:moveTo>
                    <a:lnTo>
                      <a:pt x="0" y="16312"/>
                    </a:lnTo>
                    <a:lnTo>
                      <a:pt x="2297" y="13670"/>
                    </a:lnTo>
                    <a:lnTo>
                      <a:pt x="2984" y="17574"/>
                    </a:lnTo>
                    <a:lnTo>
                      <a:pt x="5627" y="13670"/>
                    </a:lnTo>
                    <a:lnTo>
                      <a:pt x="8615" y="17345"/>
                    </a:lnTo>
                    <a:lnTo>
                      <a:pt x="9189" y="14591"/>
                    </a:lnTo>
                    <a:lnTo>
                      <a:pt x="12635" y="17000"/>
                    </a:lnTo>
                    <a:lnTo>
                      <a:pt x="6547" y="1"/>
                    </a:lnTo>
                    <a:close/>
                  </a:path>
                </a:pathLst>
              </a:custGeom>
              <a:solidFill>
                <a:srgbClr val="82C6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33"/>
              <p:cNvSpPr/>
              <p:nvPr/>
            </p:nvSpPr>
            <p:spPr>
              <a:xfrm>
                <a:off x="1561628" y="3037372"/>
                <a:ext cx="6317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2527" h="2526" extrusionOk="0">
                    <a:moveTo>
                      <a:pt x="1263" y="0"/>
                    </a:moveTo>
                    <a:cubicBezTo>
                      <a:pt x="566" y="0"/>
                      <a:pt x="1" y="565"/>
                      <a:pt x="1" y="1263"/>
                    </a:cubicBezTo>
                    <a:cubicBezTo>
                      <a:pt x="1" y="1961"/>
                      <a:pt x="566" y="2526"/>
                      <a:pt x="1263" y="2526"/>
                    </a:cubicBezTo>
                    <a:cubicBezTo>
                      <a:pt x="1961" y="2526"/>
                      <a:pt x="2526" y="1961"/>
                      <a:pt x="2526" y="1263"/>
                    </a:cubicBezTo>
                    <a:cubicBezTo>
                      <a:pt x="2526" y="565"/>
                      <a:pt x="1961" y="0"/>
                      <a:pt x="126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33"/>
              <p:cNvSpPr/>
              <p:nvPr/>
            </p:nvSpPr>
            <p:spPr>
              <a:xfrm>
                <a:off x="1834500" y="3290975"/>
                <a:ext cx="46000" cy="45975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1839" extrusionOk="0">
                    <a:moveTo>
                      <a:pt x="918" y="1"/>
                    </a:moveTo>
                    <a:cubicBezTo>
                      <a:pt x="413" y="1"/>
                      <a:pt x="1" y="413"/>
                      <a:pt x="1" y="918"/>
                    </a:cubicBezTo>
                    <a:cubicBezTo>
                      <a:pt x="1" y="1427"/>
                      <a:pt x="413" y="1838"/>
                      <a:pt x="918" y="1838"/>
                    </a:cubicBezTo>
                    <a:cubicBezTo>
                      <a:pt x="1427" y="1838"/>
                      <a:pt x="1839" y="1427"/>
                      <a:pt x="1839" y="918"/>
                    </a:cubicBezTo>
                    <a:cubicBezTo>
                      <a:pt x="1839" y="413"/>
                      <a:pt x="1427" y="1"/>
                      <a:pt x="91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33"/>
              <p:cNvSpPr/>
              <p:nvPr/>
            </p:nvSpPr>
            <p:spPr>
              <a:xfrm>
                <a:off x="1727250" y="3148325"/>
                <a:ext cx="173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689" extrusionOk="0">
                    <a:moveTo>
                      <a:pt x="347" y="1"/>
                    </a:moveTo>
                    <a:cubicBezTo>
                      <a:pt x="157" y="1"/>
                      <a:pt x="1" y="157"/>
                      <a:pt x="1" y="346"/>
                    </a:cubicBezTo>
                    <a:cubicBezTo>
                      <a:pt x="1" y="536"/>
                      <a:pt x="157" y="688"/>
                      <a:pt x="347" y="688"/>
                    </a:cubicBezTo>
                    <a:cubicBezTo>
                      <a:pt x="536" y="688"/>
                      <a:pt x="692" y="536"/>
                      <a:pt x="692" y="346"/>
                    </a:cubicBezTo>
                    <a:cubicBezTo>
                      <a:pt x="692" y="157"/>
                      <a:pt x="536" y="1"/>
                      <a:pt x="34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33"/>
              <p:cNvSpPr/>
              <p:nvPr/>
            </p:nvSpPr>
            <p:spPr>
              <a:xfrm>
                <a:off x="1352050" y="3306275"/>
                <a:ext cx="2305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922" h="921" extrusionOk="0">
                    <a:moveTo>
                      <a:pt x="459" y="1"/>
                    </a:moveTo>
                    <a:cubicBezTo>
                      <a:pt x="206" y="1"/>
                      <a:pt x="1" y="206"/>
                      <a:pt x="1" y="459"/>
                    </a:cubicBezTo>
                    <a:cubicBezTo>
                      <a:pt x="1" y="715"/>
                      <a:pt x="206" y="921"/>
                      <a:pt x="459" y="921"/>
                    </a:cubicBezTo>
                    <a:cubicBezTo>
                      <a:pt x="714" y="921"/>
                      <a:pt x="921" y="715"/>
                      <a:pt x="921" y="459"/>
                    </a:cubicBezTo>
                    <a:cubicBezTo>
                      <a:pt x="921" y="206"/>
                      <a:pt x="714" y="1"/>
                      <a:pt x="45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69" name="Google Shape;1369;p33"/>
          <p:cNvSpPr/>
          <p:nvPr/>
        </p:nvSpPr>
        <p:spPr>
          <a:xfrm>
            <a:off x="5263663" y="4388700"/>
            <a:ext cx="7439100" cy="266700"/>
          </a:xfrm>
          <a:prstGeom prst="ellipse">
            <a:avLst/>
          </a:prstGeom>
          <a:solidFill>
            <a:srgbClr val="000000">
              <a:alpha val="43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0" name="Google Shape;1370;p33"/>
          <p:cNvGrpSpPr/>
          <p:nvPr/>
        </p:nvGrpSpPr>
        <p:grpSpPr>
          <a:xfrm>
            <a:off x="5619752" y="2073958"/>
            <a:ext cx="6650723" cy="2449274"/>
            <a:chOff x="5619752" y="2073958"/>
            <a:chExt cx="6650723" cy="2449274"/>
          </a:xfrm>
        </p:grpSpPr>
        <p:grpSp>
          <p:nvGrpSpPr>
            <p:cNvPr id="1371" name="Google Shape;1371;p33"/>
            <p:cNvGrpSpPr/>
            <p:nvPr/>
          </p:nvGrpSpPr>
          <p:grpSpPr>
            <a:xfrm>
              <a:off x="5915367" y="2073958"/>
              <a:ext cx="2670090" cy="1362504"/>
              <a:chOff x="6086817" y="2073958"/>
              <a:chExt cx="2670090" cy="1362504"/>
            </a:xfrm>
          </p:grpSpPr>
          <p:grpSp>
            <p:nvGrpSpPr>
              <p:cNvPr id="1372" name="Google Shape;1372;p33"/>
              <p:cNvGrpSpPr/>
              <p:nvPr/>
            </p:nvGrpSpPr>
            <p:grpSpPr>
              <a:xfrm>
                <a:off x="6086817" y="2261588"/>
                <a:ext cx="837918" cy="1174874"/>
                <a:chOff x="1877938" y="3283354"/>
                <a:chExt cx="1377927" cy="1932041"/>
              </a:xfrm>
            </p:grpSpPr>
            <p:sp>
              <p:nvSpPr>
                <p:cNvPr id="1373" name="Google Shape;1373;p33"/>
                <p:cNvSpPr/>
                <p:nvPr/>
              </p:nvSpPr>
              <p:spPr>
                <a:xfrm>
                  <a:off x="1877938" y="3702793"/>
                  <a:ext cx="1377927" cy="1469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8" h="17841" extrusionOk="0">
                      <a:moveTo>
                        <a:pt x="14045" y="1"/>
                      </a:moveTo>
                      <a:lnTo>
                        <a:pt x="13783" y="37"/>
                      </a:lnTo>
                      <a:lnTo>
                        <a:pt x="12575" y="210"/>
                      </a:lnTo>
                      <a:lnTo>
                        <a:pt x="10869" y="448"/>
                      </a:lnTo>
                      <a:lnTo>
                        <a:pt x="9660" y="617"/>
                      </a:lnTo>
                      <a:lnTo>
                        <a:pt x="7697" y="895"/>
                      </a:lnTo>
                      <a:lnTo>
                        <a:pt x="6488" y="1067"/>
                      </a:lnTo>
                      <a:lnTo>
                        <a:pt x="4524" y="1342"/>
                      </a:lnTo>
                      <a:lnTo>
                        <a:pt x="3316" y="1514"/>
                      </a:lnTo>
                      <a:lnTo>
                        <a:pt x="1" y="1981"/>
                      </a:lnTo>
                      <a:lnTo>
                        <a:pt x="84" y="3369"/>
                      </a:lnTo>
                      <a:lnTo>
                        <a:pt x="113" y="3879"/>
                      </a:lnTo>
                      <a:lnTo>
                        <a:pt x="163" y="4704"/>
                      </a:lnTo>
                      <a:lnTo>
                        <a:pt x="192" y="5210"/>
                      </a:lnTo>
                      <a:lnTo>
                        <a:pt x="243" y="6035"/>
                      </a:lnTo>
                      <a:lnTo>
                        <a:pt x="272" y="6541"/>
                      </a:lnTo>
                      <a:lnTo>
                        <a:pt x="316" y="7256"/>
                      </a:lnTo>
                      <a:lnTo>
                        <a:pt x="345" y="7763"/>
                      </a:lnTo>
                      <a:lnTo>
                        <a:pt x="395" y="8595"/>
                      </a:lnTo>
                      <a:lnTo>
                        <a:pt x="425" y="9104"/>
                      </a:lnTo>
                      <a:lnTo>
                        <a:pt x="464" y="9753"/>
                      </a:lnTo>
                      <a:lnTo>
                        <a:pt x="498" y="10264"/>
                      </a:lnTo>
                      <a:lnTo>
                        <a:pt x="547" y="11135"/>
                      </a:lnTo>
                      <a:lnTo>
                        <a:pt x="577" y="11644"/>
                      </a:lnTo>
                      <a:lnTo>
                        <a:pt x="626" y="12482"/>
                      </a:lnTo>
                      <a:lnTo>
                        <a:pt x="660" y="12989"/>
                      </a:lnTo>
                      <a:lnTo>
                        <a:pt x="660" y="12992"/>
                      </a:lnTo>
                      <a:lnTo>
                        <a:pt x="713" y="13857"/>
                      </a:lnTo>
                      <a:lnTo>
                        <a:pt x="742" y="14363"/>
                      </a:lnTo>
                      <a:lnTo>
                        <a:pt x="792" y="15221"/>
                      </a:lnTo>
                      <a:lnTo>
                        <a:pt x="825" y="15728"/>
                      </a:lnTo>
                      <a:lnTo>
                        <a:pt x="885" y="16750"/>
                      </a:lnTo>
                      <a:lnTo>
                        <a:pt x="915" y="17257"/>
                      </a:lnTo>
                      <a:lnTo>
                        <a:pt x="951" y="17840"/>
                      </a:lnTo>
                      <a:lnTo>
                        <a:pt x="16727" y="17840"/>
                      </a:lnTo>
                      <a:lnTo>
                        <a:pt x="16700" y="17661"/>
                      </a:lnTo>
                      <a:lnTo>
                        <a:pt x="16628" y="17178"/>
                      </a:lnTo>
                      <a:lnTo>
                        <a:pt x="16512" y="16406"/>
                      </a:lnTo>
                      <a:lnTo>
                        <a:pt x="16439" y="15923"/>
                      </a:lnTo>
                      <a:lnTo>
                        <a:pt x="16333" y="15217"/>
                      </a:lnTo>
                      <a:lnTo>
                        <a:pt x="16260" y="14731"/>
                      </a:lnTo>
                      <a:lnTo>
                        <a:pt x="16127" y="13843"/>
                      </a:lnTo>
                      <a:lnTo>
                        <a:pt x="16055" y="13360"/>
                      </a:lnTo>
                      <a:lnTo>
                        <a:pt x="15936" y="12572"/>
                      </a:lnTo>
                      <a:lnTo>
                        <a:pt x="15863" y="12088"/>
                      </a:lnTo>
                      <a:lnTo>
                        <a:pt x="15760" y="11399"/>
                      </a:lnTo>
                      <a:lnTo>
                        <a:pt x="15687" y="10916"/>
                      </a:lnTo>
                      <a:lnTo>
                        <a:pt x="15548" y="9989"/>
                      </a:lnTo>
                      <a:lnTo>
                        <a:pt x="15476" y="9505"/>
                      </a:lnTo>
                      <a:lnTo>
                        <a:pt x="15389" y="8936"/>
                      </a:lnTo>
                      <a:lnTo>
                        <a:pt x="15317" y="8456"/>
                      </a:lnTo>
                      <a:lnTo>
                        <a:pt x="15317" y="8452"/>
                      </a:lnTo>
                      <a:lnTo>
                        <a:pt x="15170" y="7479"/>
                      </a:lnTo>
                      <a:lnTo>
                        <a:pt x="15098" y="6995"/>
                      </a:lnTo>
                      <a:lnTo>
                        <a:pt x="14972" y="6180"/>
                      </a:lnTo>
                      <a:lnTo>
                        <a:pt x="14899" y="5697"/>
                      </a:lnTo>
                      <a:lnTo>
                        <a:pt x="14776" y="4872"/>
                      </a:lnTo>
                      <a:lnTo>
                        <a:pt x="14704" y="4389"/>
                      </a:lnTo>
                      <a:lnTo>
                        <a:pt x="14585" y="3588"/>
                      </a:lnTo>
                      <a:lnTo>
                        <a:pt x="14512" y="3108"/>
                      </a:lnTo>
                      <a:lnTo>
                        <a:pt x="14386" y="2276"/>
                      </a:lnTo>
                      <a:lnTo>
                        <a:pt x="14313" y="1792"/>
                      </a:lnTo>
                      <a:lnTo>
                        <a:pt x="14220" y="1173"/>
                      </a:lnTo>
                      <a:lnTo>
                        <a:pt x="14148" y="690"/>
                      </a:lnTo>
                      <a:lnTo>
                        <a:pt x="1404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374" name="Google Shape;1374;p33"/>
                <p:cNvGrpSpPr/>
                <p:nvPr/>
              </p:nvGrpSpPr>
              <p:grpSpPr>
                <a:xfrm>
                  <a:off x="1884774" y="3283354"/>
                  <a:ext cx="1368860" cy="1932041"/>
                  <a:chOff x="1884774" y="3283354"/>
                  <a:chExt cx="1368860" cy="1932041"/>
                </a:xfrm>
              </p:grpSpPr>
              <p:sp>
                <p:nvSpPr>
                  <p:cNvPr id="1375" name="Google Shape;1375;p33"/>
                  <p:cNvSpPr/>
                  <p:nvPr/>
                </p:nvSpPr>
                <p:spPr>
                  <a:xfrm>
                    <a:off x="1884774" y="3813336"/>
                    <a:ext cx="365816" cy="2089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" h="2537" extrusionOk="0">
                        <a:moveTo>
                          <a:pt x="4441" y="0"/>
                        </a:moveTo>
                        <a:lnTo>
                          <a:pt x="3233" y="172"/>
                        </a:lnTo>
                        <a:cubicBezTo>
                          <a:pt x="2153" y="788"/>
                          <a:pt x="1077" y="1411"/>
                          <a:pt x="1" y="2027"/>
                        </a:cubicBezTo>
                        <a:lnTo>
                          <a:pt x="30" y="2537"/>
                        </a:lnTo>
                        <a:cubicBezTo>
                          <a:pt x="1500" y="1693"/>
                          <a:pt x="2971" y="845"/>
                          <a:pt x="4441" y="0"/>
                        </a:cubicBezTo>
                        <a:close/>
                      </a:path>
                    </a:pathLst>
                  </a:custGeom>
                  <a:solidFill>
                    <a:srgbClr val="6BD1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76" name="Google Shape;1376;p33"/>
                  <p:cNvSpPr/>
                  <p:nvPr/>
                </p:nvSpPr>
                <p:spPr>
                  <a:xfrm>
                    <a:off x="1891364" y="3776516"/>
                    <a:ext cx="620594" cy="3554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4" h="4315" extrusionOk="0">
                        <a:moveTo>
                          <a:pt x="7534" y="0"/>
                        </a:moveTo>
                        <a:lnTo>
                          <a:pt x="6325" y="172"/>
                        </a:lnTo>
                        <a:cubicBezTo>
                          <a:pt x="4215" y="1381"/>
                          <a:pt x="2106" y="2596"/>
                          <a:pt x="0" y="3809"/>
                        </a:cubicBezTo>
                        <a:lnTo>
                          <a:pt x="29" y="4315"/>
                        </a:lnTo>
                        <a:cubicBezTo>
                          <a:pt x="2533" y="2878"/>
                          <a:pt x="5033" y="1438"/>
                          <a:pt x="7534" y="0"/>
                        </a:cubicBezTo>
                        <a:close/>
                      </a:path>
                    </a:pathLst>
                  </a:custGeom>
                  <a:solidFill>
                    <a:srgbClr val="6BD1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77" name="Google Shape;1377;p33"/>
                  <p:cNvSpPr/>
                  <p:nvPr/>
                </p:nvSpPr>
                <p:spPr>
                  <a:xfrm>
                    <a:off x="1897872" y="3739696"/>
                    <a:ext cx="875455" cy="5018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28" h="6093" extrusionOk="0">
                        <a:moveTo>
                          <a:pt x="10627" y="0"/>
                        </a:moveTo>
                        <a:lnTo>
                          <a:pt x="9418" y="169"/>
                        </a:lnTo>
                        <a:cubicBezTo>
                          <a:pt x="6279" y="1977"/>
                          <a:pt x="3140" y="3782"/>
                          <a:pt x="1" y="5587"/>
                        </a:cubicBezTo>
                        <a:lnTo>
                          <a:pt x="30" y="6093"/>
                        </a:lnTo>
                        <a:cubicBezTo>
                          <a:pt x="3047" y="4361"/>
                          <a:pt x="6061" y="2626"/>
                          <a:pt x="9077" y="894"/>
                        </a:cubicBezTo>
                        <a:lnTo>
                          <a:pt x="10627" y="0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78" name="Google Shape;1378;p33"/>
                  <p:cNvSpPr/>
                  <p:nvPr/>
                </p:nvSpPr>
                <p:spPr>
                  <a:xfrm>
                    <a:off x="1903885" y="3705841"/>
                    <a:ext cx="1109393" cy="6364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68" h="7727" extrusionOk="0">
                        <a:moveTo>
                          <a:pt x="13468" y="0"/>
                        </a:moveTo>
                        <a:lnTo>
                          <a:pt x="12260" y="173"/>
                        </a:lnTo>
                        <a:cubicBezTo>
                          <a:pt x="8173" y="2521"/>
                          <a:pt x="4086" y="4872"/>
                          <a:pt x="1" y="7219"/>
                        </a:cubicBezTo>
                        <a:lnTo>
                          <a:pt x="30" y="7726"/>
                        </a:lnTo>
                        <a:cubicBezTo>
                          <a:pt x="4014" y="5438"/>
                          <a:pt x="7994" y="3146"/>
                          <a:pt x="11978" y="858"/>
                        </a:cubicBezTo>
                        <a:cubicBezTo>
                          <a:pt x="12474" y="574"/>
                          <a:pt x="12971" y="289"/>
                          <a:pt x="13468" y="0"/>
                        </a:cubicBez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79" name="Google Shape;1379;p33"/>
                  <p:cNvSpPr/>
                  <p:nvPr/>
                </p:nvSpPr>
                <p:spPr>
                  <a:xfrm>
                    <a:off x="1910475" y="3759547"/>
                    <a:ext cx="1138800" cy="693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25" h="8416" extrusionOk="0">
                        <a:moveTo>
                          <a:pt x="13753" y="1"/>
                        </a:moveTo>
                        <a:cubicBezTo>
                          <a:pt x="9169" y="2637"/>
                          <a:pt x="4586" y="5273"/>
                          <a:pt x="0" y="7906"/>
                        </a:cubicBezTo>
                        <a:lnTo>
                          <a:pt x="30" y="8415"/>
                        </a:lnTo>
                        <a:cubicBezTo>
                          <a:pt x="4222" y="6008"/>
                          <a:pt x="8408" y="3600"/>
                          <a:pt x="12600" y="1190"/>
                        </a:cubicBezTo>
                        <a:cubicBezTo>
                          <a:pt x="13007" y="955"/>
                          <a:pt x="13415" y="719"/>
                          <a:pt x="13825" y="484"/>
                        </a:cubicBezTo>
                        <a:lnTo>
                          <a:pt x="13753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80" name="Google Shape;1380;p33"/>
                  <p:cNvSpPr/>
                  <p:nvPr/>
                </p:nvSpPr>
                <p:spPr>
                  <a:xfrm>
                    <a:off x="1916158" y="3850404"/>
                    <a:ext cx="1146790" cy="697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22" h="8472" extrusionOk="0">
                        <a:moveTo>
                          <a:pt x="13849" y="0"/>
                        </a:moveTo>
                        <a:cubicBezTo>
                          <a:pt x="9236" y="2653"/>
                          <a:pt x="4616" y="5309"/>
                          <a:pt x="0" y="7961"/>
                        </a:cubicBezTo>
                        <a:lnTo>
                          <a:pt x="34" y="8472"/>
                        </a:lnTo>
                        <a:cubicBezTo>
                          <a:pt x="4286" y="6025"/>
                          <a:pt x="8541" y="3581"/>
                          <a:pt x="12793" y="1133"/>
                        </a:cubicBezTo>
                        <a:cubicBezTo>
                          <a:pt x="13167" y="918"/>
                          <a:pt x="13548" y="700"/>
                          <a:pt x="13922" y="484"/>
                        </a:cubicBezTo>
                        <a:lnTo>
                          <a:pt x="13849" y="0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81" name="Google Shape;1381;p33"/>
                  <p:cNvSpPr/>
                  <p:nvPr/>
                </p:nvSpPr>
                <p:spPr>
                  <a:xfrm>
                    <a:off x="1922913" y="3958723"/>
                    <a:ext cx="1156428" cy="703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039" h="8538" extrusionOk="0">
                        <a:moveTo>
                          <a:pt x="13966" y="1"/>
                        </a:moveTo>
                        <a:cubicBezTo>
                          <a:pt x="9313" y="2676"/>
                          <a:pt x="4657" y="5352"/>
                          <a:pt x="1" y="8028"/>
                        </a:cubicBezTo>
                        <a:lnTo>
                          <a:pt x="31" y="8537"/>
                        </a:lnTo>
                        <a:cubicBezTo>
                          <a:pt x="4256" y="6107"/>
                          <a:pt x="8485" y="3676"/>
                          <a:pt x="12711" y="1245"/>
                        </a:cubicBezTo>
                        <a:cubicBezTo>
                          <a:pt x="13154" y="994"/>
                          <a:pt x="13594" y="739"/>
                          <a:pt x="14039" y="481"/>
                        </a:cubicBezTo>
                        <a:lnTo>
                          <a:pt x="13966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82" name="Google Shape;1382;p33"/>
                  <p:cNvSpPr/>
                  <p:nvPr/>
                </p:nvSpPr>
                <p:spPr>
                  <a:xfrm>
                    <a:off x="1929503" y="4064242"/>
                    <a:ext cx="1165653" cy="7084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51" h="8601" extrusionOk="0">
                        <a:moveTo>
                          <a:pt x="14078" y="1"/>
                        </a:moveTo>
                        <a:cubicBezTo>
                          <a:pt x="9389" y="2700"/>
                          <a:pt x="4693" y="5399"/>
                          <a:pt x="0" y="8094"/>
                        </a:cubicBezTo>
                        <a:lnTo>
                          <a:pt x="34" y="8601"/>
                        </a:lnTo>
                        <a:cubicBezTo>
                          <a:pt x="4511" y="6027"/>
                          <a:pt x="8991" y="3452"/>
                          <a:pt x="13471" y="878"/>
                        </a:cubicBezTo>
                        <a:cubicBezTo>
                          <a:pt x="13697" y="746"/>
                          <a:pt x="13925" y="617"/>
                          <a:pt x="14150" y="484"/>
                        </a:cubicBezTo>
                        <a:lnTo>
                          <a:pt x="14078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83" name="Google Shape;1383;p33"/>
                  <p:cNvSpPr/>
                  <p:nvPr/>
                </p:nvSpPr>
                <p:spPr>
                  <a:xfrm>
                    <a:off x="1936669" y="4171984"/>
                    <a:ext cx="1174549" cy="7139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59" h="8667" extrusionOk="0">
                        <a:moveTo>
                          <a:pt x="14186" y="1"/>
                        </a:moveTo>
                        <a:cubicBezTo>
                          <a:pt x="9458" y="2720"/>
                          <a:pt x="4729" y="5439"/>
                          <a:pt x="0" y="8161"/>
                        </a:cubicBezTo>
                        <a:lnTo>
                          <a:pt x="29" y="8667"/>
                        </a:lnTo>
                        <a:cubicBezTo>
                          <a:pt x="4324" y="6197"/>
                          <a:pt x="8616" y="3730"/>
                          <a:pt x="12915" y="1259"/>
                        </a:cubicBezTo>
                        <a:cubicBezTo>
                          <a:pt x="13361" y="1001"/>
                          <a:pt x="13812" y="742"/>
                          <a:pt x="14259" y="484"/>
                        </a:cubicBezTo>
                        <a:lnTo>
                          <a:pt x="14186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84" name="Google Shape;1384;p33"/>
                  <p:cNvSpPr/>
                  <p:nvPr/>
                </p:nvSpPr>
                <p:spPr>
                  <a:xfrm>
                    <a:off x="1943176" y="4278903"/>
                    <a:ext cx="1184434" cy="7194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79" h="8734" extrusionOk="0">
                        <a:moveTo>
                          <a:pt x="14306" y="1"/>
                        </a:moveTo>
                        <a:cubicBezTo>
                          <a:pt x="9534" y="2743"/>
                          <a:pt x="4769" y="5485"/>
                          <a:pt x="0" y="8227"/>
                        </a:cubicBezTo>
                        <a:lnTo>
                          <a:pt x="33" y="8734"/>
                        </a:lnTo>
                        <a:cubicBezTo>
                          <a:pt x="4299" y="6279"/>
                          <a:pt x="8567" y="3826"/>
                          <a:pt x="12836" y="1372"/>
                        </a:cubicBezTo>
                        <a:cubicBezTo>
                          <a:pt x="13348" y="1077"/>
                          <a:pt x="13862" y="779"/>
                          <a:pt x="14378" y="485"/>
                        </a:cubicBezTo>
                        <a:lnTo>
                          <a:pt x="14306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85" name="Google Shape;1385;p33"/>
                  <p:cNvSpPr/>
                  <p:nvPr/>
                </p:nvSpPr>
                <p:spPr>
                  <a:xfrm>
                    <a:off x="1950755" y="4399249"/>
                    <a:ext cx="1194813" cy="725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505" h="8803" extrusionOk="0">
                        <a:moveTo>
                          <a:pt x="14433" y="1"/>
                        </a:moveTo>
                        <a:cubicBezTo>
                          <a:pt x="9620" y="2762"/>
                          <a:pt x="4809" y="5530"/>
                          <a:pt x="1" y="8295"/>
                        </a:cubicBezTo>
                        <a:lnTo>
                          <a:pt x="31" y="8802"/>
                        </a:lnTo>
                        <a:cubicBezTo>
                          <a:pt x="4425" y="6276"/>
                          <a:pt x="8819" y="3749"/>
                          <a:pt x="13213" y="1225"/>
                        </a:cubicBezTo>
                        <a:cubicBezTo>
                          <a:pt x="13644" y="977"/>
                          <a:pt x="14075" y="729"/>
                          <a:pt x="14505" y="481"/>
                        </a:cubicBezTo>
                        <a:lnTo>
                          <a:pt x="14433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86" name="Google Shape;1386;p33"/>
                  <p:cNvSpPr/>
                  <p:nvPr/>
                </p:nvSpPr>
                <p:spPr>
                  <a:xfrm>
                    <a:off x="1956273" y="4485740"/>
                    <a:ext cx="1202391" cy="7296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597" h="8858" extrusionOk="0">
                        <a:moveTo>
                          <a:pt x="14525" y="0"/>
                        </a:moveTo>
                        <a:cubicBezTo>
                          <a:pt x="9683" y="2785"/>
                          <a:pt x="4841" y="5567"/>
                          <a:pt x="0" y="8352"/>
                        </a:cubicBezTo>
                        <a:lnTo>
                          <a:pt x="30" y="8858"/>
                        </a:lnTo>
                        <a:cubicBezTo>
                          <a:pt x="4494" y="6292"/>
                          <a:pt x="8957" y="3725"/>
                          <a:pt x="13421" y="1159"/>
                        </a:cubicBezTo>
                        <a:cubicBezTo>
                          <a:pt x="13812" y="934"/>
                          <a:pt x="14203" y="709"/>
                          <a:pt x="14597" y="484"/>
                        </a:cubicBezTo>
                        <a:lnTo>
                          <a:pt x="14525" y="0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87" name="Google Shape;1387;p33"/>
                  <p:cNvSpPr/>
                  <p:nvPr/>
                </p:nvSpPr>
                <p:spPr>
                  <a:xfrm>
                    <a:off x="2458414" y="3283354"/>
                    <a:ext cx="676278" cy="5098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10" h="6189" extrusionOk="0">
                        <a:moveTo>
                          <a:pt x="4080" y="4553"/>
                        </a:moveTo>
                        <a:cubicBezTo>
                          <a:pt x="4153" y="4603"/>
                          <a:pt x="4200" y="4663"/>
                          <a:pt x="4212" y="4719"/>
                        </a:cubicBezTo>
                        <a:cubicBezTo>
                          <a:pt x="4223" y="4769"/>
                          <a:pt x="4196" y="4825"/>
                          <a:pt x="4169" y="4831"/>
                        </a:cubicBezTo>
                        <a:cubicBezTo>
                          <a:pt x="4168" y="4831"/>
                          <a:pt x="4166" y="4832"/>
                          <a:pt x="4164" y="4832"/>
                        </a:cubicBezTo>
                        <a:cubicBezTo>
                          <a:pt x="4156" y="4832"/>
                          <a:pt x="4144" y="4830"/>
                          <a:pt x="4127" y="4815"/>
                        </a:cubicBezTo>
                        <a:cubicBezTo>
                          <a:pt x="4084" y="4772"/>
                          <a:pt x="4053" y="4683"/>
                          <a:pt x="4067" y="4613"/>
                        </a:cubicBezTo>
                        <a:cubicBezTo>
                          <a:pt x="4070" y="4593"/>
                          <a:pt x="4073" y="4573"/>
                          <a:pt x="4080" y="4553"/>
                        </a:cubicBezTo>
                        <a:close/>
                        <a:moveTo>
                          <a:pt x="7620" y="0"/>
                        </a:moveTo>
                        <a:lnTo>
                          <a:pt x="7451" y="255"/>
                        </a:lnTo>
                        <a:cubicBezTo>
                          <a:pt x="7782" y="474"/>
                          <a:pt x="7868" y="937"/>
                          <a:pt x="7782" y="1285"/>
                        </a:cubicBezTo>
                        <a:cubicBezTo>
                          <a:pt x="7700" y="1626"/>
                          <a:pt x="7471" y="1957"/>
                          <a:pt x="7090" y="2295"/>
                        </a:cubicBezTo>
                        <a:cubicBezTo>
                          <a:pt x="6442" y="2868"/>
                          <a:pt x="5627" y="3245"/>
                          <a:pt x="4842" y="3610"/>
                        </a:cubicBezTo>
                        <a:lnTo>
                          <a:pt x="4646" y="3699"/>
                        </a:lnTo>
                        <a:cubicBezTo>
                          <a:pt x="4391" y="3818"/>
                          <a:pt x="4127" y="3964"/>
                          <a:pt x="3954" y="4173"/>
                        </a:cubicBezTo>
                        <a:cubicBezTo>
                          <a:pt x="3842" y="4141"/>
                          <a:pt x="3718" y="4126"/>
                          <a:pt x="3581" y="4126"/>
                        </a:cubicBezTo>
                        <a:cubicBezTo>
                          <a:pt x="3488" y="4126"/>
                          <a:pt x="3388" y="4133"/>
                          <a:pt x="3283" y="4146"/>
                        </a:cubicBezTo>
                        <a:cubicBezTo>
                          <a:pt x="1971" y="4312"/>
                          <a:pt x="878" y="5226"/>
                          <a:pt x="0" y="5958"/>
                        </a:cubicBezTo>
                        <a:lnTo>
                          <a:pt x="196" y="6189"/>
                        </a:lnTo>
                        <a:cubicBezTo>
                          <a:pt x="1044" y="5484"/>
                          <a:pt x="2097" y="4603"/>
                          <a:pt x="3322" y="4448"/>
                        </a:cubicBezTo>
                        <a:cubicBezTo>
                          <a:pt x="3413" y="4436"/>
                          <a:pt x="3499" y="4430"/>
                          <a:pt x="3577" y="4430"/>
                        </a:cubicBezTo>
                        <a:cubicBezTo>
                          <a:pt x="3656" y="4430"/>
                          <a:pt x="3729" y="4436"/>
                          <a:pt x="3795" y="4448"/>
                        </a:cubicBezTo>
                        <a:cubicBezTo>
                          <a:pt x="3786" y="4484"/>
                          <a:pt x="3775" y="4520"/>
                          <a:pt x="3769" y="4560"/>
                        </a:cubicBezTo>
                        <a:cubicBezTo>
                          <a:pt x="3740" y="4729"/>
                          <a:pt x="3799" y="4921"/>
                          <a:pt x="3918" y="5033"/>
                        </a:cubicBezTo>
                        <a:cubicBezTo>
                          <a:pt x="3987" y="5100"/>
                          <a:pt x="4073" y="5135"/>
                          <a:pt x="4160" y="5135"/>
                        </a:cubicBezTo>
                        <a:cubicBezTo>
                          <a:pt x="4185" y="5135"/>
                          <a:pt x="4211" y="5132"/>
                          <a:pt x="4236" y="5126"/>
                        </a:cubicBezTo>
                        <a:cubicBezTo>
                          <a:pt x="4431" y="5080"/>
                          <a:pt x="4557" y="4865"/>
                          <a:pt x="4510" y="4653"/>
                        </a:cubicBezTo>
                        <a:cubicBezTo>
                          <a:pt x="4481" y="4517"/>
                          <a:pt x="4388" y="4394"/>
                          <a:pt x="4246" y="4301"/>
                        </a:cubicBezTo>
                        <a:cubicBezTo>
                          <a:pt x="4382" y="4173"/>
                          <a:pt x="4577" y="4067"/>
                          <a:pt x="4776" y="3974"/>
                        </a:cubicBezTo>
                        <a:lnTo>
                          <a:pt x="4967" y="3884"/>
                        </a:lnTo>
                        <a:cubicBezTo>
                          <a:pt x="5776" y="3511"/>
                          <a:pt x="6610" y="3126"/>
                          <a:pt x="7289" y="2523"/>
                        </a:cubicBezTo>
                        <a:cubicBezTo>
                          <a:pt x="7720" y="2143"/>
                          <a:pt x="7978" y="1762"/>
                          <a:pt x="8077" y="1358"/>
                        </a:cubicBezTo>
                        <a:cubicBezTo>
                          <a:pt x="8210" y="821"/>
                          <a:pt x="8021" y="265"/>
                          <a:pt x="7620" y="0"/>
                        </a:cubicBez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88" name="Google Shape;1388;p33"/>
                  <p:cNvSpPr/>
                  <p:nvPr/>
                </p:nvSpPr>
                <p:spPr>
                  <a:xfrm>
                    <a:off x="2178266" y="4601967"/>
                    <a:ext cx="997943" cy="5704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15" h="6925" extrusionOk="0">
                        <a:moveTo>
                          <a:pt x="12041" y="0"/>
                        </a:moveTo>
                        <a:cubicBezTo>
                          <a:pt x="8027" y="2308"/>
                          <a:pt x="4014" y="4616"/>
                          <a:pt x="0" y="6924"/>
                        </a:cubicBezTo>
                        <a:lnTo>
                          <a:pt x="911" y="6924"/>
                        </a:lnTo>
                        <a:cubicBezTo>
                          <a:pt x="4183" y="5043"/>
                          <a:pt x="7454" y="3162"/>
                          <a:pt x="10726" y="1281"/>
                        </a:cubicBezTo>
                        <a:cubicBezTo>
                          <a:pt x="11190" y="1017"/>
                          <a:pt x="11654" y="751"/>
                          <a:pt x="12114" y="483"/>
                        </a:cubicBezTo>
                        <a:lnTo>
                          <a:pt x="12041" y="0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89" name="Google Shape;1389;p33"/>
                  <p:cNvSpPr/>
                  <p:nvPr/>
                </p:nvSpPr>
                <p:spPr>
                  <a:xfrm>
                    <a:off x="2360556" y="4698507"/>
                    <a:ext cx="830068" cy="4738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77" h="5753" extrusionOk="0">
                        <a:moveTo>
                          <a:pt x="10004" y="0"/>
                        </a:moveTo>
                        <a:cubicBezTo>
                          <a:pt x="6669" y="1917"/>
                          <a:pt x="3334" y="3835"/>
                          <a:pt x="0" y="5752"/>
                        </a:cubicBezTo>
                        <a:lnTo>
                          <a:pt x="917" y="5752"/>
                        </a:lnTo>
                        <a:cubicBezTo>
                          <a:pt x="3549" y="4239"/>
                          <a:pt x="6182" y="2722"/>
                          <a:pt x="8818" y="1208"/>
                        </a:cubicBezTo>
                        <a:cubicBezTo>
                          <a:pt x="9239" y="967"/>
                          <a:pt x="9656" y="725"/>
                          <a:pt x="10077" y="484"/>
                        </a:cubicBezTo>
                        <a:lnTo>
                          <a:pt x="10004" y="0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90" name="Google Shape;1390;p33"/>
                  <p:cNvSpPr/>
                  <p:nvPr/>
                </p:nvSpPr>
                <p:spPr>
                  <a:xfrm>
                    <a:off x="2558578" y="4803202"/>
                    <a:ext cx="647860" cy="3691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65" h="4482" extrusionOk="0">
                        <a:moveTo>
                          <a:pt x="7792" y="1"/>
                        </a:moveTo>
                        <a:cubicBezTo>
                          <a:pt x="5195" y="1494"/>
                          <a:pt x="2596" y="2988"/>
                          <a:pt x="0" y="4481"/>
                        </a:cubicBezTo>
                        <a:lnTo>
                          <a:pt x="914" y="4481"/>
                        </a:lnTo>
                        <a:cubicBezTo>
                          <a:pt x="2748" y="3428"/>
                          <a:pt x="4580" y="2372"/>
                          <a:pt x="6414" y="1319"/>
                        </a:cubicBezTo>
                        <a:cubicBezTo>
                          <a:pt x="6898" y="1041"/>
                          <a:pt x="7381" y="762"/>
                          <a:pt x="7864" y="484"/>
                        </a:cubicBezTo>
                        <a:lnTo>
                          <a:pt x="7792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91" name="Google Shape;1391;p33"/>
                  <p:cNvSpPr/>
                  <p:nvPr/>
                </p:nvSpPr>
                <p:spPr>
                  <a:xfrm>
                    <a:off x="2772086" y="4916134"/>
                    <a:ext cx="451319" cy="2562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79" h="3111" extrusionOk="0">
                        <a:moveTo>
                          <a:pt x="5405" y="1"/>
                        </a:moveTo>
                        <a:cubicBezTo>
                          <a:pt x="3603" y="1037"/>
                          <a:pt x="1802" y="2074"/>
                          <a:pt x="1" y="3110"/>
                        </a:cubicBezTo>
                        <a:lnTo>
                          <a:pt x="915" y="3110"/>
                        </a:lnTo>
                        <a:cubicBezTo>
                          <a:pt x="2133" y="2411"/>
                          <a:pt x="3349" y="1710"/>
                          <a:pt x="4567" y="1010"/>
                        </a:cubicBezTo>
                        <a:cubicBezTo>
                          <a:pt x="4869" y="835"/>
                          <a:pt x="5173" y="663"/>
                          <a:pt x="5478" y="487"/>
                        </a:cubicBezTo>
                        <a:lnTo>
                          <a:pt x="5405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92" name="Google Shape;1392;p33"/>
                  <p:cNvSpPr/>
                  <p:nvPr/>
                </p:nvSpPr>
                <p:spPr>
                  <a:xfrm>
                    <a:off x="2957012" y="5014404"/>
                    <a:ext cx="281055" cy="157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2" h="1918" extrusionOk="0">
                        <a:moveTo>
                          <a:pt x="3339" y="0"/>
                        </a:moveTo>
                        <a:cubicBezTo>
                          <a:pt x="2226" y="639"/>
                          <a:pt x="1113" y="1278"/>
                          <a:pt x="1" y="1917"/>
                        </a:cubicBezTo>
                        <a:lnTo>
                          <a:pt x="918" y="1917"/>
                        </a:lnTo>
                        <a:cubicBezTo>
                          <a:pt x="1613" y="1516"/>
                          <a:pt x="2312" y="1116"/>
                          <a:pt x="3011" y="711"/>
                        </a:cubicBezTo>
                        <a:cubicBezTo>
                          <a:pt x="3143" y="636"/>
                          <a:pt x="3279" y="560"/>
                          <a:pt x="3412" y="483"/>
                        </a:cubicBezTo>
                        <a:lnTo>
                          <a:pt x="3339" y="0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93" name="Google Shape;1393;p33"/>
                  <p:cNvSpPr/>
                  <p:nvPr/>
                </p:nvSpPr>
                <p:spPr>
                  <a:xfrm>
                    <a:off x="3152645" y="5117698"/>
                    <a:ext cx="100989" cy="546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6" h="664" extrusionOk="0">
                        <a:moveTo>
                          <a:pt x="1153" y="1"/>
                        </a:moveTo>
                        <a:cubicBezTo>
                          <a:pt x="768" y="223"/>
                          <a:pt x="384" y="441"/>
                          <a:pt x="1" y="663"/>
                        </a:cubicBezTo>
                        <a:lnTo>
                          <a:pt x="915" y="663"/>
                        </a:lnTo>
                        <a:cubicBezTo>
                          <a:pt x="1000" y="614"/>
                          <a:pt x="1086" y="564"/>
                          <a:pt x="1173" y="514"/>
                        </a:cubicBezTo>
                        <a:cubicBezTo>
                          <a:pt x="1189" y="504"/>
                          <a:pt x="1209" y="495"/>
                          <a:pt x="1225" y="484"/>
                        </a:cubicBezTo>
                        <a:lnTo>
                          <a:pt x="1153" y="1"/>
                        </a:lnTo>
                        <a:close/>
                      </a:path>
                    </a:pathLst>
                  </a:custGeom>
                  <a:solidFill>
                    <a:srgbClr val="82C6A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394" name="Google Shape;1394;p33"/>
                <p:cNvGrpSpPr/>
                <p:nvPr/>
              </p:nvGrpSpPr>
              <p:grpSpPr>
                <a:xfrm>
                  <a:off x="2194329" y="3338461"/>
                  <a:ext cx="465816" cy="1833939"/>
                  <a:chOff x="2194329" y="3338461"/>
                  <a:chExt cx="465816" cy="1833939"/>
                </a:xfrm>
              </p:grpSpPr>
              <p:sp>
                <p:nvSpPr>
                  <p:cNvPr id="1395" name="Google Shape;1395;p33"/>
                  <p:cNvSpPr/>
                  <p:nvPr/>
                </p:nvSpPr>
                <p:spPr>
                  <a:xfrm>
                    <a:off x="2194329" y="3338461"/>
                    <a:ext cx="465816" cy="5458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55" h="6627" extrusionOk="0">
                        <a:moveTo>
                          <a:pt x="1263" y="331"/>
                        </a:moveTo>
                        <a:cubicBezTo>
                          <a:pt x="1418" y="331"/>
                          <a:pt x="1561" y="391"/>
                          <a:pt x="1693" y="517"/>
                        </a:cubicBezTo>
                        <a:cubicBezTo>
                          <a:pt x="2527" y="1301"/>
                          <a:pt x="2607" y="4153"/>
                          <a:pt x="2604" y="5348"/>
                        </a:cubicBezTo>
                        <a:cubicBezTo>
                          <a:pt x="1806" y="3961"/>
                          <a:pt x="475" y="1341"/>
                          <a:pt x="869" y="543"/>
                        </a:cubicBezTo>
                        <a:cubicBezTo>
                          <a:pt x="932" y="418"/>
                          <a:pt x="1034" y="351"/>
                          <a:pt x="1196" y="334"/>
                        </a:cubicBezTo>
                        <a:cubicBezTo>
                          <a:pt x="1216" y="334"/>
                          <a:pt x="1239" y="331"/>
                          <a:pt x="1263" y="331"/>
                        </a:cubicBezTo>
                        <a:close/>
                        <a:moveTo>
                          <a:pt x="4088" y="305"/>
                        </a:moveTo>
                        <a:cubicBezTo>
                          <a:pt x="4120" y="305"/>
                          <a:pt x="4200" y="364"/>
                          <a:pt x="4296" y="543"/>
                        </a:cubicBezTo>
                        <a:cubicBezTo>
                          <a:pt x="5078" y="1963"/>
                          <a:pt x="3693" y="4474"/>
                          <a:pt x="3035" y="5527"/>
                        </a:cubicBezTo>
                        <a:cubicBezTo>
                          <a:pt x="3250" y="2981"/>
                          <a:pt x="3683" y="394"/>
                          <a:pt x="4084" y="305"/>
                        </a:cubicBezTo>
                        <a:close/>
                        <a:moveTo>
                          <a:pt x="4093" y="1"/>
                        </a:moveTo>
                        <a:cubicBezTo>
                          <a:pt x="4068" y="1"/>
                          <a:pt x="4043" y="4"/>
                          <a:pt x="4018" y="10"/>
                        </a:cubicBezTo>
                        <a:cubicBezTo>
                          <a:pt x="3441" y="135"/>
                          <a:pt x="3081" y="2246"/>
                          <a:pt x="2879" y="4023"/>
                        </a:cubicBezTo>
                        <a:cubicBezTo>
                          <a:pt x="2806" y="2652"/>
                          <a:pt x="2574" y="927"/>
                          <a:pt x="1899" y="294"/>
                        </a:cubicBezTo>
                        <a:cubicBezTo>
                          <a:pt x="1711" y="116"/>
                          <a:pt x="1495" y="28"/>
                          <a:pt x="1259" y="28"/>
                        </a:cubicBezTo>
                        <a:cubicBezTo>
                          <a:pt x="1227" y="28"/>
                          <a:pt x="1196" y="30"/>
                          <a:pt x="1164" y="33"/>
                        </a:cubicBezTo>
                        <a:cubicBezTo>
                          <a:pt x="901" y="60"/>
                          <a:pt x="707" y="189"/>
                          <a:pt x="597" y="407"/>
                        </a:cubicBezTo>
                        <a:cubicBezTo>
                          <a:pt x="1" y="1616"/>
                          <a:pt x="2345" y="5527"/>
                          <a:pt x="2617" y="5967"/>
                        </a:cubicBezTo>
                        <a:lnTo>
                          <a:pt x="2690" y="6087"/>
                        </a:lnTo>
                        <a:cubicBezTo>
                          <a:pt x="2690" y="6087"/>
                          <a:pt x="2686" y="6090"/>
                          <a:pt x="2686" y="6093"/>
                        </a:cubicBezTo>
                        <a:lnTo>
                          <a:pt x="2650" y="6626"/>
                        </a:lnTo>
                        <a:lnTo>
                          <a:pt x="2849" y="6348"/>
                        </a:lnTo>
                        <a:lnTo>
                          <a:pt x="2879" y="6394"/>
                        </a:lnTo>
                        <a:lnTo>
                          <a:pt x="2882" y="6305"/>
                        </a:lnTo>
                        <a:lnTo>
                          <a:pt x="2961" y="6192"/>
                        </a:lnTo>
                        <a:cubicBezTo>
                          <a:pt x="3074" y="6036"/>
                          <a:pt x="5654" y="2388"/>
                          <a:pt x="4561" y="394"/>
                        </a:cubicBezTo>
                        <a:cubicBezTo>
                          <a:pt x="4417" y="134"/>
                          <a:pt x="4260" y="1"/>
                          <a:pt x="4093" y="1"/>
                        </a:cubicBez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96" name="Google Shape;1396;p33"/>
                  <p:cNvSpPr/>
                  <p:nvPr/>
                </p:nvSpPr>
                <p:spPr>
                  <a:xfrm>
                    <a:off x="2380984" y="3762348"/>
                    <a:ext cx="256178" cy="14100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10" h="17118" extrusionOk="0">
                        <a:moveTo>
                          <a:pt x="0" y="0"/>
                        </a:moveTo>
                        <a:lnTo>
                          <a:pt x="1206" y="17117"/>
                        </a:lnTo>
                        <a:lnTo>
                          <a:pt x="3110" y="17117"/>
                        </a:lnTo>
                        <a:lnTo>
                          <a:pt x="1169" y="7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397" name="Google Shape;1397;p33"/>
              <p:cNvGrpSpPr/>
              <p:nvPr/>
            </p:nvGrpSpPr>
            <p:grpSpPr>
              <a:xfrm>
                <a:off x="7571181" y="2643277"/>
                <a:ext cx="658777" cy="653684"/>
                <a:chOff x="6409817" y="3847558"/>
                <a:chExt cx="1323644" cy="1313674"/>
              </a:xfrm>
            </p:grpSpPr>
            <p:sp>
              <p:nvSpPr>
                <p:cNvPr id="1398" name="Google Shape;1398;p33"/>
                <p:cNvSpPr/>
                <p:nvPr/>
              </p:nvSpPr>
              <p:spPr>
                <a:xfrm>
                  <a:off x="6632140" y="3847558"/>
                  <a:ext cx="974961" cy="746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6" h="9059" extrusionOk="0">
                      <a:moveTo>
                        <a:pt x="3551" y="5264"/>
                      </a:moveTo>
                      <a:cubicBezTo>
                        <a:pt x="3555" y="5264"/>
                        <a:pt x="3559" y="5264"/>
                        <a:pt x="3563" y="5264"/>
                      </a:cubicBezTo>
                      <a:cubicBezTo>
                        <a:pt x="3620" y="5354"/>
                        <a:pt x="3626" y="5470"/>
                        <a:pt x="3580" y="5589"/>
                      </a:cubicBezTo>
                      <a:cubicBezTo>
                        <a:pt x="3514" y="5751"/>
                        <a:pt x="3368" y="5877"/>
                        <a:pt x="3216" y="5900"/>
                      </a:cubicBezTo>
                      <a:cubicBezTo>
                        <a:pt x="3186" y="5905"/>
                        <a:pt x="3156" y="5908"/>
                        <a:pt x="3127" y="5908"/>
                      </a:cubicBezTo>
                      <a:cubicBezTo>
                        <a:pt x="3069" y="5908"/>
                        <a:pt x="3014" y="5898"/>
                        <a:pt x="2961" y="5880"/>
                      </a:cubicBezTo>
                      <a:cubicBezTo>
                        <a:pt x="3007" y="5685"/>
                        <a:pt x="3106" y="5502"/>
                        <a:pt x="3236" y="5387"/>
                      </a:cubicBezTo>
                      <a:cubicBezTo>
                        <a:pt x="3332" y="5304"/>
                        <a:pt x="3439" y="5264"/>
                        <a:pt x="3551" y="5264"/>
                      </a:cubicBezTo>
                      <a:close/>
                      <a:moveTo>
                        <a:pt x="5752" y="1811"/>
                      </a:moveTo>
                      <a:cubicBezTo>
                        <a:pt x="5941" y="1811"/>
                        <a:pt x="6094" y="1877"/>
                        <a:pt x="6223" y="2016"/>
                      </a:cubicBezTo>
                      <a:cubicBezTo>
                        <a:pt x="7180" y="3049"/>
                        <a:pt x="6316" y="7457"/>
                        <a:pt x="6084" y="8546"/>
                      </a:cubicBezTo>
                      <a:cubicBezTo>
                        <a:pt x="5700" y="7539"/>
                        <a:pt x="4275" y="3566"/>
                        <a:pt x="5030" y="2231"/>
                      </a:cubicBezTo>
                      <a:cubicBezTo>
                        <a:pt x="5166" y="1996"/>
                        <a:pt x="5359" y="1860"/>
                        <a:pt x="5620" y="1820"/>
                      </a:cubicBezTo>
                      <a:cubicBezTo>
                        <a:pt x="5666" y="1814"/>
                        <a:pt x="5709" y="1811"/>
                        <a:pt x="5752" y="1811"/>
                      </a:cubicBezTo>
                      <a:close/>
                      <a:moveTo>
                        <a:pt x="10448" y="2943"/>
                      </a:moveTo>
                      <a:cubicBezTo>
                        <a:pt x="10580" y="2943"/>
                        <a:pt x="10687" y="3016"/>
                        <a:pt x="10769" y="3168"/>
                      </a:cubicBezTo>
                      <a:cubicBezTo>
                        <a:pt x="11567" y="4628"/>
                        <a:pt x="7401" y="7778"/>
                        <a:pt x="6312" y="8566"/>
                      </a:cubicBezTo>
                      <a:cubicBezTo>
                        <a:pt x="7398" y="6480"/>
                        <a:pt x="9478" y="2959"/>
                        <a:pt x="10445" y="2943"/>
                      </a:cubicBezTo>
                      <a:close/>
                      <a:moveTo>
                        <a:pt x="836" y="0"/>
                      </a:moveTo>
                      <a:cubicBezTo>
                        <a:pt x="526" y="0"/>
                        <a:pt x="236" y="51"/>
                        <a:pt x="1" y="112"/>
                      </a:cubicBezTo>
                      <a:lnTo>
                        <a:pt x="40" y="261"/>
                      </a:lnTo>
                      <a:cubicBezTo>
                        <a:pt x="266" y="203"/>
                        <a:pt x="544" y="154"/>
                        <a:pt x="841" y="154"/>
                      </a:cubicBezTo>
                      <a:cubicBezTo>
                        <a:pt x="1139" y="154"/>
                        <a:pt x="1456" y="203"/>
                        <a:pt x="1758" y="340"/>
                      </a:cubicBezTo>
                      <a:cubicBezTo>
                        <a:pt x="2315" y="595"/>
                        <a:pt x="2692" y="1148"/>
                        <a:pt x="2683" y="1681"/>
                      </a:cubicBezTo>
                      <a:cubicBezTo>
                        <a:pt x="2680" y="1999"/>
                        <a:pt x="2553" y="2294"/>
                        <a:pt x="2418" y="2605"/>
                      </a:cubicBezTo>
                      <a:cubicBezTo>
                        <a:pt x="2339" y="2794"/>
                        <a:pt x="2255" y="2989"/>
                        <a:pt x="2200" y="3194"/>
                      </a:cubicBezTo>
                      <a:cubicBezTo>
                        <a:pt x="2093" y="3585"/>
                        <a:pt x="2100" y="3992"/>
                        <a:pt x="2116" y="4443"/>
                      </a:cubicBezTo>
                      <a:cubicBezTo>
                        <a:pt x="2130" y="4764"/>
                        <a:pt x="2146" y="5161"/>
                        <a:pt x="2319" y="5502"/>
                      </a:cubicBezTo>
                      <a:cubicBezTo>
                        <a:pt x="2414" y="5688"/>
                        <a:pt x="2580" y="5877"/>
                        <a:pt x="2788" y="5979"/>
                      </a:cubicBezTo>
                      <a:cubicBezTo>
                        <a:pt x="2785" y="6016"/>
                        <a:pt x="2782" y="6052"/>
                        <a:pt x="2782" y="6089"/>
                      </a:cubicBezTo>
                      <a:cubicBezTo>
                        <a:pt x="2765" y="6827"/>
                        <a:pt x="3226" y="7589"/>
                        <a:pt x="3977" y="8082"/>
                      </a:cubicBezTo>
                      <a:cubicBezTo>
                        <a:pt x="4590" y="8487"/>
                        <a:pt x="5299" y="8681"/>
                        <a:pt x="5995" y="8857"/>
                      </a:cubicBezTo>
                      <a:lnTo>
                        <a:pt x="5898" y="9043"/>
                      </a:lnTo>
                      <a:lnTo>
                        <a:pt x="6067" y="8927"/>
                      </a:lnTo>
                      <a:lnTo>
                        <a:pt x="6123" y="9059"/>
                      </a:lnTo>
                      <a:lnTo>
                        <a:pt x="6160" y="8900"/>
                      </a:lnTo>
                      <a:cubicBezTo>
                        <a:pt x="6169" y="8904"/>
                        <a:pt x="6183" y="8904"/>
                        <a:pt x="6193" y="8907"/>
                      </a:cubicBezTo>
                      <a:lnTo>
                        <a:pt x="6213" y="8824"/>
                      </a:lnTo>
                      <a:cubicBezTo>
                        <a:pt x="6881" y="8354"/>
                        <a:pt x="11836" y="4797"/>
                        <a:pt x="10905" y="3095"/>
                      </a:cubicBezTo>
                      <a:cubicBezTo>
                        <a:pt x="10794" y="2893"/>
                        <a:pt x="10635" y="2791"/>
                        <a:pt x="10450" y="2791"/>
                      </a:cubicBezTo>
                      <a:cubicBezTo>
                        <a:pt x="10447" y="2791"/>
                        <a:pt x="10444" y="2791"/>
                        <a:pt x="10441" y="2791"/>
                      </a:cubicBezTo>
                      <a:cubicBezTo>
                        <a:pt x="9305" y="2807"/>
                        <a:pt x="7060" y="6838"/>
                        <a:pt x="6296" y="8278"/>
                      </a:cubicBezTo>
                      <a:cubicBezTo>
                        <a:pt x="6594" y="6824"/>
                        <a:pt x="7279" y="2933"/>
                        <a:pt x="6335" y="1913"/>
                      </a:cubicBezTo>
                      <a:cubicBezTo>
                        <a:pt x="6179" y="1743"/>
                        <a:pt x="5985" y="1659"/>
                        <a:pt x="5757" y="1659"/>
                      </a:cubicBezTo>
                      <a:cubicBezTo>
                        <a:pt x="5706" y="1659"/>
                        <a:pt x="5652" y="1663"/>
                        <a:pt x="5597" y="1672"/>
                      </a:cubicBezTo>
                      <a:cubicBezTo>
                        <a:pt x="5292" y="1718"/>
                        <a:pt x="5057" y="1880"/>
                        <a:pt x="4902" y="2158"/>
                      </a:cubicBezTo>
                      <a:cubicBezTo>
                        <a:pt x="4070" y="3615"/>
                        <a:pt x="5653" y="7860"/>
                        <a:pt x="5978" y="8698"/>
                      </a:cubicBezTo>
                      <a:cubicBezTo>
                        <a:pt x="5312" y="8530"/>
                        <a:pt x="4639" y="8334"/>
                        <a:pt x="4060" y="7957"/>
                      </a:cubicBezTo>
                      <a:cubicBezTo>
                        <a:pt x="3504" y="7593"/>
                        <a:pt x="2918" y="6910"/>
                        <a:pt x="2935" y="6092"/>
                      </a:cubicBezTo>
                      <a:cubicBezTo>
                        <a:pt x="2935" y="6072"/>
                        <a:pt x="2935" y="6052"/>
                        <a:pt x="2938" y="6036"/>
                      </a:cubicBezTo>
                      <a:cubicBezTo>
                        <a:pt x="3001" y="6051"/>
                        <a:pt x="3066" y="6061"/>
                        <a:pt x="3134" y="6061"/>
                      </a:cubicBezTo>
                      <a:cubicBezTo>
                        <a:pt x="3168" y="6061"/>
                        <a:pt x="3203" y="6058"/>
                        <a:pt x="3239" y="6052"/>
                      </a:cubicBezTo>
                      <a:cubicBezTo>
                        <a:pt x="3447" y="6019"/>
                        <a:pt x="3636" y="5860"/>
                        <a:pt x="3719" y="5645"/>
                      </a:cubicBezTo>
                      <a:cubicBezTo>
                        <a:pt x="3792" y="5463"/>
                        <a:pt x="3772" y="5277"/>
                        <a:pt x="3663" y="5145"/>
                      </a:cubicBezTo>
                      <a:lnTo>
                        <a:pt x="3643" y="5118"/>
                      </a:lnTo>
                      <a:lnTo>
                        <a:pt x="3613" y="5115"/>
                      </a:lnTo>
                      <a:cubicBezTo>
                        <a:pt x="3591" y="5113"/>
                        <a:pt x="3568" y="5111"/>
                        <a:pt x="3546" y="5111"/>
                      </a:cubicBezTo>
                      <a:cubicBezTo>
                        <a:pt x="3398" y="5111"/>
                        <a:pt x="3257" y="5168"/>
                        <a:pt x="3137" y="5274"/>
                      </a:cubicBezTo>
                      <a:cubicBezTo>
                        <a:pt x="2987" y="5403"/>
                        <a:pt x="2875" y="5602"/>
                        <a:pt x="2819" y="5820"/>
                      </a:cubicBezTo>
                      <a:cubicBezTo>
                        <a:pt x="2663" y="5731"/>
                        <a:pt x="2530" y="5586"/>
                        <a:pt x="2454" y="5433"/>
                      </a:cubicBezTo>
                      <a:cubicBezTo>
                        <a:pt x="2295" y="5122"/>
                        <a:pt x="2282" y="4744"/>
                        <a:pt x="2269" y="4440"/>
                      </a:cubicBezTo>
                      <a:cubicBezTo>
                        <a:pt x="2252" y="3999"/>
                        <a:pt x="2246" y="3605"/>
                        <a:pt x="2348" y="3231"/>
                      </a:cubicBezTo>
                      <a:cubicBezTo>
                        <a:pt x="2398" y="3039"/>
                        <a:pt x="2481" y="2850"/>
                        <a:pt x="2560" y="2665"/>
                      </a:cubicBezTo>
                      <a:cubicBezTo>
                        <a:pt x="2692" y="2354"/>
                        <a:pt x="2828" y="2032"/>
                        <a:pt x="2835" y="1684"/>
                      </a:cubicBezTo>
                      <a:cubicBezTo>
                        <a:pt x="2845" y="1082"/>
                        <a:pt x="2441" y="486"/>
                        <a:pt x="1822" y="204"/>
                      </a:cubicBezTo>
                      <a:cubicBezTo>
                        <a:pt x="1495" y="54"/>
                        <a:pt x="1155" y="0"/>
                        <a:pt x="83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399" name="Google Shape;1399;p33"/>
                <p:cNvGrpSpPr/>
                <p:nvPr/>
              </p:nvGrpSpPr>
              <p:grpSpPr>
                <a:xfrm>
                  <a:off x="6409817" y="4447803"/>
                  <a:ext cx="1323644" cy="713428"/>
                  <a:chOff x="6409817" y="4447803"/>
                  <a:chExt cx="1323644" cy="713428"/>
                </a:xfrm>
              </p:grpSpPr>
              <p:sp>
                <p:nvSpPr>
                  <p:cNvPr id="1400" name="Google Shape;1400;p33"/>
                  <p:cNvSpPr/>
                  <p:nvPr/>
                </p:nvSpPr>
                <p:spPr>
                  <a:xfrm>
                    <a:off x="6409817" y="4447803"/>
                    <a:ext cx="1323644" cy="7134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69" h="8661" extrusionOk="0">
                        <a:moveTo>
                          <a:pt x="6951" y="3845"/>
                        </a:moveTo>
                        <a:cubicBezTo>
                          <a:pt x="8107" y="3845"/>
                          <a:pt x="8104" y="5643"/>
                          <a:pt x="6951" y="5643"/>
                        </a:cubicBezTo>
                        <a:cubicBezTo>
                          <a:pt x="5793" y="5643"/>
                          <a:pt x="5796" y="3845"/>
                          <a:pt x="6951" y="3845"/>
                        </a:cubicBezTo>
                        <a:close/>
                        <a:moveTo>
                          <a:pt x="13224" y="4796"/>
                        </a:moveTo>
                        <a:cubicBezTo>
                          <a:pt x="14369" y="4796"/>
                          <a:pt x="14366" y="6574"/>
                          <a:pt x="13224" y="6574"/>
                        </a:cubicBezTo>
                        <a:cubicBezTo>
                          <a:pt x="12081" y="6574"/>
                          <a:pt x="12081" y="4796"/>
                          <a:pt x="13224" y="4796"/>
                        </a:cubicBezTo>
                        <a:close/>
                        <a:moveTo>
                          <a:pt x="3514" y="6207"/>
                        </a:moveTo>
                        <a:cubicBezTo>
                          <a:pt x="4686" y="6207"/>
                          <a:pt x="4686" y="8031"/>
                          <a:pt x="3514" y="8031"/>
                        </a:cubicBezTo>
                        <a:cubicBezTo>
                          <a:pt x="2342" y="8031"/>
                          <a:pt x="2342" y="6207"/>
                          <a:pt x="3514" y="6207"/>
                        </a:cubicBezTo>
                        <a:close/>
                        <a:moveTo>
                          <a:pt x="9813" y="6713"/>
                        </a:moveTo>
                        <a:cubicBezTo>
                          <a:pt x="10968" y="6713"/>
                          <a:pt x="10968" y="8507"/>
                          <a:pt x="9813" y="8507"/>
                        </a:cubicBezTo>
                        <a:cubicBezTo>
                          <a:pt x="8657" y="8507"/>
                          <a:pt x="8657" y="6713"/>
                          <a:pt x="9813" y="6713"/>
                        </a:cubicBezTo>
                        <a:close/>
                        <a:moveTo>
                          <a:pt x="1100" y="0"/>
                        </a:moveTo>
                        <a:lnTo>
                          <a:pt x="702" y="3120"/>
                        </a:lnTo>
                        <a:cubicBezTo>
                          <a:pt x="756" y="3110"/>
                          <a:pt x="812" y="3107"/>
                          <a:pt x="868" y="3107"/>
                        </a:cubicBezTo>
                        <a:cubicBezTo>
                          <a:pt x="2044" y="3107"/>
                          <a:pt x="2041" y="4928"/>
                          <a:pt x="868" y="4928"/>
                        </a:cubicBezTo>
                        <a:cubicBezTo>
                          <a:pt x="722" y="4928"/>
                          <a:pt x="593" y="4898"/>
                          <a:pt x="484" y="4848"/>
                        </a:cubicBezTo>
                        <a:lnTo>
                          <a:pt x="1" y="8660"/>
                        </a:lnTo>
                        <a:lnTo>
                          <a:pt x="15194" y="8660"/>
                        </a:lnTo>
                        <a:cubicBezTo>
                          <a:pt x="15303" y="8607"/>
                          <a:pt x="15435" y="8577"/>
                          <a:pt x="15584" y="8577"/>
                        </a:cubicBezTo>
                        <a:cubicBezTo>
                          <a:pt x="15733" y="8577"/>
                          <a:pt x="15862" y="8607"/>
                          <a:pt x="15972" y="8660"/>
                        </a:cubicBezTo>
                        <a:lnTo>
                          <a:pt x="16068" y="8660"/>
                        </a:lnTo>
                        <a:lnTo>
                          <a:pt x="16068" y="4494"/>
                        </a:lnTo>
                        <a:cubicBezTo>
                          <a:pt x="15194" y="4422"/>
                          <a:pt x="15061" y="3259"/>
                          <a:pt x="15667" y="2855"/>
                        </a:cubicBezTo>
                        <a:lnTo>
                          <a:pt x="11733" y="2083"/>
                        </a:lnTo>
                        <a:lnTo>
                          <a:pt x="11733" y="2083"/>
                        </a:lnTo>
                        <a:cubicBezTo>
                          <a:pt x="11856" y="2597"/>
                          <a:pt x="11575" y="3222"/>
                          <a:pt x="10892" y="3222"/>
                        </a:cubicBezTo>
                        <a:cubicBezTo>
                          <a:pt x="10068" y="3222"/>
                          <a:pt x="9832" y="2305"/>
                          <a:pt x="10187" y="1782"/>
                        </a:cubicBezTo>
                        <a:lnTo>
                          <a:pt x="6071" y="974"/>
                        </a:lnTo>
                        <a:cubicBezTo>
                          <a:pt x="6044" y="1411"/>
                          <a:pt x="5753" y="1828"/>
                          <a:pt x="5189" y="1828"/>
                        </a:cubicBezTo>
                        <a:cubicBezTo>
                          <a:pt x="4485" y="1828"/>
                          <a:pt x="4203" y="1166"/>
                          <a:pt x="4352" y="639"/>
                        </a:cubicBezTo>
                        <a:lnTo>
                          <a:pt x="1100" y="0"/>
                        </a:ln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1401" name="Google Shape;1401;p33"/>
                  <p:cNvGrpSpPr/>
                  <p:nvPr/>
                </p:nvGrpSpPr>
                <p:grpSpPr>
                  <a:xfrm>
                    <a:off x="6447139" y="4500434"/>
                    <a:ext cx="1160578" cy="659576"/>
                    <a:chOff x="6447139" y="4500434"/>
                    <a:chExt cx="1160578" cy="659576"/>
                  </a:xfrm>
                </p:grpSpPr>
                <p:sp>
                  <p:nvSpPr>
                    <p:cNvPr id="1402" name="Google Shape;1402;p33"/>
                    <p:cNvSpPr/>
                    <p:nvPr/>
                  </p:nvSpPr>
                  <p:spPr>
                    <a:xfrm>
                      <a:off x="6447139" y="4694347"/>
                      <a:ext cx="144670" cy="168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61" h="1821" extrusionOk="0">
                          <a:moveTo>
                            <a:pt x="385" y="0"/>
                          </a:moveTo>
                          <a:cubicBezTo>
                            <a:pt x="329" y="0"/>
                            <a:pt x="273" y="3"/>
                            <a:pt x="219" y="13"/>
                          </a:cubicBezTo>
                          <a:lnTo>
                            <a:pt x="1" y="1741"/>
                          </a:lnTo>
                          <a:cubicBezTo>
                            <a:pt x="110" y="1791"/>
                            <a:pt x="239" y="1821"/>
                            <a:pt x="385" y="1821"/>
                          </a:cubicBezTo>
                          <a:cubicBezTo>
                            <a:pt x="1558" y="1821"/>
                            <a:pt x="1561" y="0"/>
                            <a:pt x="385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3" name="Google Shape;1403;p33"/>
                    <p:cNvSpPr/>
                    <p:nvPr/>
                  </p:nvSpPr>
                  <p:spPr>
                    <a:xfrm>
                      <a:off x="6750446" y="4500434"/>
                      <a:ext cx="166724" cy="10621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68" h="1190" extrusionOk="0">
                          <a:moveTo>
                            <a:pt x="149" y="0"/>
                          </a:moveTo>
                          <a:lnTo>
                            <a:pt x="149" y="0"/>
                          </a:lnTo>
                          <a:cubicBezTo>
                            <a:pt x="0" y="527"/>
                            <a:pt x="282" y="1189"/>
                            <a:pt x="986" y="1189"/>
                          </a:cubicBezTo>
                          <a:cubicBezTo>
                            <a:pt x="1550" y="1189"/>
                            <a:pt x="1841" y="772"/>
                            <a:pt x="1868" y="335"/>
                          </a:cubicBezTo>
                          <a:lnTo>
                            <a:pt x="149" y="0"/>
                          </a:ln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4" name="Google Shape;1404;p33"/>
                    <p:cNvSpPr/>
                    <p:nvPr/>
                  </p:nvSpPr>
                  <p:spPr>
                    <a:xfrm>
                      <a:off x="7217843" y="4594584"/>
                      <a:ext cx="170851" cy="12163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24" h="1441" extrusionOk="0">
                          <a:moveTo>
                            <a:pt x="355" y="0"/>
                          </a:moveTo>
                          <a:lnTo>
                            <a:pt x="355" y="0"/>
                          </a:lnTo>
                          <a:cubicBezTo>
                            <a:pt x="0" y="523"/>
                            <a:pt x="236" y="1440"/>
                            <a:pt x="1060" y="1440"/>
                          </a:cubicBezTo>
                          <a:cubicBezTo>
                            <a:pt x="1743" y="1440"/>
                            <a:pt x="2024" y="815"/>
                            <a:pt x="1901" y="301"/>
                          </a:cubicBezTo>
                          <a:lnTo>
                            <a:pt x="355" y="0"/>
                          </a:ln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5" name="Google Shape;1405;p33"/>
                    <p:cNvSpPr/>
                    <p:nvPr/>
                  </p:nvSpPr>
                  <p:spPr>
                    <a:xfrm>
                      <a:off x="7390565" y="4831672"/>
                      <a:ext cx="217152" cy="16875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89" h="1779" extrusionOk="0">
                          <a:moveTo>
                            <a:pt x="1144" y="1"/>
                          </a:moveTo>
                          <a:cubicBezTo>
                            <a:pt x="1" y="1"/>
                            <a:pt x="1" y="1779"/>
                            <a:pt x="1144" y="1779"/>
                          </a:cubicBezTo>
                          <a:cubicBezTo>
                            <a:pt x="2286" y="1779"/>
                            <a:pt x="2289" y="1"/>
                            <a:pt x="1144" y="1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6" name="Google Shape;1406;p33"/>
                    <p:cNvSpPr/>
                    <p:nvPr/>
                  </p:nvSpPr>
                  <p:spPr>
                    <a:xfrm>
                      <a:off x="6864603" y="4753107"/>
                      <a:ext cx="235899" cy="1689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15" h="1799" extrusionOk="0">
                          <a:moveTo>
                            <a:pt x="1159" y="0"/>
                          </a:moveTo>
                          <a:cubicBezTo>
                            <a:pt x="4" y="0"/>
                            <a:pt x="1" y="1798"/>
                            <a:pt x="1159" y="1798"/>
                          </a:cubicBezTo>
                          <a:cubicBezTo>
                            <a:pt x="2312" y="1798"/>
                            <a:pt x="2315" y="0"/>
                            <a:pt x="1159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7" name="Google Shape;1407;p33"/>
                    <p:cNvSpPr/>
                    <p:nvPr/>
                  </p:nvSpPr>
                  <p:spPr>
                    <a:xfrm>
                      <a:off x="6590714" y="4949723"/>
                      <a:ext cx="217128" cy="1688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46" h="1825" extrusionOk="0">
                          <a:moveTo>
                            <a:pt x="1173" y="1"/>
                          </a:moveTo>
                          <a:cubicBezTo>
                            <a:pt x="1" y="1"/>
                            <a:pt x="1" y="1825"/>
                            <a:pt x="1173" y="1825"/>
                          </a:cubicBezTo>
                          <a:cubicBezTo>
                            <a:pt x="2345" y="1825"/>
                            <a:pt x="2345" y="1"/>
                            <a:pt x="1173" y="1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08" name="Google Shape;1408;p33"/>
                    <p:cNvSpPr/>
                    <p:nvPr/>
                  </p:nvSpPr>
                  <p:spPr>
                    <a:xfrm>
                      <a:off x="7108180" y="4989310"/>
                      <a:ext cx="219822" cy="17070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13" h="1796" extrusionOk="0">
                          <a:moveTo>
                            <a:pt x="1157" y="1"/>
                          </a:moveTo>
                          <a:cubicBezTo>
                            <a:pt x="1" y="1"/>
                            <a:pt x="1" y="1795"/>
                            <a:pt x="1157" y="1795"/>
                          </a:cubicBezTo>
                          <a:cubicBezTo>
                            <a:pt x="2312" y="1795"/>
                            <a:pt x="2312" y="1"/>
                            <a:pt x="1157" y="1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1409" name="Google Shape;1409;p33"/>
              <p:cNvGrpSpPr/>
              <p:nvPr/>
            </p:nvGrpSpPr>
            <p:grpSpPr>
              <a:xfrm flipH="1">
                <a:off x="7999725" y="2560919"/>
                <a:ext cx="757181" cy="818373"/>
                <a:chOff x="-22716" y="3092143"/>
                <a:chExt cx="1924710" cy="2080258"/>
              </a:xfrm>
            </p:grpSpPr>
            <p:sp>
              <p:nvSpPr>
                <p:cNvPr id="1410" name="Google Shape;1410;p33"/>
                <p:cNvSpPr/>
                <p:nvPr/>
              </p:nvSpPr>
              <p:spPr>
                <a:xfrm>
                  <a:off x="-17279" y="3673139"/>
                  <a:ext cx="1773150" cy="1499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26" h="18201" extrusionOk="0">
                      <a:moveTo>
                        <a:pt x="6024" y="0"/>
                      </a:moveTo>
                      <a:lnTo>
                        <a:pt x="5676" y="454"/>
                      </a:lnTo>
                      <a:lnTo>
                        <a:pt x="5398" y="821"/>
                      </a:lnTo>
                      <a:lnTo>
                        <a:pt x="4623" y="1834"/>
                      </a:lnTo>
                      <a:lnTo>
                        <a:pt x="4342" y="2206"/>
                      </a:lnTo>
                      <a:lnTo>
                        <a:pt x="3428" y="3404"/>
                      </a:lnTo>
                      <a:lnTo>
                        <a:pt x="3146" y="3772"/>
                      </a:lnTo>
                      <a:lnTo>
                        <a:pt x="2130" y="5106"/>
                      </a:lnTo>
                      <a:lnTo>
                        <a:pt x="1852" y="5474"/>
                      </a:lnTo>
                      <a:lnTo>
                        <a:pt x="967" y="6630"/>
                      </a:lnTo>
                      <a:lnTo>
                        <a:pt x="689" y="6997"/>
                      </a:lnTo>
                      <a:lnTo>
                        <a:pt x="1" y="7902"/>
                      </a:lnTo>
                      <a:lnTo>
                        <a:pt x="1" y="18200"/>
                      </a:lnTo>
                      <a:lnTo>
                        <a:pt x="16191" y="18200"/>
                      </a:lnTo>
                      <a:lnTo>
                        <a:pt x="16234" y="18111"/>
                      </a:lnTo>
                      <a:lnTo>
                        <a:pt x="17339" y="15846"/>
                      </a:lnTo>
                      <a:lnTo>
                        <a:pt x="17542" y="15435"/>
                      </a:lnTo>
                      <a:lnTo>
                        <a:pt x="18257" y="13978"/>
                      </a:lnTo>
                      <a:lnTo>
                        <a:pt x="18456" y="13567"/>
                      </a:lnTo>
                      <a:lnTo>
                        <a:pt x="19310" y="11819"/>
                      </a:lnTo>
                      <a:lnTo>
                        <a:pt x="19512" y="11411"/>
                      </a:lnTo>
                      <a:lnTo>
                        <a:pt x="20078" y="10249"/>
                      </a:lnTo>
                      <a:lnTo>
                        <a:pt x="20280" y="9838"/>
                      </a:lnTo>
                      <a:lnTo>
                        <a:pt x="20816" y="8739"/>
                      </a:lnTo>
                      <a:lnTo>
                        <a:pt x="21019" y="8332"/>
                      </a:lnTo>
                      <a:lnTo>
                        <a:pt x="21522" y="7298"/>
                      </a:lnTo>
                      <a:lnTo>
                        <a:pt x="21525" y="7298"/>
                      </a:lnTo>
                      <a:cubicBezTo>
                        <a:pt x="21508" y="7252"/>
                        <a:pt x="19257" y="6210"/>
                        <a:pt x="16922" y="5129"/>
                      </a:cubicBezTo>
                      <a:lnTo>
                        <a:pt x="14180" y="3841"/>
                      </a:lnTo>
                      <a:lnTo>
                        <a:pt x="14167" y="3855"/>
                      </a:lnTo>
                      <a:cubicBezTo>
                        <a:pt x="12789" y="3216"/>
                        <a:pt x="11773" y="2736"/>
                        <a:pt x="11763" y="2702"/>
                      </a:cubicBezTo>
                      <a:lnTo>
                        <a:pt x="6024" y="0"/>
                      </a:lnTo>
                      <a:close/>
                    </a:path>
                  </a:pathLst>
                </a:custGeom>
                <a:solidFill>
                  <a:srgbClr val="82C6A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411" name="Google Shape;1411;p33"/>
                <p:cNvGrpSpPr/>
                <p:nvPr/>
              </p:nvGrpSpPr>
              <p:grpSpPr>
                <a:xfrm>
                  <a:off x="-22716" y="3710453"/>
                  <a:ext cx="1736822" cy="1461944"/>
                  <a:chOff x="-22716" y="3710453"/>
                  <a:chExt cx="1736822" cy="1461944"/>
                </a:xfrm>
              </p:grpSpPr>
              <p:sp>
                <p:nvSpPr>
                  <p:cNvPr id="1412" name="Google Shape;1412;p33"/>
                  <p:cNvSpPr/>
                  <p:nvPr/>
                </p:nvSpPr>
                <p:spPr>
                  <a:xfrm>
                    <a:off x="427283" y="3710453"/>
                    <a:ext cx="1286823" cy="682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22" h="8287" extrusionOk="0">
                        <a:moveTo>
                          <a:pt x="279" y="1"/>
                        </a:moveTo>
                        <a:lnTo>
                          <a:pt x="1" y="368"/>
                        </a:lnTo>
                        <a:cubicBezTo>
                          <a:pt x="1908" y="1342"/>
                          <a:pt x="3816" y="2319"/>
                          <a:pt x="5723" y="3299"/>
                        </a:cubicBezTo>
                        <a:cubicBezTo>
                          <a:pt x="6522" y="3706"/>
                          <a:pt x="7323" y="4117"/>
                          <a:pt x="8121" y="4528"/>
                        </a:cubicBezTo>
                        <a:cubicBezTo>
                          <a:pt x="10555" y="5780"/>
                          <a:pt x="12989" y="7031"/>
                          <a:pt x="15419" y="8286"/>
                        </a:cubicBezTo>
                        <a:lnTo>
                          <a:pt x="15622" y="7879"/>
                        </a:lnTo>
                        <a:cubicBezTo>
                          <a:pt x="13198" y="6627"/>
                          <a:pt x="10774" y="5382"/>
                          <a:pt x="8350" y="4137"/>
                        </a:cubicBezTo>
                        <a:cubicBezTo>
                          <a:pt x="8088" y="4001"/>
                          <a:pt x="7826" y="3865"/>
                          <a:pt x="7565" y="3733"/>
                        </a:cubicBezTo>
                        <a:cubicBezTo>
                          <a:pt x="7508" y="3703"/>
                          <a:pt x="7449" y="3673"/>
                          <a:pt x="7392" y="3643"/>
                        </a:cubicBezTo>
                        <a:cubicBezTo>
                          <a:pt x="7346" y="3620"/>
                          <a:pt x="7300" y="3597"/>
                          <a:pt x="7253" y="3574"/>
                        </a:cubicBezTo>
                        <a:cubicBezTo>
                          <a:pt x="7170" y="3527"/>
                          <a:pt x="7088" y="3488"/>
                          <a:pt x="7008" y="3448"/>
                        </a:cubicBezTo>
                        <a:cubicBezTo>
                          <a:pt x="6690" y="3282"/>
                          <a:pt x="6376" y="3120"/>
                          <a:pt x="6058" y="2958"/>
                        </a:cubicBezTo>
                        <a:cubicBezTo>
                          <a:pt x="4134" y="1971"/>
                          <a:pt x="2206" y="984"/>
                          <a:pt x="279" y="1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13" name="Google Shape;1413;p33"/>
                  <p:cNvSpPr/>
                  <p:nvPr/>
                </p:nvSpPr>
                <p:spPr>
                  <a:xfrm>
                    <a:off x="340298" y="3824209"/>
                    <a:ext cx="1312935" cy="693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39" h="8416" extrusionOk="0">
                        <a:moveTo>
                          <a:pt x="282" y="0"/>
                        </a:moveTo>
                        <a:lnTo>
                          <a:pt x="1" y="372"/>
                        </a:lnTo>
                        <a:cubicBezTo>
                          <a:pt x="1895" y="1239"/>
                          <a:pt x="3776" y="2137"/>
                          <a:pt x="5643" y="3064"/>
                        </a:cubicBezTo>
                        <a:cubicBezTo>
                          <a:pt x="6571" y="3521"/>
                          <a:pt x="7491" y="3988"/>
                          <a:pt x="8412" y="4461"/>
                        </a:cubicBezTo>
                        <a:cubicBezTo>
                          <a:pt x="10883" y="5730"/>
                          <a:pt x="13323" y="7048"/>
                          <a:pt x="15737" y="8415"/>
                        </a:cubicBezTo>
                        <a:lnTo>
                          <a:pt x="15939" y="8004"/>
                        </a:lnTo>
                        <a:cubicBezTo>
                          <a:pt x="13535" y="6644"/>
                          <a:pt x="11101" y="5332"/>
                          <a:pt x="8644" y="4067"/>
                        </a:cubicBezTo>
                        <a:lnTo>
                          <a:pt x="8641" y="4067"/>
                        </a:lnTo>
                        <a:cubicBezTo>
                          <a:pt x="7760" y="3613"/>
                          <a:pt x="6869" y="3164"/>
                          <a:pt x="5981" y="2722"/>
                        </a:cubicBezTo>
                        <a:cubicBezTo>
                          <a:pt x="4094" y="1785"/>
                          <a:pt x="2197" y="879"/>
                          <a:pt x="282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14" name="Google Shape;1414;p33"/>
                  <p:cNvSpPr/>
                  <p:nvPr/>
                </p:nvSpPr>
                <p:spPr>
                  <a:xfrm>
                    <a:off x="241863" y="3953534"/>
                    <a:ext cx="1348108" cy="6931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66" h="8415" extrusionOk="0">
                        <a:moveTo>
                          <a:pt x="282" y="0"/>
                        </a:moveTo>
                        <a:lnTo>
                          <a:pt x="0" y="368"/>
                        </a:lnTo>
                        <a:cubicBezTo>
                          <a:pt x="1779" y="1252"/>
                          <a:pt x="3551" y="2133"/>
                          <a:pt x="5325" y="3017"/>
                        </a:cubicBezTo>
                        <a:cubicBezTo>
                          <a:pt x="6415" y="3561"/>
                          <a:pt x="7501" y="4100"/>
                          <a:pt x="8590" y="4643"/>
                        </a:cubicBezTo>
                        <a:cubicBezTo>
                          <a:pt x="11113" y="5901"/>
                          <a:pt x="13641" y="7160"/>
                          <a:pt x="16164" y="8415"/>
                        </a:cubicBezTo>
                        <a:lnTo>
                          <a:pt x="16366" y="8007"/>
                        </a:lnTo>
                        <a:cubicBezTo>
                          <a:pt x="13849" y="6755"/>
                          <a:pt x="11336" y="5501"/>
                          <a:pt x="8819" y="4249"/>
                        </a:cubicBezTo>
                        <a:cubicBezTo>
                          <a:pt x="7766" y="3726"/>
                          <a:pt x="6716" y="3203"/>
                          <a:pt x="5663" y="2679"/>
                        </a:cubicBezTo>
                        <a:cubicBezTo>
                          <a:pt x="3872" y="1785"/>
                          <a:pt x="2077" y="891"/>
                          <a:pt x="282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15" name="Google Shape;1415;p33"/>
                  <p:cNvSpPr/>
                  <p:nvPr/>
                </p:nvSpPr>
                <p:spPr>
                  <a:xfrm>
                    <a:off x="135192" y="4093731"/>
                    <a:ext cx="1367795" cy="7308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05" h="8873" extrusionOk="0">
                        <a:moveTo>
                          <a:pt x="279" y="0"/>
                        </a:moveTo>
                        <a:lnTo>
                          <a:pt x="1" y="368"/>
                        </a:lnTo>
                        <a:cubicBezTo>
                          <a:pt x="1667" y="1232"/>
                          <a:pt x="3332" y="2093"/>
                          <a:pt x="4997" y="2958"/>
                        </a:cubicBezTo>
                        <a:cubicBezTo>
                          <a:pt x="6246" y="3603"/>
                          <a:pt x="7495" y="4252"/>
                          <a:pt x="8746" y="4902"/>
                        </a:cubicBezTo>
                        <a:cubicBezTo>
                          <a:pt x="11300" y="6223"/>
                          <a:pt x="13853" y="7547"/>
                          <a:pt x="16406" y="8872"/>
                        </a:cubicBezTo>
                        <a:lnTo>
                          <a:pt x="16605" y="8461"/>
                        </a:lnTo>
                        <a:cubicBezTo>
                          <a:pt x="14062" y="7144"/>
                          <a:pt x="11518" y="5825"/>
                          <a:pt x="8975" y="4507"/>
                        </a:cubicBezTo>
                        <a:cubicBezTo>
                          <a:pt x="7759" y="3878"/>
                          <a:pt x="6547" y="3245"/>
                          <a:pt x="5332" y="2620"/>
                        </a:cubicBezTo>
                        <a:cubicBezTo>
                          <a:pt x="3646" y="1746"/>
                          <a:pt x="1965" y="871"/>
                          <a:pt x="279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16" name="Google Shape;1416;p33"/>
                  <p:cNvSpPr/>
                  <p:nvPr/>
                </p:nvSpPr>
                <p:spPr>
                  <a:xfrm>
                    <a:off x="39475" y="4219184"/>
                    <a:ext cx="1388224" cy="759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3" h="9217" extrusionOk="0">
                        <a:moveTo>
                          <a:pt x="278" y="1"/>
                        </a:moveTo>
                        <a:lnTo>
                          <a:pt x="0" y="368"/>
                        </a:lnTo>
                        <a:cubicBezTo>
                          <a:pt x="1574" y="1206"/>
                          <a:pt x="3150" y="2044"/>
                          <a:pt x="4726" y="2882"/>
                        </a:cubicBezTo>
                        <a:cubicBezTo>
                          <a:pt x="6120" y="3620"/>
                          <a:pt x="7510" y="4362"/>
                          <a:pt x="8905" y="5100"/>
                        </a:cubicBezTo>
                        <a:cubicBezTo>
                          <a:pt x="11488" y="6475"/>
                          <a:pt x="14067" y="7846"/>
                          <a:pt x="16650" y="9217"/>
                        </a:cubicBezTo>
                        <a:lnTo>
                          <a:pt x="16853" y="8806"/>
                        </a:lnTo>
                        <a:cubicBezTo>
                          <a:pt x="14279" y="7441"/>
                          <a:pt x="11707" y="6074"/>
                          <a:pt x="9133" y="4707"/>
                        </a:cubicBezTo>
                        <a:cubicBezTo>
                          <a:pt x="7776" y="3984"/>
                          <a:pt x="6418" y="3263"/>
                          <a:pt x="5060" y="2544"/>
                        </a:cubicBezTo>
                        <a:cubicBezTo>
                          <a:pt x="3468" y="1696"/>
                          <a:pt x="1875" y="848"/>
                          <a:pt x="278" y="1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17" name="Google Shape;1417;p33"/>
                  <p:cNvSpPr/>
                  <p:nvPr/>
                </p:nvSpPr>
                <p:spPr>
                  <a:xfrm>
                    <a:off x="996309" y="3916713"/>
                    <a:ext cx="10791" cy="49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" h="60" extrusionOk="0">
                        <a:moveTo>
                          <a:pt x="131" y="60"/>
                        </a:moveTo>
                        <a:lnTo>
                          <a:pt x="1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18" name="Google Shape;1418;p33"/>
                  <p:cNvSpPr/>
                  <p:nvPr/>
                </p:nvSpPr>
                <p:spPr>
                  <a:xfrm>
                    <a:off x="1102487" y="3966631"/>
                    <a:ext cx="3872" cy="1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24" extrusionOk="0">
                        <a:moveTo>
                          <a:pt x="46" y="24"/>
                        </a:moveTo>
                        <a:lnTo>
                          <a:pt x="46" y="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19" name="Google Shape;1419;p33"/>
                  <p:cNvSpPr/>
                  <p:nvPr/>
                </p:nvSpPr>
                <p:spPr>
                  <a:xfrm>
                    <a:off x="951664" y="3895708"/>
                    <a:ext cx="22076" cy="248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" h="302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33" y="103"/>
                          <a:pt x="63" y="205"/>
                          <a:pt x="96" y="301"/>
                        </a:cubicBezTo>
                        <a:lnTo>
                          <a:pt x="268" y="12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20" name="Google Shape;1420;p33"/>
                  <p:cNvSpPr/>
                  <p:nvPr/>
                </p:nvSpPr>
                <p:spPr>
                  <a:xfrm>
                    <a:off x="973657" y="3906005"/>
                    <a:ext cx="22735" cy="107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" h="131" extrusionOk="0">
                        <a:moveTo>
                          <a:pt x="1" y="1"/>
                        </a:moveTo>
                        <a:lnTo>
                          <a:pt x="276" y="130"/>
                        </a:lnTo>
                        <a:lnTo>
                          <a:pt x="4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21" name="Google Shape;1421;p33"/>
                  <p:cNvSpPr/>
                  <p:nvPr/>
                </p:nvSpPr>
                <p:spPr>
                  <a:xfrm>
                    <a:off x="1106276" y="3968525"/>
                    <a:ext cx="37727" cy="177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8" h="216" extrusionOk="0">
                        <a:moveTo>
                          <a:pt x="0" y="1"/>
                        </a:moveTo>
                        <a:lnTo>
                          <a:pt x="457" y="215"/>
                        </a:lnTo>
                        <a:lnTo>
                          <a:pt x="255" y="120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22" name="Google Shape;1422;p33"/>
                  <p:cNvSpPr/>
                  <p:nvPr/>
                </p:nvSpPr>
                <p:spPr>
                  <a:xfrm>
                    <a:off x="1149109" y="3988706"/>
                    <a:ext cx="1647" cy="9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" h="11" extrusionOk="0">
                        <a:moveTo>
                          <a:pt x="20" y="10"/>
                        </a:moveTo>
                        <a:lnTo>
                          <a:pt x="20" y="1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23" name="Google Shape;1423;p33"/>
                  <p:cNvSpPr/>
                  <p:nvPr/>
                </p:nvSpPr>
                <p:spPr>
                  <a:xfrm>
                    <a:off x="1053887" y="3943649"/>
                    <a:ext cx="8896" cy="4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" h="55" extrusionOk="0">
                        <a:moveTo>
                          <a:pt x="1" y="1"/>
                        </a:moveTo>
                        <a:lnTo>
                          <a:pt x="1" y="5"/>
                        </a:lnTo>
                        <a:lnTo>
                          <a:pt x="107" y="54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24" name="Google Shape;1424;p33"/>
                  <p:cNvSpPr/>
                  <p:nvPr/>
                </p:nvSpPr>
                <p:spPr>
                  <a:xfrm>
                    <a:off x="1007018" y="3921656"/>
                    <a:ext cx="12026" cy="57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" h="70" extrusionOk="0">
                        <a:moveTo>
                          <a:pt x="146" y="69"/>
                        </a:moveTo>
                        <a:lnTo>
                          <a:pt x="146" y="69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25" name="Google Shape;1425;p33"/>
                  <p:cNvSpPr/>
                  <p:nvPr/>
                </p:nvSpPr>
                <p:spPr>
                  <a:xfrm>
                    <a:off x="1097792" y="3964407"/>
                    <a:ext cx="4778" cy="22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27" extrusionOk="0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57" y="2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26" name="Google Shape;1426;p33"/>
                  <p:cNvSpPr/>
                  <p:nvPr/>
                </p:nvSpPr>
                <p:spPr>
                  <a:xfrm>
                    <a:off x="973657" y="3906005"/>
                    <a:ext cx="82" cy="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" extrusionOk="0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27" name="Google Shape;1427;p33"/>
                  <p:cNvSpPr/>
                  <p:nvPr/>
                </p:nvSpPr>
                <p:spPr>
                  <a:xfrm>
                    <a:off x="1143920" y="3986235"/>
                    <a:ext cx="5272" cy="25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" h="31" extrusionOk="0">
                        <a:moveTo>
                          <a:pt x="63" y="31"/>
                        </a:moveTo>
                        <a:lnTo>
                          <a:pt x="63" y="3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28" name="Google Shape;1428;p33"/>
                  <p:cNvSpPr/>
                  <p:nvPr/>
                </p:nvSpPr>
                <p:spPr>
                  <a:xfrm>
                    <a:off x="1062701" y="3948097"/>
                    <a:ext cx="35173" cy="163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" h="199" extrusionOk="0">
                        <a:moveTo>
                          <a:pt x="0" y="0"/>
                        </a:moveTo>
                        <a:lnTo>
                          <a:pt x="427" y="199"/>
                        </a:lnTo>
                        <a:lnTo>
                          <a:pt x="215" y="9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29" name="Google Shape;1429;p33"/>
                  <p:cNvSpPr/>
                  <p:nvPr/>
                </p:nvSpPr>
                <p:spPr>
                  <a:xfrm>
                    <a:off x="1018962" y="3927339"/>
                    <a:ext cx="35008" cy="167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5" h="203" extrusionOk="0">
                        <a:moveTo>
                          <a:pt x="1" y="0"/>
                        </a:moveTo>
                        <a:lnTo>
                          <a:pt x="209" y="99"/>
                        </a:lnTo>
                        <a:lnTo>
                          <a:pt x="425" y="203"/>
                        </a:lnTo>
                        <a:lnTo>
                          <a:pt x="425" y="199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30" name="Google Shape;1430;p33"/>
                  <p:cNvSpPr/>
                  <p:nvPr/>
                </p:nvSpPr>
                <p:spPr>
                  <a:xfrm>
                    <a:off x="-22716" y="4563993"/>
                    <a:ext cx="82" cy="442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537" extrusionOk="0">
                        <a:moveTo>
                          <a:pt x="0" y="537"/>
                        </a:move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BD1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31" name="Google Shape;1431;p33"/>
                  <p:cNvSpPr/>
                  <p:nvPr/>
                </p:nvSpPr>
                <p:spPr>
                  <a:xfrm>
                    <a:off x="-22716" y="4752213"/>
                    <a:ext cx="82" cy="43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531" extrusionOk="0">
                        <a:moveTo>
                          <a:pt x="0" y="530"/>
                        </a:move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BD1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32" name="Google Shape;1432;p33"/>
                  <p:cNvSpPr/>
                  <p:nvPr/>
                </p:nvSpPr>
                <p:spPr>
                  <a:xfrm>
                    <a:off x="-22716" y="4378985"/>
                    <a:ext cx="1342672" cy="7934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00" h="9632" extrusionOk="0">
                        <a:moveTo>
                          <a:pt x="0" y="1"/>
                        </a:moveTo>
                        <a:lnTo>
                          <a:pt x="0" y="537"/>
                        </a:lnTo>
                        <a:cubicBezTo>
                          <a:pt x="1219" y="1289"/>
                          <a:pt x="2441" y="2035"/>
                          <a:pt x="3669" y="2770"/>
                        </a:cubicBezTo>
                        <a:cubicBezTo>
                          <a:pt x="5206" y="3693"/>
                          <a:pt x="6746" y="4611"/>
                          <a:pt x="8296" y="5512"/>
                        </a:cubicBezTo>
                        <a:cubicBezTo>
                          <a:pt x="10689" y="6912"/>
                          <a:pt x="13101" y="8283"/>
                          <a:pt x="15525" y="9631"/>
                        </a:cubicBezTo>
                        <a:lnTo>
                          <a:pt x="16257" y="9631"/>
                        </a:lnTo>
                        <a:lnTo>
                          <a:pt x="16300" y="9542"/>
                        </a:lnTo>
                        <a:cubicBezTo>
                          <a:pt x="13690" y="8098"/>
                          <a:pt x="11097" y="6621"/>
                          <a:pt x="8521" y="5118"/>
                        </a:cubicBezTo>
                        <a:cubicBezTo>
                          <a:pt x="7011" y="4233"/>
                          <a:pt x="5501" y="3343"/>
                          <a:pt x="3998" y="2438"/>
                        </a:cubicBezTo>
                        <a:cubicBezTo>
                          <a:pt x="2662" y="1634"/>
                          <a:pt x="1328" y="823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33" name="Google Shape;1433;p33"/>
                  <p:cNvSpPr/>
                  <p:nvPr/>
                </p:nvSpPr>
                <p:spPr>
                  <a:xfrm>
                    <a:off x="-22716" y="4563993"/>
                    <a:ext cx="1042094" cy="6084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51" h="7386" extrusionOk="0">
                        <a:moveTo>
                          <a:pt x="0" y="0"/>
                        </a:moveTo>
                        <a:lnTo>
                          <a:pt x="0" y="537"/>
                        </a:lnTo>
                        <a:cubicBezTo>
                          <a:pt x="620" y="924"/>
                          <a:pt x="1229" y="1322"/>
                          <a:pt x="1848" y="1703"/>
                        </a:cubicBezTo>
                        <a:cubicBezTo>
                          <a:pt x="1981" y="1785"/>
                          <a:pt x="2116" y="1872"/>
                          <a:pt x="2252" y="1954"/>
                        </a:cubicBezTo>
                        <a:cubicBezTo>
                          <a:pt x="3680" y="2832"/>
                          <a:pt x="5120" y="3689"/>
                          <a:pt x="6570" y="4530"/>
                        </a:cubicBezTo>
                        <a:cubicBezTo>
                          <a:pt x="6815" y="4673"/>
                          <a:pt x="7064" y="4816"/>
                          <a:pt x="7312" y="4955"/>
                        </a:cubicBezTo>
                        <a:cubicBezTo>
                          <a:pt x="8756" y="5786"/>
                          <a:pt x="10217" y="6593"/>
                          <a:pt x="11683" y="7385"/>
                        </a:cubicBezTo>
                        <a:lnTo>
                          <a:pt x="12650" y="7385"/>
                        </a:lnTo>
                        <a:cubicBezTo>
                          <a:pt x="10932" y="6471"/>
                          <a:pt x="9226" y="5531"/>
                          <a:pt x="7541" y="4564"/>
                        </a:cubicBezTo>
                        <a:cubicBezTo>
                          <a:pt x="7292" y="4421"/>
                          <a:pt x="7047" y="4279"/>
                          <a:pt x="6799" y="4137"/>
                        </a:cubicBezTo>
                        <a:cubicBezTo>
                          <a:pt x="5381" y="3315"/>
                          <a:pt x="3978" y="2481"/>
                          <a:pt x="2583" y="1620"/>
                        </a:cubicBezTo>
                        <a:cubicBezTo>
                          <a:pt x="2454" y="1544"/>
                          <a:pt x="2329" y="1467"/>
                          <a:pt x="2199" y="1388"/>
                        </a:cubicBezTo>
                        <a:cubicBezTo>
                          <a:pt x="1464" y="931"/>
                          <a:pt x="739" y="454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34" name="Google Shape;1434;p33"/>
                  <p:cNvSpPr/>
                  <p:nvPr/>
                </p:nvSpPr>
                <p:spPr>
                  <a:xfrm>
                    <a:off x="-22716" y="4752213"/>
                    <a:ext cx="718288" cy="4201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20" h="5101" extrusionOk="0">
                        <a:moveTo>
                          <a:pt x="0" y="0"/>
                        </a:moveTo>
                        <a:lnTo>
                          <a:pt x="0" y="530"/>
                        </a:lnTo>
                        <a:lnTo>
                          <a:pt x="888" y="1047"/>
                        </a:lnTo>
                        <a:cubicBezTo>
                          <a:pt x="2719" y="2120"/>
                          <a:pt x="4554" y="3193"/>
                          <a:pt x="6385" y="4262"/>
                        </a:cubicBezTo>
                        <a:cubicBezTo>
                          <a:pt x="6862" y="4544"/>
                          <a:pt x="7339" y="4822"/>
                          <a:pt x="7816" y="5100"/>
                        </a:cubicBezTo>
                        <a:lnTo>
                          <a:pt x="8719" y="5100"/>
                        </a:lnTo>
                        <a:cubicBezTo>
                          <a:pt x="8018" y="4689"/>
                          <a:pt x="7316" y="4279"/>
                          <a:pt x="6613" y="3868"/>
                        </a:cubicBezTo>
                        <a:cubicBezTo>
                          <a:pt x="4815" y="2815"/>
                          <a:pt x="3017" y="1765"/>
                          <a:pt x="1219" y="712"/>
                        </a:cubicBezTo>
                        <a:cubicBezTo>
                          <a:pt x="811" y="477"/>
                          <a:pt x="408" y="238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435" name="Google Shape;1435;p33"/>
                <p:cNvGrpSpPr/>
                <p:nvPr/>
              </p:nvGrpSpPr>
              <p:grpSpPr>
                <a:xfrm>
                  <a:off x="-17279" y="3092143"/>
                  <a:ext cx="1919274" cy="2080257"/>
                  <a:chOff x="-17279" y="3092143"/>
                  <a:chExt cx="1919274" cy="2080257"/>
                </a:xfrm>
              </p:grpSpPr>
              <p:sp>
                <p:nvSpPr>
                  <p:cNvPr id="1436" name="Google Shape;1436;p33"/>
                  <p:cNvSpPr/>
                  <p:nvPr/>
                </p:nvSpPr>
                <p:spPr>
                  <a:xfrm rot="2023777" flipH="1">
                    <a:off x="801901" y="3300025"/>
                    <a:ext cx="974975" cy="7462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36" h="9059" extrusionOk="0">
                        <a:moveTo>
                          <a:pt x="3551" y="5264"/>
                        </a:moveTo>
                        <a:cubicBezTo>
                          <a:pt x="3555" y="5264"/>
                          <a:pt x="3559" y="5264"/>
                          <a:pt x="3563" y="5264"/>
                        </a:cubicBezTo>
                        <a:cubicBezTo>
                          <a:pt x="3620" y="5354"/>
                          <a:pt x="3626" y="5470"/>
                          <a:pt x="3580" y="5589"/>
                        </a:cubicBezTo>
                        <a:cubicBezTo>
                          <a:pt x="3514" y="5751"/>
                          <a:pt x="3368" y="5877"/>
                          <a:pt x="3216" y="5900"/>
                        </a:cubicBezTo>
                        <a:cubicBezTo>
                          <a:pt x="3186" y="5905"/>
                          <a:pt x="3156" y="5908"/>
                          <a:pt x="3127" y="5908"/>
                        </a:cubicBezTo>
                        <a:cubicBezTo>
                          <a:pt x="3069" y="5908"/>
                          <a:pt x="3014" y="5898"/>
                          <a:pt x="2961" y="5880"/>
                        </a:cubicBezTo>
                        <a:cubicBezTo>
                          <a:pt x="3007" y="5685"/>
                          <a:pt x="3106" y="5502"/>
                          <a:pt x="3236" y="5387"/>
                        </a:cubicBezTo>
                        <a:cubicBezTo>
                          <a:pt x="3332" y="5304"/>
                          <a:pt x="3439" y="5264"/>
                          <a:pt x="3551" y="5264"/>
                        </a:cubicBezTo>
                        <a:close/>
                        <a:moveTo>
                          <a:pt x="5752" y="1811"/>
                        </a:moveTo>
                        <a:cubicBezTo>
                          <a:pt x="5941" y="1811"/>
                          <a:pt x="6094" y="1877"/>
                          <a:pt x="6223" y="2016"/>
                        </a:cubicBezTo>
                        <a:cubicBezTo>
                          <a:pt x="7180" y="3049"/>
                          <a:pt x="6316" y="7457"/>
                          <a:pt x="6084" y="8546"/>
                        </a:cubicBezTo>
                        <a:cubicBezTo>
                          <a:pt x="5700" y="7539"/>
                          <a:pt x="4275" y="3566"/>
                          <a:pt x="5030" y="2231"/>
                        </a:cubicBezTo>
                        <a:cubicBezTo>
                          <a:pt x="5166" y="1996"/>
                          <a:pt x="5359" y="1860"/>
                          <a:pt x="5620" y="1820"/>
                        </a:cubicBezTo>
                        <a:cubicBezTo>
                          <a:pt x="5666" y="1814"/>
                          <a:pt x="5709" y="1811"/>
                          <a:pt x="5752" y="1811"/>
                        </a:cubicBezTo>
                        <a:close/>
                        <a:moveTo>
                          <a:pt x="10448" y="2943"/>
                        </a:moveTo>
                        <a:cubicBezTo>
                          <a:pt x="10580" y="2943"/>
                          <a:pt x="10687" y="3016"/>
                          <a:pt x="10769" y="3168"/>
                        </a:cubicBezTo>
                        <a:cubicBezTo>
                          <a:pt x="11567" y="4628"/>
                          <a:pt x="7401" y="7778"/>
                          <a:pt x="6312" y="8566"/>
                        </a:cubicBezTo>
                        <a:cubicBezTo>
                          <a:pt x="7398" y="6480"/>
                          <a:pt x="9478" y="2959"/>
                          <a:pt x="10445" y="2943"/>
                        </a:cubicBezTo>
                        <a:close/>
                        <a:moveTo>
                          <a:pt x="836" y="0"/>
                        </a:moveTo>
                        <a:cubicBezTo>
                          <a:pt x="526" y="0"/>
                          <a:pt x="236" y="51"/>
                          <a:pt x="1" y="112"/>
                        </a:cubicBezTo>
                        <a:lnTo>
                          <a:pt x="40" y="261"/>
                        </a:lnTo>
                        <a:cubicBezTo>
                          <a:pt x="266" y="203"/>
                          <a:pt x="544" y="154"/>
                          <a:pt x="841" y="154"/>
                        </a:cubicBezTo>
                        <a:cubicBezTo>
                          <a:pt x="1139" y="154"/>
                          <a:pt x="1456" y="203"/>
                          <a:pt x="1758" y="340"/>
                        </a:cubicBezTo>
                        <a:cubicBezTo>
                          <a:pt x="2315" y="595"/>
                          <a:pt x="2692" y="1148"/>
                          <a:pt x="2683" y="1681"/>
                        </a:cubicBezTo>
                        <a:cubicBezTo>
                          <a:pt x="2680" y="1999"/>
                          <a:pt x="2553" y="2294"/>
                          <a:pt x="2418" y="2605"/>
                        </a:cubicBezTo>
                        <a:cubicBezTo>
                          <a:pt x="2339" y="2794"/>
                          <a:pt x="2255" y="2989"/>
                          <a:pt x="2200" y="3194"/>
                        </a:cubicBezTo>
                        <a:cubicBezTo>
                          <a:pt x="2093" y="3585"/>
                          <a:pt x="2100" y="3992"/>
                          <a:pt x="2116" y="4443"/>
                        </a:cubicBezTo>
                        <a:cubicBezTo>
                          <a:pt x="2130" y="4764"/>
                          <a:pt x="2146" y="5161"/>
                          <a:pt x="2319" y="5502"/>
                        </a:cubicBezTo>
                        <a:cubicBezTo>
                          <a:pt x="2414" y="5688"/>
                          <a:pt x="2580" y="5877"/>
                          <a:pt x="2788" y="5979"/>
                        </a:cubicBezTo>
                        <a:cubicBezTo>
                          <a:pt x="2785" y="6016"/>
                          <a:pt x="2782" y="6052"/>
                          <a:pt x="2782" y="6089"/>
                        </a:cubicBezTo>
                        <a:cubicBezTo>
                          <a:pt x="2765" y="6827"/>
                          <a:pt x="3226" y="7589"/>
                          <a:pt x="3977" y="8082"/>
                        </a:cubicBezTo>
                        <a:cubicBezTo>
                          <a:pt x="4590" y="8487"/>
                          <a:pt x="5299" y="8681"/>
                          <a:pt x="5995" y="8857"/>
                        </a:cubicBezTo>
                        <a:lnTo>
                          <a:pt x="5898" y="9043"/>
                        </a:lnTo>
                        <a:lnTo>
                          <a:pt x="6067" y="8927"/>
                        </a:lnTo>
                        <a:lnTo>
                          <a:pt x="6123" y="9059"/>
                        </a:lnTo>
                        <a:lnTo>
                          <a:pt x="6160" y="8900"/>
                        </a:lnTo>
                        <a:cubicBezTo>
                          <a:pt x="6169" y="8904"/>
                          <a:pt x="6183" y="8904"/>
                          <a:pt x="6193" y="8907"/>
                        </a:cubicBezTo>
                        <a:lnTo>
                          <a:pt x="6213" y="8824"/>
                        </a:lnTo>
                        <a:cubicBezTo>
                          <a:pt x="6881" y="8354"/>
                          <a:pt x="11836" y="4797"/>
                          <a:pt x="10905" y="3095"/>
                        </a:cubicBezTo>
                        <a:cubicBezTo>
                          <a:pt x="10794" y="2893"/>
                          <a:pt x="10635" y="2791"/>
                          <a:pt x="10450" y="2791"/>
                        </a:cubicBezTo>
                        <a:cubicBezTo>
                          <a:pt x="10447" y="2791"/>
                          <a:pt x="10444" y="2791"/>
                          <a:pt x="10441" y="2791"/>
                        </a:cubicBezTo>
                        <a:cubicBezTo>
                          <a:pt x="9305" y="2807"/>
                          <a:pt x="7060" y="6838"/>
                          <a:pt x="6296" y="8278"/>
                        </a:cubicBezTo>
                        <a:cubicBezTo>
                          <a:pt x="6594" y="6824"/>
                          <a:pt x="7279" y="2933"/>
                          <a:pt x="6335" y="1913"/>
                        </a:cubicBezTo>
                        <a:cubicBezTo>
                          <a:pt x="6179" y="1743"/>
                          <a:pt x="5985" y="1659"/>
                          <a:pt x="5757" y="1659"/>
                        </a:cubicBezTo>
                        <a:cubicBezTo>
                          <a:pt x="5706" y="1659"/>
                          <a:pt x="5652" y="1663"/>
                          <a:pt x="5597" y="1672"/>
                        </a:cubicBezTo>
                        <a:cubicBezTo>
                          <a:pt x="5292" y="1718"/>
                          <a:pt x="5057" y="1880"/>
                          <a:pt x="4902" y="2158"/>
                        </a:cubicBezTo>
                        <a:cubicBezTo>
                          <a:pt x="4070" y="3615"/>
                          <a:pt x="5653" y="7860"/>
                          <a:pt x="5978" y="8698"/>
                        </a:cubicBezTo>
                        <a:cubicBezTo>
                          <a:pt x="5312" y="8530"/>
                          <a:pt x="4639" y="8334"/>
                          <a:pt x="4060" y="7957"/>
                        </a:cubicBezTo>
                        <a:cubicBezTo>
                          <a:pt x="3504" y="7593"/>
                          <a:pt x="2918" y="6910"/>
                          <a:pt x="2935" y="6092"/>
                        </a:cubicBezTo>
                        <a:cubicBezTo>
                          <a:pt x="2935" y="6072"/>
                          <a:pt x="2935" y="6052"/>
                          <a:pt x="2938" y="6036"/>
                        </a:cubicBezTo>
                        <a:cubicBezTo>
                          <a:pt x="3001" y="6051"/>
                          <a:pt x="3066" y="6061"/>
                          <a:pt x="3134" y="6061"/>
                        </a:cubicBezTo>
                        <a:cubicBezTo>
                          <a:pt x="3168" y="6061"/>
                          <a:pt x="3203" y="6058"/>
                          <a:pt x="3239" y="6052"/>
                        </a:cubicBezTo>
                        <a:cubicBezTo>
                          <a:pt x="3447" y="6019"/>
                          <a:pt x="3636" y="5860"/>
                          <a:pt x="3719" y="5645"/>
                        </a:cubicBezTo>
                        <a:cubicBezTo>
                          <a:pt x="3792" y="5463"/>
                          <a:pt x="3772" y="5277"/>
                          <a:pt x="3663" y="5145"/>
                        </a:cubicBezTo>
                        <a:lnTo>
                          <a:pt x="3643" y="5118"/>
                        </a:lnTo>
                        <a:lnTo>
                          <a:pt x="3613" y="5115"/>
                        </a:lnTo>
                        <a:cubicBezTo>
                          <a:pt x="3591" y="5113"/>
                          <a:pt x="3568" y="5111"/>
                          <a:pt x="3546" y="5111"/>
                        </a:cubicBezTo>
                        <a:cubicBezTo>
                          <a:pt x="3398" y="5111"/>
                          <a:pt x="3257" y="5168"/>
                          <a:pt x="3137" y="5274"/>
                        </a:cubicBezTo>
                        <a:cubicBezTo>
                          <a:pt x="2987" y="5403"/>
                          <a:pt x="2875" y="5602"/>
                          <a:pt x="2819" y="5820"/>
                        </a:cubicBezTo>
                        <a:cubicBezTo>
                          <a:pt x="2663" y="5731"/>
                          <a:pt x="2530" y="5586"/>
                          <a:pt x="2454" y="5433"/>
                        </a:cubicBezTo>
                        <a:cubicBezTo>
                          <a:pt x="2295" y="5122"/>
                          <a:pt x="2282" y="4744"/>
                          <a:pt x="2269" y="4440"/>
                        </a:cubicBezTo>
                        <a:cubicBezTo>
                          <a:pt x="2252" y="3999"/>
                          <a:pt x="2246" y="3605"/>
                          <a:pt x="2348" y="3231"/>
                        </a:cubicBezTo>
                        <a:cubicBezTo>
                          <a:pt x="2398" y="3039"/>
                          <a:pt x="2481" y="2850"/>
                          <a:pt x="2560" y="2665"/>
                        </a:cubicBezTo>
                        <a:cubicBezTo>
                          <a:pt x="2692" y="2354"/>
                          <a:pt x="2828" y="2032"/>
                          <a:pt x="2835" y="1684"/>
                        </a:cubicBezTo>
                        <a:cubicBezTo>
                          <a:pt x="2845" y="1082"/>
                          <a:pt x="2441" y="486"/>
                          <a:pt x="1822" y="204"/>
                        </a:cubicBezTo>
                        <a:cubicBezTo>
                          <a:pt x="1495" y="54"/>
                          <a:pt x="1155" y="0"/>
                          <a:pt x="836" y="0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37" name="Google Shape;1437;p33"/>
                  <p:cNvSpPr/>
                  <p:nvPr/>
                </p:nvSpPr>
                <p:spPr>
                  <a:xfrm>
                    <a:off x="-17279" y="3906005"/>
                    <a:ext cx="1168042" cy="12663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80" h="15374" extrusionOk="0">
                        <a:moveTo>
                          <a:pt x="12031" y="1"/>
                        </a:moveTo>
                        <a:lnTo>
                          <a:pt x="11859" y="176"/>
                        </a:lnTo>
                        <a:lnTo>
                          <a:pt x="1" y="12148"/>
                        </a:lnTo>
                        <a:lnTo>
                          <a:pt x="1" y="15373"/>
                        </a:lnTo>
                        <a:lnTo>
                          <a:pt x="5832" y="15373"/>
                        </a:lnTo>
                        <a:lnTo>
                          <a:pt x="14180" y="1014"/>
                        </a:lnTo>
                        <a:lnTo>
                          <a:pt x="14160" y="1005"/>
                        </a:lnTo>
                        <a:lnTo>
                          <a:pt x="14097" y="974"/>
                        </a:lnTo>
                        <a:lnTo>
                          <a:pt x="13640" y="760"/>
                        </a:lnTo>
                        <a:lnTo>
                          <a:pt x="13594" y="736"/>
                        </a:lnTo>
                        <a:lnTo>
                          <a:pt x="13538" y="710"/>
                        </a:lnTo>
                        <a:lnTo>
                          <a:pt x="13326" y="610"/>
                        </a:lnTo>
                        <a:lnTo>
                          <a:pt x="13111" y="511"/>
                        </a:lnTo>
                        <a:lnTo>
                          <a:pt x="13005" y="462"/>
                        </a:lnTo>
                        <a:lnTo>
                          <a:pt x="12789" y="358"/>
                        </a:lnTo>
                        <a:lnTo>
                          <a:pt x="12581" y="259"/>
                        </a:lnTo>
                        <a:lnTo>
                          <a:pt x="12436" y="190"/>
                        </a:lnTo>
                        <a:lnTo>
                          <a:pt x="12306" y="130"/>
                        </a:lnTo>
                        <a:lnTo>
                          <a:pt x="12031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438" name="Google Shape;1438;p33"/>
              <p:cNvGrpSpPr/>
              <p:nvPr/>
            </p:nvGrpSpPr>
            <p:grpSpPr>
              <a:xfrm flipH="1">
                <a:off x="6775138" y="2073958"/>
                <a:ext cx="1129035" cy="1222981"/>
                <a:chOff x="7263138" y="3080978"/>
                <a:chExt cx="1924710" cy="2084863"/>
              </a:xfrm>
            </p:grpSpPr>
            <p:grpSp>
              <p:nvGrpSpPr>
                <p:cNvPr id="1439" name="Google Shape;1439;p33"/>
                <p:cNvGrpSpPr/>
                <p:nvPr/>
              </p:nvGrpSpPr>
              <p:grpSpPr>
                <a:xfrm>
                  <a:off x="7409261" y="3661974"/>
                  <a:ext cx="1778587" cy="1503867"/>
                  <a:chOff x="7409261" y="3661974"/>
                  <a:chExt cx="1778587" cy="1503867"/>
                </a:xfrm>
              </p:grpSpPr>
              <p:sp>
                <p:nvSpPr>
                  <p:cNvPr id="1440" name="Google Shape;1440;p33"/>
                  <p:cNvSpPr/>
                  <p:nvPr/>
                </p:nvSpPr>
                <p:spPr>
                  <a:xfrm flipH="1">
                    <a:off x="7409261" y="3661974"/>
                    <a:ext cx="1773150" cy="1499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26" h="18201" extrusionOk="0">
                        <a:moveTo>
                          <a:pt x="6024" y="0"/>
                        </a:moveTo>
                        <a:lnTo>
                          <a:pt x="5676" y="454"/>
                        </a:lnTo>
                        <a:lnTo>
                          <a:pt x="5398" y="821"/>
                        </a:lnTo>
                        <a:lnTo>
                          <a:pt x="4623" y="1834"/>
                        </a:lnTo>
                        <a:lnTo>
                          <a:pt x="4342" y="2206"/>
                        </a:lnTo>
                        <a:lnTo>
                          <a:pt x="3428" y="3404"/>
                        </a:lnTo>
                        <a:lnTo>
                          <a:pt x="3146" y="3772"/>
                        </a:lnTo>
                        <a:lnTo>
                          <a:pt x="2130" y="5106"/>
                        </a:lnTo>
                        <a:lnTo>
                          <a:pt x="1852" y="5474"/>
                        </a:lnTo>
                        <a:lnTo>
                          <a:pt x="967" y="6630"/>
                        </a:lnTo>
                        <a:lnTo>
                          <a:pt x="689" y="6997"/>
                        </a:lnTo>
                        <a:lnTo>
                          <a:pt x="1" y="7902"/>
                        </a:lnTo>
                        <a:lnTo>
                          <a:pt x="1" y="18200"/>
                        </a:lnTo>
                        <a:lnTo>
                          <a:pt x="16191" y="18200"/>
                        </a:lnTo>
                        <a:lnTo>
                          <a:pt x="16234" y="18111"/>
                        </a:lnTo>
                        <a:lnTo>
                          <a:pt x="17339" y="15846"/>
                        </a:lnTo>
                        <a:lnTo>
                          <a:pt x="17542" y="15435"/>
                        </a:lnTo>
                        <a:lnTo>
                          <a:pt x="18257" y="13978"/>
                        </a:lnTo>
                        <a:lnTo>
                          <a:pt x="18456" y="13567"/>
                        </a:lnTo>
                        <a:lnTo>
                          <a:pt x="19310" y="11819"/>
                        </a:lnTo>
                        <a:lnTo>
                          <a:pt x="19512" y="11411"/>
                        </a:lnTo>
                        <a:lnTo>
                          <a:pt x="20078" y="10249"/>
                        </a:lnTo>
                        <a:lnTo>
                          <a:pt x="20280" y="9838"/>
                        </a:lnTo>
                        <a:lnTo>
                          <a:pt x="20816" y="8739"/>
                        </a:lnTo>
                        <a:lnTo>
                          <a:pt x="21019" y="8332"/>
                        </a:lnTo>
                        <a:lnTo>
                          <a:pt x="21522" y="7298"/>
                        </a:lnTo>
                        <a:lnTo>
                          <a:pt x="21525" y="7298"/>
                        </a:lnTo>
                        <a:cubicBezTo>
                          <a:pt x="21508" y="7252"/>
                          <a:pt x="19257" y="6210"/>
                          <a:pt x="16922" y="5129"/>
                        </a:cubicBezTo>
                        <a:lnTo>
                          <a:pt x="14180" y="3841"/>
                        </a:lnTo>
                        <a:lnTo>
                          <a:pt x="14167" y="3855"/>
                        </a:lnTo>
                        <a:cubicBezTo>
                          <a:pt x="12789" y="3216"/>
                          <a:pt x="11773" y="2736"/>
                          <a:pt x="11763" y="2702"/>
                        </a:cubicBezTo>
                        <a:lnTo>
                          <a:pt x="602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1441" name="Google Shape;1441;p33"/>
                  <p:cNvGrpSpPr/>
                  <p:nvPr/>
                </p:nvGrpSpPr>
                <p:grpSpPr>
                  <a:xfrm>
                    <a:off x="7451026" y="3699288"/>
                    <a:ext cx="1736822" cy="1466553"/>
                    <a:chOff x="7451026" y="3699288"/>
                    <a:chExt cx="1736822" cy="1466553"/>
                  </a:xfrm>
                </p:grpSpPr>
                <p:sp>
                  <p:nvSpPr>
                    <p:cNvPr id="1442" name="Google Shape;1442;p33"/>
                    <p:cNvSpPr/>
                    <p:nvPr/>
                  </p:nvSpPr>
                  <p:spPr>
                    <a:xfrm>
                      <a:off x="7725382" y="5161146"/>
                      <a:ext cx="8073" cy="46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" h="57" extrusionOk="0">
                          <a:moveTo>
                            <a:pt x="1" y="0"/>
                          </a:moveTo>
                          <a:cubicBezTo>
                            <a:pt x="34" y="17"/>
                            <a:pt x="67" y="33"/>
                            <a:pt x="97" y="56"/>
                          </a:cubicBezTo>
                          <a:lnTo>
                            <a:pt x="97" y="0"/>
                          </a:lnTo>
                          <a:close/>
                        </a:path>
                      </a:pathLst>
                    </a:custGeom>
                    <a:solidFill>
                      <a:srgbClr val="FFEBA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43" name="Google Shape;1443;p33"/>
                    <p:cNvSpPr/>
                    <p:nvPr/>
                  </p:nvSpPr>
                  <p:spPr>
                    <a:xfrm>
                      <a:off x="7700341" y="4682646"/>
                      <a:ext cx="82" cy="4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" h="5" extrusionOk="0">
                          <a:moveTo>
                            <a:pt x="0" y="4"/>
                          </a:moveTo>
                          <a:lnTo>
                            <a:pt x="0" y="4"/>
                          </a:lnTo>
                          <a:cubicBezTo>
                            <a:pt x="0" y="4"/>
                            <a:pt x="0" y="1"/>
                            <a:pt x="0" y="4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44" name="Google Shape;1444;p33"/>
                    <p:cNvSpPr/>
                    <p:nvPr/>
                  </p:nvSpPr>
                  <p:spPr>
                    <a:xfrm flipH="1">
                      <a:off x="7451026" y="3699288"/>
                      <a:ext cx="1286823" cy="68262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622" h="8287" extrusionOk="0">
                          <a:moveTo>
                            <a:pt x="279" y="1"/>
                          </a:moveTo>
                          <a:lnTo>
                            <a:pt x="1" y="368"/>
                          </a:lnTo>
                          <a:cubicBezTo>
                            <a:pt x="1908" y="1342"/>
                            <a:pt x="3816" y="2319"/>
                            <a:pt x="5723" y="3299"/>
                          </a:cubicBezTo>
                          <a:cubicBezTo>
                            <a:pt x="6522" y="3706"/>
                            <a:pt x="7323" y="4117"/>
                            <a:pt x="8121" y="4528"/>
                          </a:cubicBezTo>
                          <a:cubicBezTo>
                            <a:pt x="10555" y="5780"/>
                            <a:pt x="12989" y="7031"/>
                            <a:pt x="15419" y="8286"/>
                          </a:cubicBezTo>
                          <a:lnTo>
                            <a:pt x="15622" y="7879"/>
                          </a:lnTo>
                          <a:cubicBezTo>
                            <a:pt x="13198" y="6627"/>
                            <a:pt x="10774" y="5382"/>
                            <a:pt x="8350" y="4137"/>
                          </a:cubicBezTo>
                          <a:cubicBezTo>
                            <a:pt x="8088" y="4001"/>
                            <a:pt x="7826" y="3865"/>
                            <a:pt x="7565" y="3733"/>
                          </a:cubicBezTo>
                          <a:cubicBezTo>
                            <a:pt x="7508" y="3703"/>
                            <a:pt x="7449" y="3673"/>
                            <a:pt x="7392" y="3643"/>
                          </a:cubicBezTo>
                          <a:cubicBezTo>
                            <a:pt x="7346" y="3620"/>
                            <a:pt x="7300" y="3597"/>
                            <a:pt x="7253" y="3574"/>
                          </a:cubicBezTo>
                          <a:cubicBezTo>
                            <a:pt x="7170" y="3527"/>
                            <a:pt x="7088" y="3488"/>
                            <a:pt x="7008" y="3448"/>
                          </a:cubicBezTo>
                          <a:cubicBezTo>
                            <a:pt x="6690" y="3282"/>
                            <a:pt x="6376" y="3120"/>
                            <a:pt x="6058" y="2958"/>
                          </a:cubicBezTo>
                          <a:cubicBezTo>
                            <a:pt x="4134" y="1971"/>
                            <a:pt x="2206" y="984"/>
                            <a:pt x="279" y="1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45" name="Google Shape;1445;p33"/>
                    <p:cNvSpPr/>
                    <p:nvPr/>
                  </p:nvSpPr>
                  <p:spPr>
                    <a:xfrm flipH="1">
                      <a:off x="7511899" y="3813044"/>
                      <a:ext cx="1312935" cy="6932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939" h="8416" extrusionOk="0">
                          <a:moveTo>
                            <a:pt x="282" y="0"/>
                          </a:moveTo>
                          <a:lnTo>
                            <a:pt x="1" y="372"/>
                          </a:lnTo>
                          <a:cubicBezTo>
                            <a:pt x="1895" y="1239"/>
                            <a:pt x="3776" y="2137"/>
                            <a:pt x="5643" y="3064"/>
                          </a:cubicBezTo>
                          <a:cubicBezTo>
                            <a:pt x="6571" y="3521"/>
                            <a:pt x="7491" y="3988"/>
                            <a:pt x="8412" y="4461"/>
                          </a:cubicBezTo>
                          <a:cubicBezTo>
                            <a:pt x="10883" y="5730"/>
                            <a:pt x="13323" y="7048"/>
                            <a:pt x="15737" y="8415"/>
                          </a:cubicBezTo>
                          <a:lnTo>
                            <a:pt x="15939" y="8004"/>
                          </a:lnTo>
                          <a:cubicBezTo>
                            <a:pt x="13535" y="6644"/>
                            <a:pt x="11101" y="5332"/>
                            <a:pt x="8644" y="4067"/>
                          </a:cubicBezTo>
                          <a:lnTo>
                            <a:pt x="8641" y="4067"/>
                          </a:lnTo>
                          <a:cubicBezTo>
                            <a:pt x="7760" y="3613"/>
                            <a:pt x="6869" y="3164"/>
                            <a:pt x="5981" y="2722"/>
                          </a:cubicBezTo>
                          <a:cubicBezTo>
                            <a:pt x="4094" y="1785"/>
                            <a:pt x="2197" y="879"/>
                            <a:pt x="282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46" name="Google Shape;1446;p33"/>
                    <p:cNvSpPr/>
                    <p:nvPr/>
                  </p:nvSpPr>
                  <p:spPr>
                    <a:xfrm flipH="1">
                      <a:off x="7575161" y="3942368"/>
                      <a:ext cx="1348108" cy="6931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366" h="8415" extrusionOk="0">
                          <a:moveTo>
                            <a:pt x="282" y="0"/>
                          </a:moveTo>
                          <a:lnTo>
                            <a:pt x="0" y="368"/>
                          </a:lnTo>
                          <a:cubicBezTo>
                            <a:pt x="1779" y="1252"/>
                            <a:pt x="3551" y="2133"/>
                            <a:pt x="5325" y="3017"/>
                          </a:cubicBezTo>
                          <a:cubicBezTo>
                            <a:pt x="6415" y="3561"/>
                            <a:pt x="7501" y="4100"/>
                            <a:pt x="8590" y="4643"/>
                          </a:cubicBezTo>
                          <a:cubicBezTo>
                            <a:pt x="11113" y="5901"/>
                            <a:pt x="13641" y="7160"/>
                            <a:pt x="16164" y="8415"/>
                          </a:cubicBezTo>
                          <a:lnTo>
                            <a:pt x="16366" y="8007"/>
                          </a:lnTo>
                          <a:cubicBezTo>
                            <a:pt x="13849" y="6755"/>
                            <a:pt x="11336" y="5501"/>
                            <a:pt x="8819" y="4249"/>
                          </a:cubicBezTo>
                          <a:cubicBezTo>
                            <a:pt x="7766" y="3726"/>
                            <a:pt x="6716" y="3203"/>
                            <a:pt x="5663" y="2679"/>
                          </a:cubicBezTo>
                          <a:cubicBezTo>
                            <a:pt x="3872" y="1785"/>
                            <a:pt x="2077" y="891"/>
                            <a:pt x="282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47" name="Google Shape;1447;p33"/>
                    <p:cNvSpPr/>
                    <p:nvPr/>
                  </p:nvSpPr>
                  <p:spPr>
                    <a:xfrm flipH="1">
                      <a:off x="7662145" y="4082565"/>
                      <a:ext cx="1367795" cy="73089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05" h="8873" extrusionOk="0">
                          <a:moveTo>
                            <a:pt x="279" y="0"/>
                          </a:moveTo>
                          <a:lnTo>
                            <a:pt x="1" y="368"/>
                          </a:lnTo>
                          <a:cubicBezTo>
                            <a:pt x="1667" y="1232"/>
                            <a:pt x="3332" y="2093"/>
                            <a:pt x="4997" y="2958"/>
                          </a:cubicBezTo>
                          <a:cubicBezTo>
                            <a:pt x="6246" y="3603"/>
                            <a:pt x="7495" y="4252"/>
                            <a:pt x="8746" y="4902"/>
                          </a:cubicBezTo>
                          <a:cubicBezTo>
                            <a:pt x="11300" y="6223"/>
                            <a:pt x="13853" y="7547"/>
                            <a:pt x="16406" y="8872"/>
                          </a:cubicBezTo>
                          <a:lnTo>
                            <a:pt x="16605" y="8461"/>
                          </a:lnTo>
                          <a:cubicBezTo>
                            <a:pt x="14062" y="7144"/>
                            <a:pt x="11518" y="5825"/>
                            <a:pt x="8975" y="4507"/>
                          </a:cubicBezTo>
                          <a:cubicBezTo>
                            <a:pt x="7759" y="3878"/>
                            <a:pt x="6547" y="3245"/>
                            <a:pt x="5332" y="2620"/>
                          </a:cubicBezTo>
                          <a:cubicBezTo>
                            <a:pt x="3646" y="1746"/>
                            <a:pt x="1965" y="871"/>
                            <a:pt x="279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48" name="Google Shape;1448;p33"/>
                    <p:cNvSpPr/>
                    <p:nvPr/>
                  </p:nvSpPr>
                  <p:spPr>
                    <a:xfrm flipH="1">
                      <a:off x="7737433" y="4208018"/>
                      <a:ext cx="1388224" cy="759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3" h="9217" extrusionOk="0">
                          <a:moveTo>
                            <a:pt x="278" y="1"/>
                          </a:moveTo>
                          <a:lnTo>
                            <a:pt x="0" y="368"/>
                          </a:lnTo>
                          <a:cubicBezTo>
                            <a:pt x="1574" y="1206"/>
                            <a:pt x="3150" y="2044"/>
                            <a:pt x="4726" y="2882"/>
                          </a:cubicBezTo>
                          <a:cubicBezTo>
                            <a:pt x="6120" y="3620"/>
                            <a:pt x="7510" y="4362"/>
                            <a:pt x="8905" y="5100"/>
                          </a:cubicBezTo>
                          <a:cubicBezTo>
                            <a:pt x="11488" y="6475"/>
                            <a:pt x="14067" y="7846"/>
                            <a:pt x="16650" y="9217"/>
                          </a:cubicBezTo>
                          <a:lnTo>
                            <a:pt x="16853" y="8806"/>
                          </a:lnTo>
                          <a:cubicBezTo>
                            <a:pt x="14279" y="7441"/>
                            <a:pt x="11707" y="6074"/>
                            <a:pt x="9133" y="4707"/>
                          </a:cubicBezTo>
                          <a:cubicBezTo>
                            <a:pt x="7776" y="3984"/>
                            <a:pt x="6418" y="3263"/>
                            <a:pt x="5060" y="2544"/>
                          </a:cubicBezTo>
                          <a:cubicBezTo>
                            <a:pt x="3468" y="1696"/>
                            <a:pt x="1875" y="848"/>
                            <a:pt x="278" y="1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49" name="Google Shape;1449;p33"/>
                    <p:cNvSpPr/>
                    <p:nvPr/>
                  </p:nvSpPr>
                  <p:spPr>
                    <a:xfrm flipH="1">
                      <a:off x="8158032" y="3905548"/>
                      <a:ext cx="10791" cy="494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1" h="60" extrusionOk="0">
                          <a:moveTo>
                            <a:pt x="131" y="60"/>
                          </a:moveTo>
                          <a:lnTo>
                            <a:pt x="1" y="0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0" name="Google Shape;1450;p33"/>
                    <p:cNvSpPr/>
                    <p:nvPr/>
                  </p:nvSpPr>
                  <p:spPr>
                    <a:xfrm flipH="1">
                      <a:off x="8058774" y="3955465"/>
                      <a:ext cx="3872" cy="19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" h="24" extrusionOk="0">
                          <a:moveTo>
                            <a:pt x="46" y="24"/>
                          </a:moveTo>
                          <a:lnTo>
                            <a:pt x="46" y="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1" name="Google Shape;1451;p33"/>
                    <p:cNvSpPr/>
                    <p:nvPr/>
                  </p:nvSpPr>
                  <p:spPr>
                    <a:xfrm flipH="1">
                      <a:off x="8191393" y="3884543"/>
                      <a:ext cx="22076" cy="248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8" h="302" extrusionOk="0">
                          <a:moveTo>
                            <a:pt x="0" y="0"/>
                          </a:moveTo>
                          <a:lnTo>
                            <a:pt x="0" y="0"/>
                          </a:lnTo>
                          <a:cubicBezTo>
                            <a:pt x="33" y="103"/>
                            <a:pt x="63" y="205"/>
                            <a:pt x="96" y="301"/>
                          </a:cubicBezTo>
                          <a:lnTo>
                            <a:pt x="268" y="12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2" name="Google Shape;1452;p33"/>
                    <p:cNvSpPr/>
                    <p:nvPr/>
                  </p:nvSpPr>
                  <p:spPr>
                    <a:xfrm flipH="1">
                      <a:off x="8168740" y="3894839"/>
                      <a:ext cx="22735" cy="1079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6" h="131" extrusionOk="0">
                          <a:moveTo>
                            <a:pt x="1" y="1"/>
                          </a:moveTo>
                          <a:lnTo>
                            <a:pt x="276" y="130"/>
                          </a:lnTo>
                          <a:lnTo>
                            <a:pt x="4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3" name="Google Shape;1453;p33"/>
                    <p:cNvSpPr/>
                    <p:nvPr/>
                  </p:nvSpPr>
                  <p:spPr>
                    <a:xfrm flipH="1">
                      <a:off x="8021130" y="3957360"/>
                      <a:ext cx="37727" cy="177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" h="216" extrusionOk="0">
                          <a:moveTo>
                            <a:pt x="0" y="1"/>
                          </a:moveTo>
                          <a:lnTo>
                            <a:pt x="457" y="215"/>
                          </a:lnTo>
                          <a:lnTo>
                            <a:pt x="255" y="120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4" name="Google Shape;1454;p33"/>
                    <p:cNvSpPr/>
                    <p:nvPr/>
                  </p:nvSpPr>
                  <p:spPr>
                    <a:xfrm flipH="1">
                      <a:off x="8014375" y="3977541"/>
                      <a:ext cx="1647" cy="90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" h="11" extrusionOk="0">
                          <a:moveTo>
                            <a:pt x="20" y="10"/>
                          </a:moveTo>
                          <a:lnTo>
                            <a:pt x="20" y="10"/>
                          </a:lnTo>
                          <a:lnTo>
                            <a:pt x="0" y="1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5" name="Google Shape;1455;p33"/>
                    <p:cNvSpPr/>
                    <p:nvPr/>
                  </p:nvSpPr>
                  <p:spPr>
                    <a:xfrm flipH="1">
                      <a:off x="8102349" y="3932484"/>
                      <a:ext cx="8896" cy="453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8" h="55" extrusionOk="0">
                          <a:moveTo>
                            <a:pt x="1" y="1"/>
                          </a:moveTo>
                          <a:lnTo>
                            <a:pt x="1" y="5"/>
                          </a:lnTo>
                          <a:lnTo>
                            <a:pt x="107" y="54"/>
                          </a:lnTo>
                          <a:lnTo>
                            <a:pt x="1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6" name="Google Shape;1456;p33"/>
                    <p:cNvSpPr/>
                    <p:nvPr/>
                  </p:nvSpPr>
                  <p:spPr>
                    <a:xfrm flipH="1">
                      <a:off x="8146088" y="3910490"/>
                      <a:ext cx="12026" cy="576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6" h="70" extrusionOk="0">
                          <a:moveTo>
                            <a:pt x="146" y="69"/>
                          </a:moveTo>
                          <a:lnTo>
                            <a:pt x="146" y="69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7" name="Google Shape;1457;p33"/>
                    <p:cNvSpPr/>
                    <p:nvPr/>
                  </p:nvSpPr>
                  <p:spPr>
                    <a:xfrm flipH="1">
                      <a:off x="8062563" y="3953241"/>
                      <a:ext cx="4778" cy="22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8" h="27" extrusionOk="0">
                          <a:moveTo>
                            <a:pt x="1" y="1"/>
                          </a:moveTo>
                          <a:lnTo>
                            <a:pt x="1" y="1"/>
                          </a:lnTo>
                          <a:lnTo>
                            <a:pt x="57" y="2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8" name="Google Shape;1458;p33"/>
                    <p:cNvSpPr/>
                    <p:nvPr/>
                  </p:nvSpPr>
                  <p:spPr>
                    <a:xfrm flipH="1">
                      <a:off x="8191393" y="3894839"/>
                      <a:ext cx="82" cy="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" h="1" extrusionOk="0">
                          <a:moveTo>
                            <a:pt x="1" y="1"/>
                          </a:moveTo>
                          <a:lnTo>
                            <a:pt x="1" y="1"/>
                          </a:lnTo>
                          <a:lnTo>
                            <a:pt x="1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59" name="Google Shape;1459;p33"/>
                    <p:cNvSpPr/>
                    <p:nvPr/>
                  </p:nvSpPr>
                  <p:spPr>
                    <a:xfrm flipH="1">
                      <a:off x="8015940" y="3975070"/>
                      <a:ext cx="5272" cy="25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" h="31" extrusionOk="0">
                          <a:moveTo>
                            <a:pt x="63" y="31"/>
                          </a:moveTo>
                          <a:lnTo>
                            <a:pt x="63" y="3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60" name="Google Shape;1460;p33"/>
                    <p:cNvSpPr/>
                    <p:nvPr/>
                  </p:nvSpPr>
                  <p:spPr>
                    <a:xfrm flipH="1">
                      <a:off x="8067258" y="3936932"/>
                      <a:ext cx="35173" cy="163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7" h="199" extrusionOk="0">
                          <a:moveTo>
                            <a:pt x="0" y="0"/>
                          </a:moveTo>
                          <a:lnTo>
                            <a:pt x="427" y="199"/>
                          </a:lnTo>
                          <a:lnTo>
                            <a:pt x="215" y="9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61" name="Google Shape;1461;p33"/>
                    <p:cNvSpPr/>
                    <p:nvPr/>
                  </p:nvSpPr>
                  <p:spPr>
                    <a:xfrm flipH="1">
                      <a:off x="8111162" y="3916174"/>
                      <a:ext cx="35008" cy="167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5" h="203" extrusionOk="0">
                          <a:moveTo>
                            <a:pt x="1" y="0"/>
                          </a:moveTo>
                          <a:lnTo>
                            <a:pt x="209" y="99"/>
                          </a:lnTo>
                          <a:lnTo>
                            <a:pt x="425" y="203"/>
                          </a:lnTo>
                          <a:lnTo>
                            <a:pt x="425" y="199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62" name="Google Shape;1462;p33"/>
                    <p:cNvSpPr/>
                    <p:nvPr/>
                  </p:nvSpPr>
                  <p:spPr>
                    <a:xfrm flipH="1">
                      <a:off x="9187766" y="4552828"/>
                      <a:ext cx="82" cy="442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" h="537" extrusionOk="0">
                          <a:moveTo>
                            <a:pt x="0" y="537"/>
                          </a:move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BD19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63" name="Google Shape;1463;p33"/>
                    <p:cNvSpPr/>
                    <p:nvPr/>
                  </p:nvSpPr>
                  <p:spPr>
                    <a:xfrm flipH="1">
                      <a:off x="9187766" y="4741048"/>
                      <a:ext cx="82" cy="437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" h="531" extrusionOk="0">
                          <a:moveTo>
                            <a:pt x="0" y="530"/>
                          </a:move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6BD19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64" name="Google Shape;1464;p33"/>
                    <p:cNvSpPr/>
                    <p:nvPr/>
                  </p:nvSpPr>
                  <p:spPr>
                    <a:xfrm flipH="1">
                      <a:off x="7845176" y="4367820"/>
                      <a:ext cx="1342672" cy="7934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300" h="9632" extrusionOk="0">
                          <a:moveTo>
                            <a:pt x="0" y="1"/>
                          </a:moveTo>
                          <a:lnTo>
                            <a:pt x="0" y="537"/>
                          </a:lnTo>
                          <a:cubicBezTo>
                            <a:pt x="1219" y="1289"/>
                            <a:pt x="2441" y="2035"/>
                            <a:pt x="3669" y="2770"/>
                          </a:cubicBezTo>
                          <a:cubicBezTo>
                            <a:pt x="5206" y="3693"/>
                            <a:pt x="6746" y="4611"/>
                            <a:pt x="8296" y="5512"/>
                          </a:cubicBezTo>
                          <a:cubicBezTo>
                            <a:pt x="10689" y="6912"/>
                            <a:pt x="13101" y="8283"/>
                            <a:pt x="15525" y="9631"/>
                          </a:cubicBezTo>
                          <a:lnTo>
                            <a:pt x="16257" y="9631"/>
                          </a:lnTo>
                          <a:lnTo>
                            <a:pt x="16300" y="9542"/>
                          </a:lnTo>
                          <a:cubicBezTo>
                            <a:pt x="13690" y="8098"/>
                            <a:pt x="11097" y="6621"/>
                            <a:pt x="8521" y="5118"/>
                          </a:cubicBezTo>
                          <a:cubicBezTo>
                            <a:pt x="7011" y="4233"/>
                            <a:pt x="5501" y="3343"/>
                            <a:pt x="3998" y="2438"/>
                          </a:cubicBezTo>
                          <a:cubicBezTo>
                            <a:pt x="2662" y="1634"/>
                            <a:pt x="1328" y="823"/>
                            <a:pt x="0" y="1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65" name="Google Shape;1465;p33"/>
                    <p:cNvSpPr/>
                    <p:nvPr/>
                  </p:nvSpPr>
                  <p:spPr>
                    <a:xfrm flipH="1">
                      <a:off x="8145753" y="4552828"/>
                      <a:ext cx="1042094" cy="60840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651" h="7386" extrusionOk="0">
                          <a:moveTo>
                            <a:pt x="0" y="0"/>
                          </a:moveTo>
                          <a:lnTo>
                            <a:pt x="0" y="537"/>
                          </a:lnTo>
                          <a:cubicBezTo>
                            <a:pt x="620" y="924"/>
                            <a:pt x="1229" y="1322"/>
                            <a:pt x="1848" y="1703"/>
                          </a:cubicBezTo>
                          <a:cubicBezTo>
                            <a:pt x="1981" y="1785"/>
                            <a:pt x="2116" y="1872"/>
                            <a:pt x="2252" y="1954"/>
                          </a:cubicBezTo>
                          <a:cubicBezTo>
                            <a:pt x="3680" y="2832"/>
                            <a:pt x="5120" y="3689"/>
                            <a:pt x="6570" y="4530"/>
                          </a:cubicBezTo>
                          <a:cubicBezTo>
                            <a:pt x="6815" y="4673"/>
                            <a:pt x="7064" y="4816"/>
                            <a:pt x="7312" y="4955"/>
                          </a:cubicBezTo>
                          <a:cubicBezTo>
                            <a:pt x="8756" y="5786"/>
                            <a:pt x="10217" y="6593"/>
                            <a:pt x="11683" y="7385"/>
                          </a:cubicBezTo>
                          <a:lnTo>
                            <a:pt x="12650" y="7385"/>
                          </a:lnTo>
                          <a:cubicBezTo>
                            <a:pt x="10932" y="6471"/>
                            <a:pt x="9226" y="5531"/>
                            <a:pt x="7541" y="4564"/>
                          </a:cubicBezTo>
                          <a:cubicBezTo>
                            <a:pt x="7292" y="4421"/>
                            <a:pt x="7047" y="4279"/>
                            <a:pt x="6799" y="4137"/>
                          </a:cubicBezTo>
                          <a:cubicBezTo>
                            <a:pt x="5381" y="3315"/>
                            <a:pt x="3978" y="2481"/>
                            <a:pt x="2583" y="1620"/>
                          </a:cubicBezTo>
                          <a:cubicBezTo>
                            <a:pt x="2454" y="1544"/>
                            <a:pt x="2329" y="1467"/>
                            <a:pt x="2199" y="1388"/>
                          </a:cubicBezTo>
                          <a:cubicBezTo>
                            <a:pt x="1464" y="931"/>
                            <a:pt x="739" y="454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466" name="Google Shape;1466;p33"/>
                    <p:cNvSpPr/>
                    <p:nvPr/>
                  </p:nvSpPr>
                  <p:spPr>
                    <a:xfrm flipH="1">
                      <a:off x="8469560" y="4741048"/>
                      <a:ext cx="718288" cy="4201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20" h="5101" extrusionOk="0">
                          <a:moveTo>
                            <a:pt x="0" y="0"/>
                          </a:moveTo>
                          <a:lnTo>
                            <a:pt x="0" y="530"/>
                          </a:lnTo>
                          <a:lnTo>
                            <a:pt x="888" y="1047"/>
                          </a:lnTo>
                          <a:cubicBezTo>
                            <a:pt x="2719" y="2120"/>
                            <a:pt x="4554" y="3193"/>
                            <a:pt x="6385" y="4262"/>
                          </a:cubicBezTo>
                          <a:cubicBezTo>
                            <a:pt x="6862" y="4544"/>
                            <a:pt x="7339" y="4822"/>
                            <a:pt x="7816" y="5100"/>
                          </a:cubicBezTo>
                          <a:lnTo>
                            <a:pt x="8719" y="5100"/>
                          </a:lnTo>
                          <a:cubicBezTo>
                            <a:pt x="8018" y="4689"/>
                            <a:pt x="7316" y="4279"/>
                            <a:pt x="6613" y="3868"/>
                          </a:cubicBezTo>
                          <a:cubicBezTo>
                            <a:pt x="4815" y="2815"/>
                            <a:pt x="3017" y="1765"/>
                            <a:pt x="1219" y="712"/>
                          </a:cubicBezTo>
                          <a:cubicBezTo>
                            <a:pt x="811" y="477"/>
                            <a:pt x="408" y="238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ED472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grpSp>
              <p:nvGrpSpPr>
                <p:cNvPr id="1467" name="Google Shape;1467;p33"/>
                <p:cNvGrpSpPr/>
                <p:nvPr/>
              </p:nvGrpSpPr>
              <p:grpSpPr>
                <a:xfrm>
                  <a:off x="7263138" y="3080978"/>
                  <a:ext cx="1919274" cy="2080257"/>
                  <a:chOff x="7263138" y="3080978"/>
                  <a:chExt cx="1919274" cy="2080257"/>
                </a:xfrm>
              </p:grpSpPr>
              <p:sp>
                <p:nvSpPr>
                  <p:cNvPr id="1468" name="Google Shape;1468;p33"/>
                  <p:cNvSpPr/>
                  <p:nvPr/>
                </p:nvSpPr>
                <p:spPr>
                  <a:xfrm rot="-2023777">
                    <a:off x="7388257" y="3288860"/>
                    <a:ext cx="974975" cy="7462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36" h="9059" extrusionOk="0">
                        <a:moveTo>
                          <a:pt x="3551" y="5264"/>
                        </a:moveTo>
                        <a:cubicBezTo>
                          <a:pt x="3555" y="5264"/>
                          <a:pt x="3559" y="5264"/>
                          <a:pt x="3563" y="5264"/>
                        </a:cubicBezTo>
                        <a:cubicBezTo>
                          <a:pt x="3620" y="5354"/>
                          <a:pt x="3626" y="5470"/>
                          <a:pt x="3580" y="5589"/>
                        </a:cubicBezTo>
                        <a:cubicBezTo>
                          <a:pt x="3514" y="5751"/>
                          <a:pt x="3368" y="5877"/>
                          <a:pt x="3216" y="5900"/>
                        </a:cubicBezTo>
                        <a:cubicBezTo>
                          <a:pt x="3186" y="5905"/>
                          <a:pt x="3156" y="5908"/>
                          <a:pt x="3127" y="5908"/>
                        </a:cubicBezTo>
                        <a:cubicBezTo>
                          <a:pt x="3069" y="5908"/>
                          <a:pt x="3014" y="5898"/>
                          <a:pt x="2961" y="5880"/>
                        </a:cubicBezTo>
                        <a:cubicBezTo>
                          <a:pt x="3007" y="5685"/>
                          <a:pt x="3106" y="5502"/>
                          <a:pt x="3236" y="5387"/>
                        </a:cubicBezTo>
                        <a:cubicBezTo>
                          <a:pt x="3332" y="5304"/>
                          <a:pt x="3439" y="5264"/>
                          <a:pt x="3551" y="5264"/>
                        </a:cubicBezTo>
                        <a:close/>
                        <a:moveTo>
                          <a:pt x="5752" y="1811"/>
                        </a:moveTo>
                        <a:cubicBezTo>
                          <a:pt x="5941" y="1811"/>
                          <a:pt x="6094" y="1877"/>
                          <a:pt x="6223" y="2016"/>
                        </a:cubicBezTo>
                        <a:cubicBezTo>
                          <a:pt x="7180" y="3049"/>
                          <a:pt x="6316" y="7457"/>
                          <a:pt x="6084" y="8546"/>
                        </a:cubicBezTo>
                        <a:cubicBezTo>
                          <a:pt x="5700" y="7539"/>
                          <a:pt x="4275" y="3566"/>
                          <a:pt x="5030" y="2231"/>
                        </a:cubicBezTo>
                        <a:cubicBezTo>
                          <a:pt x="5166" y="1996"/>
                          <a:pt x="5359" y="1860"/>
                          <a:pt x="5620" y="1820"/>
                        </a:cubicBezTo>
                        <a:cubicBezTo>
                          <a:pt x="5666" y="1814"/>
                          <a:pt x="5709" y="1811"/>
                          <a:pt x="5752" y="1811"/>
                        </a:cubicBezTo>
                        <a:close/>
                        <a:moveTo>
                          <a:pt x="10448" y="2943"/>
                        </a:moveTo>
                        <a:cubicBezTo>
                          <a:pt x="10580" y="2943"/>
                          <a:pt x="10687" y="3016"/>
                          <a:pt x="10769" y="3168"/>
                        </a:cubicBezTo>
                        <a:cubicBezTo>
                          <a:pt x="11567" y="4628"/>
                          <a:pt x="7401" y="7778"/>
                          <a:pt x="6312" y="8566"/>
                        </a:cubicBezTo>
                        <a:cubicBezTo>
                          <a:pt x="7398" y="6480"/>
                          <a:pt x="9478" y="2959"/>
                          <a:pt x="10445" y="2943"/>
                        </a:cubicBezTo>
                        <a:close/>
                        <a:moveTo>
                          <a:pt x="836" y="0"/>
                        </a:moveTo>
                        <a:cubicBezTo>
                          <a:pt x="526" y="0"/>
                          <a:pt x="236" y="51"/>
                          <a:pt x="1" y="112"/>
                        </a:cubicBezTo>
                        <a:lnTo>
                          <a:pt x="40" y="261"/>
                        </a:lnTo>
                        <a:cubicBezTo>
                          <a:pt x="266" y="203"/>
                          <a:pt x="544" y="154"/>
                          <a:pt x="841" y="154"/>
                        </a:cubicBezTo>
                        <a:cubicBezTo>
                          <a:pt x="1139" y="154"/>
                          <a:pt x="1456" y="203"/>
                          <a:pt x="1758" y="340"/>
                        </a:cubicBezTo>
                        <a:cubicBezTo>
                          <a:pt x="2315" y="595"/>
                          <a:pt x="2692" y="1148"/>
                          <a:pt x="2683" y="1681"/>
                        </a:cubicBezTo>
                        <a:cubicBezTo>
                          <a:pt x="2680" y="1999"/>
                          <a:pt x="2553" y="2294"/>
                          <a:pt x="2418" y="2605"/>
                        </a:cubicBezTo>
                        <a:cubicBezTo>
                          <a:pt x="2339" y="2794"/>
                          <a:pt x="2255" y="2989"/>
                          <a:pt x="2200" y="3194"/>
                        </a:cubicBezTo>
                        <a:cubicBezTo>
                          <a:pt x="2093" y="3585"/>
                          <a:pt x="2100" y="3992"/>
                          <a:pt x="2116" y="4443"/>
                        </a:cubicBezTo>
                        <a:cubicBezTo>
                          <a:pt x="2130" y="4764"/>
                          <a:pt x="2146" y="5161"/>
                          <a:pt x="2319" y="5502"/>
                        </a:cubicBezTo>
                        <a:cubicBezTo>
                          <a:pt x="2414" y="5688"/>
                          <a:pt x="2580" y="5877"/>
                          <a:pt x="2788" y="5979"/>
                        </a:cubicBezTo>
                        <a:cubicBezTo>
                          <a:pt x="2785" y="6016"/>
                          <a:pt x="2782" y="6052"/>
                          <a:pt x="2782" y="6089"/>
                        </a:cubicBezTo>
                        <a:cubicBezTo>
                          <a:pt x="2765" y="6827"/>
                          <a:pt x="3226" y="7589"/>
                          <a:pt x="3977" y="8082"/>
                        </a:cubicBezTo>
                        <a:cubicBezTo>
                          <a:pt x="4590" y="8487"/>
                          <a:pt x="5299" y="8681"/>
                          <a:pt x="5995" y="8857"/>
                        </a:cubicBezTo>
                        <a:lnTo>
                          <a:pt x="5898" y="9043"/>
                        </a:lnTo>
                        <a:lnTo>
                          <a:pt x="6067" y="8927"/>
                        </a:lnTo>
                        <a:lnTo>
                          <a:pt x="6123" y="9059"/>
                        </a:lnTo>
                        <a:lnTo>
                          <a:pt x="6160" y="8900"/>
                        </a:lnTo>
                        <a:cubicBezTo>
                          <a:pt x="6169" y="8904"/>
                          <a:pt x="6183" y="8904"/>
                          <a:pt x="6193" y="8907"/>
                        </a:cubicBezTo>
                        <a:lnTo>
                          <a:pt x="6213" y="8824"/>
                        </a:lnTo>
                        <a:cubicBezTo>
                          <a:pt x="6881" y="8354"/>
                          <a:pt x="11836" y="4797"/>
                          <a:pt x="10905" y="3095"/>
                        </a:cubicBezTo>
                        <a:cubicBezTo>
                          <a:pt x="10794" y="2893"/>
                          <a:pt x="10635" y="2791"/>
                          <a:pt x="10450" y="2791"/>
                        </a:cubicBezTo>
                        <a:cubicBezTo>
                          <a:pt x="10447" y="2791"/>
                          <a:pt x="10444" y="2791"/>
                          <a:pt x="10441" y="2791"/>
                        </a:cubicBezTo>
                        <a:cubicBezTo>
                          <a:pt x="9305" y="2807"/>
                          <a:pt x="7060" y="6838"/>
                          <a:pt x="6296" y="8278"/>
                        </a:cubicBezTo>
                        <a:cubicBezTo>
                          <a:pt x="6594" y="6824"/>
                          <a:pt x="7279" y="2933"/>
                          <a:pt x="6335" y="1913"/>
                        </a:cubicBezTo>
                        <a:cubicBezTo>
                          <a:pt x="6179" y="1743"/>
                          <a:pt x="5985" y="1659"/>
                          <a:pt x="5757" y="1659"/>
                        </a:cubicBezTo>
                        <a:cubicBezTo>
                          <a:pt x="5706" y="1659"/>
                          <a:pt x="5652" y="1663"/>
                          <a:pt x="5597" y="1672"/>
                        </a:cubicBezTo>
                        <a:cubicBezTo>
                          <a:pt x="5292" y="1718"/>
                          <a:pt x="5057" y="1880"/>
                          <a:pt x="4902" y="2158"/>
                        </a:cubicBezTo>
                        <a:cubicBezTo>
                          <a:pt x="4070" y="3615"/>
                          <a:pt x="5653" y="7860"/>
                          <a:pt x="5978" y="8698"/>
                        </a:cubicBezTo>
                        <a:cubicBezTo>
                          <a:pt x="5312" y="8530"/>
                          <a:pt x="4639" y="8334"/>
                          <a:pt x="4060" y="7957"/>
                        </a:cubicBezTo>
                        <a:cubicBezTo>
                          <a:pt x="3504" y="7593"/>
                          <a:pt x="2918" y="6910"/>
                          <a:pt x="2935" y="6092"/>
                        </a:cubicBezTo>
                        <a:cubicBezTo>
                          <a:pt x="2935" y="6072"/>
                          <a:pt x="2935" y="6052"/>
                          <a:pt x="2938" y="6036"/>
                        </a:cubicBezTo>
                        <a:cubicBezTo>
                          <a:pt x="3001" y="6051"/>
                          <a:pt x="3066" y="6061"/>
                          <a:pt x="3134" y="6061"/>
                        </a:cubicBezTo>
                        <a:cubicBezTo>
                          <a:pt x="3168" y="6061"/>
                          <a:pt x="3203" y="6058"/>
                          <a:pt x="3239" y="6052"/>
                        </a:cubicBezTo>
                        <a:cubicBezTo>
                          <a:pt x="3447" y="6019"/>
                          <a:pt x="3636" y="5860"/>
                          <a:pt x="3719" y="5645"/>
                        </a:cubicBezTo>
                        <a:cubicBezTo>
                          <a:pt x="3792" y="5463"/>
                          <a:pt x="3772" y="5277"/>
                          <a:pt x="3663" y="5145"/>
                        </a:cubicBezTo>
                        <a:lnTo>
                          <a:pt x="3643" y="5118"/>
                        </a:lnTo>
                        <a:lnTo>
                          <a:pt x="3613" y="5115"/>
                        </a:lnTo>
                        <a:cubicBezTo>
                          <a:pt x="3591" y="5113"/>
                          <a:pt x="3568" y="5111"/>
                          <a:pt x="3546" y="5111"/>
                        </a:cubicBezTo>
                        <a:cubicBezTo>
                          <a:pt x="3398" y="5111"/>
                          <a:pt x="3257" y="5168"/>
                          <a:pt x="3137" y="5274"/>
                        </a:cubicBezTo>
                        <a:cubicBezTo>
                          <a:pt x="2987" y="5403"/>
                          <a:pt x="2875" y="5602"/>
                          <a:pt x="2819" y="5820"/>
                        </a:cubicBezTo>
                        <a:cubicBezTo>
                          <a:pt x="2663" y="5731"/>
                          <a:pt x="2530" y="5586"/>
                          <a:pt x="2454" y="5433"/>
                        </a:cubicBezTo>
                        <a:cubicBezTo>
                          <a:pt x="2295" y="5122"/>
                          <a:pt x="2282" y="4744"/>
                          <a:pt x="2269" y="4440"/>
                        </a:cubicBezTo>
                        <a:cubicBezTo>
                          <a:pt x="2252" y="3999"/>
                          <a:pt x="2246" y="3605"/>
                          <a:pt x="2348" y="3231"/>
                        </a:cubicBezTo>
                        <a:cubicBezTo>
                          <a:pt x="2398" y="3039"/>
                          <a:pt x="2481" y="2850"/>
                          <a:pt x="2560" y="2665"/>
                        </a:cubicBezTo>
                        <a:cubicBezTo>
                          <a:pt x="2692" y="2354"/>
                          <a:pt x="2828" y="2032"/>
                          <a:pt x="2835" y="1684"/>
                        </a:cubicBezTo>
                        <a:cubicBezTo>
                          <a:pt x="2845" y="1082"/>
                          <a:pt x="2441" y="486"/>
                          <a:pt x="1822" y="204"/>
                        </a:cubicBezTo>
                        <a:cubicBezTo>
                          <a:pt x="1495" y="54"/>
                          <a:pt x="1155" y="0"/>
                          <a:pt x="836" y="0"/>
                        </a:cubicBez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69" name="Google Shape;1469;p33"/>
                  <p:cNvSpPr/>
                  <p:nvPr/>
                </p:nvSpPr>
                <p:spPr>
                  <a:xfrm flipH="1">
                    <a:off x="8014369" y="3894839"/>
                    <a:ext cx="1168042" cy="12663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80" h="15374" extrusionOk="0">
                        <a:moveTo>
                          <a:pt x="12031" y="1"/>
                        </a:moveTo>
                        <a:lnTo>
                          <a:pt x="11859" y="176"/>
                        </a:lnTo>
                        <a:lnTo>
                          <a:pt x="1" y="12148"/>
                        </a:lnTo>
                        <a:lnTo>
                          <a:pt x="1" y="15373"/>
                        </a:lnTo>
                        <a:lnTo>
                          <a:pt x="5832" y="15373"/>
                        </a:lnTo>
                        <a:lnTo>
                          <a:pt x="14180" y="1014"/>
                        </a:lnTo>
                        <a:lnTo>
                          <a:pt x="14160" y="1005"/>
                        </a:lnTo>
                        <a:lnTo>
                          <a:pt x="14097" y="974"/>
                        </a:lnTo>
                        <a:lnTo>
                          <a:pt x="13640" y="760"/>
                        </a:lnTo>
                        <a:lnTo>
                          <a:pt x="13594" y="736"/>
                        </a:lnTo>
                        <a:lnTo>
                          <a:pt x="13538" y="710"/>
                        </a:lnTo>
                        <a:lnTo>
                          <a:pt x="13326" y="610"/>
                        </a:lnTo>
                        <a:lnTo>
                          <a:pt x="13111" y="511"/>
                        </a:lnTo>
                        <a:lnTo>
                          <a:pt x="13005" y="462"/>
                        </a:lnTo>
                        <a:lnTo>
                          <a:pt x="12789" y="358"/>
                        </a:lnTo>
                        <a:lnTo>
                          <a:pt x="12581" y="259"/>
                        </a:lnTo>
                        <a:lnTo>
                          <a:pt x="12436" y="190"/>
                        </a:lnTo>
                        <a:lnTo>
                          <a:pt x="12306" y="130"/>
                        </a:lnTo>
                        <a:lnTo>
                          <a:pt x="12031" y="1"/>
                        </a:lnTo>
                        <a:close/>
                      </a:path>
                    </a:pathLst>
                  </a:custGeom>
                  <a:solidFill>
                    <a:srgbClr val="ED47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470" name="Google Shape;1470;p33"/>
            <p:cNvGrpSpPr/>
            <p:nvPr/>
          </p:nvGrpSpPr>
          <p:grpSpPr>
            <a:xfrm>
              <a:off x="5619752" y="2444101"/>
              <a:ext cx="6650723" cy="2079132"/>
              <a:chOff x="5267327" y="2444101"/>
              <a:chExt cx="6650723" cy="2079132"/>
            </a:xfrm>
          </p:grpSpPr>
          <p:sp>
            <p:nvSpPr>
              <p:cNvPr id="1471" name="Google Shape;1471;p33"/>
              <p:cNvSpPr/>
              <p:nvPr/>
            </p:nvSpPr>
            <p:spPr>
              <a:xfrm flipH="1">
                <a:off x="5267327" y="2444101"/>
                <a:ext cx="6601260" cy="1709065"/>
              </a:xfrm>
              <a:custGeom>
                <a:avLst/>
                <a:gdLst/>
                <a:ahLst/>
                <a:cxnLst/>
                <a:rect l="l" t="t" r="r" b="b"/>
                <a:pathLst>
                  <a:path w="115705" h="29956" extrusionOk="0">
                    <a:moveTo>
                      <a:pt x="65096" y="1"/>
                    </a:moveTo>
                    <a:lnTo>
                      <a:pt x="34387" y="1513"/>
                    </a:lnTo>
                    <a:lnTo>
                      <a:pt x="24653" y="14597"/>
                    </a:lnTo>
                    <a:lnTo>
                      <a:pt x="0" y="12654"/>
                    </a:lnTo>
                    <a:lnTo>
                      <a:pt x="1945" y="29955"/>
                    </a:lnTo>
                    <a:lnTo>
                      <a:pt x="110945" y="29955"/>
                    </a:lnTo>
                    <a:lnTo>
                      <a:pt x="115704" y="11786"/>
                    </a:lnTo>
                    <a:lnTo>
                      <a:pt x="64122" y="14707"/>
                    </a:lnTo>
                    <a:lnTo>
                      <a:pt x="65096" y="1"/>
                    </a:lnTo>
                    <a:close/>
                  </a:path>
                </a:pathLst>
              </a:custGeom>
              <a:solidFill>
                <a:srgbClr val="ED4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33"/>
              <p:cNvSpPr/>
              <p:nvPr/>
            </p:nvSpPr>
            <p:spPr>
              <a:xfrm flipH="1">
                <a:off x="5463817" y="3866160"/>
                <a:ext cx="6326095" cy="55455"/>
              </a:xfrm>
              <a:custGeom>
                <a:avLst/>
                <a:gdLst/>
                <a:ahLst/>
                <a:cxnLst/>
                <a:rect l="l" t="t" r="r" b="b"/>
                <a:pathLst>
                  <a:path w="110882" h="972" extrusionOk="0">
                    <a:moveTo>
                      <a:pt x="0" y="0"/>
                    </a:moveTo>
                    <a:lnTo>
                      <a:pt x="110" y="971"/>
                    </a:lnTo>
                    <a:lnTo>
                      <a:pt x="110629" y="971"/>
                    </a:lnTo>
                    <a:lnTo>
                      <a:pt x="110882" y="0"/>
                    </a:lnTo>
                    <a:close/>
                  </a:path>
                </a:pathLst>
              </a:custGeom>
              <a:solidFill>
                <a:srgbClr val="1436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33"/>
              <p:cNvSpPr/>
              <p:nvPr/>
            </p:nvSpPr>
            <p:spPr>
              <a:xfrm flipH="1">
                <a:off x="5441852" y="3782751"/>
                <a:ext cx="6357360" cy="27956"/>
              </a:xfrm>
              <a:custGeom>
                <a:avLst/>
                <a:gdLst/>
                <a:ahLst/>
                <a:cxnLst/>
                <a:rect l="l" t="t" r="r" b="b"/>
                <a:pathLst>
                  <a:path w="111430" h="490" extrusionOk="0">
                    <a:moveTo>
                      <a:pt x="0" y="0"/>
                    </a:moveTo>
                    <a:lnTo>
                      <a:pt x="54" y="489"/>
                    </a:lnTo>
                    <a:lnTo>
                      <a:pt x="111301" y="489"/>
                    </a:lnTo>
                    <a:lnTo>
                      <a:pt x="111430" y="0"/>
                    </a:lnTo>
                    <a:close/>
                  </a:path>
                </a:pathLst>
              </a:custGeom>
              <a:solidFill>
                <a:srgbClr val="1436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33"/>
              <p:cNvSpPr/>
              <p:nvPr/>
            </p:nvSpPr>
            <p:spPr>
              <a:xfrm flipH="1">
                <a:off x="8210332" y="3458357"/>
                <a:ext cx="58650" cy="695128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2184" extrusionOk="0">
                    <a:moveTo>
                      <a:pt x="705" y="0"/>
                    </a:moveTo>
                    <a:lnTo>
                      <a:pt x="0" y="12167"/>
                    </a:lnTo>
                    <a:lnTo>
                      <a:pt x="327" y="12184"/>
                    </a:lnTo>
                    <a:lnTo>
                      <a:pt x="1028" y="20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33"/>
              <p:cNvSpPr/>
              <p:nvPr/>
            </p:nvSpPr>
            <p:spPr>
              <a:xfrm flipH="1">
                <a:off x="5378464" y="4051234"/>
                <a:ext cx="6539586" cy="219082"/>
              </a:xfrm>
              <a:custGeom>
                <a:avLst/>
                <a:gdLst/>
                <a:ahLst/>
                <a:cxnLst/>
                <a:rect l="l" t="t" r="r" b="b"/>
                <a:pathLst>
                  <a:path w="114624" h="3840" extrusionOk="0">
                    <a:moveTo>
                      <a:pt x="0" y="0"/>
                    </a:moveTo>
                    <a:lnTo>
                      <a:pt x="967" y="3839"/>
                    </a:lnTo>
                    <a:lnTo>
                      <a:pt x="113014" y="3839"/>
                    </a:lnTo>
                    <a:lnTo>
                      <a:pt x="114623" y="0"/>
                    </a:lnTo>
                    <a:close/>
                  </a:path>
                </a:pathLst>
              </a:custGeom>
              <a:solidFill>
                <a:srgbClr val="2A38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33"/>
              <p:cNvSpPr/>
              <p:nvPr/>
            </p:nvSpPr>
            <p:spPr>
              <a:xfrm flipH="1">
                <a:off x="9795769" y="3560707"/>
                <a:ext cx="1283339" cy="721315"/>
              </a:xfrm>
              <a:custGeom>
                <a:avLst/>
                <a:gdLst/>
                <a:ahLst/>
                <a:cxnLst/>
                <a:rect l="l" t="t" r="r" b="b"/>
                <a:pathLst>
                  <a:path w="22494" h="12643" extrusionOk="0">
                    <a:moveTo>
                      <a:pt x="11247" y="1"/>
                    </a:moveTo>
                    <a:cubicBezTo>
                      <a:pt x="5036" y="1"/>
                      <a:pt x="1" y="5035"/>
                      <a:pt x="1" y="11247"/>
                    </a:cubicBezTo>
                    <a:cubicBezTo>
                      <a:pt x="1" y="11719"/>
                      <a:pt x="31" y="12184"/>
                      <a:pt x="87" y="12643"/>
                    </a:cubicBezTo>
                    <a:lnTo>
                      <a:pt x="22420" y="12537"/>
                    </a:lnTo>
                    <a:cubicBezTo>
                      <a:pt x="22470" y="12114"/>
                      <a:pt x="22493" y="11683"/>
                      <a:pt x="22493" y="11247"/>
                    </a:cubicBezTo>
                    <a:cubicBezTo>
                      <a:pt x="22493" y="5035"/>
                      <a:pt x="17459" y="1"/>
                      <a:pt x="11247" y="1"/>
                    </a:cubicBez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33"/>
              <p:cNvSpPr/>
              <p:nvPr/>
            </p:nvSpPr>
            <p:spPr>
              <a:xfrm flipH="1">
                <a:off x="10011774" y="3776703"/>
                <a:ext cx="851337" cy="499666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8758" extrusionOk="0">
                    <a:moveTo>
                      <a:pt x="7461" y="0"/>
                    </a:moveTo>
                    <a:cubicBezTo>
                      <a:pt x="3340" y="0"/>
                      <a:pt x="0" y="3340"/>
                      <a:pt x="0" y="7461"/>
                    </a:cubicBezTo>
                    <a:cubicBezTo>
                      <a:pt x="0" y="7903"/>
                      <a:pt x="40" y="8335"/>
                      <a:pt x="113" y="8757"/>
                    </a:cubicBezTo>
                    <a:lnTo>
                      <a:pt x="14813" y="8757"/>
                    </a:lnTo>
                    <a:cubicBezTo>
                      <a:pt x="14885" y="8335"/>
                      <a:pt x="14922" y="7903"/>
                      <a:pt x="14922" y="7461"/>
                    </a:cubicBezTo>
                    <a:cubicBezTo>
                      <a:pt x="14922" y="3340"/>
                      <a:pt x="11582" y="0"/>
                      <a:pt x="7461" y="0"/>
                    </a:cubicBezTo>
                    <a:close/>
                  </a:path>
                </a:pathLst>
              </a:custGeom>
              <a:solidFill>
                <a:srgbClr val="2A38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33"/>
              <p:cNvSpPr/>
              <p:nvPr/>
            </p:nvSpPr>
            <p:spPr>
              <a:xfrm flipH="1">
                <a:off x="10116582" y="3881563"/>
                <a:ext cx="641727" cy="641669"/>
              </a:xfrm>
              <a:custGeom>
                <a:avLst/>
                <a:gdLst/>
                <a:ahLst/>
                <a:cxnLst/>
                <a:rect l="l" t="t" r="r" b="b"/>
                <a:pathLst>
                  <a:path w="11248" h="11247" extrusionOk="0">
                    <a:moveTo>
                      <a:pt x="5624" y="0"/>
                    </a:moveTo>
                    <a:cubicBezTo>
                      <a:pt x="2520" y="0"/>
                      <a:pt x="1" y="2516"/>
                      <a:pt x="1" y="5623"/>
                    </a:cubicBezTo>
                    <a:cubicBezTo>
                      <a:pt x="1" y="8728"/>
                      <a:pt x="2520" y="11246"/>
                      <a:pt x="5624" y="11246"/>
                    </a:cubicBezTo>
                    <a:cubicBezTo>
                      <a:pt x="8731" y="11246"/>
                      <a:pt x="11247" y="8728"/>
                      <a:pt x="11247" y="5623"/>
                    </a:cubicBezTo>
                    <a:cubicBezTo>
                      <a:pt x="11247" y="2516"/>
                      <a:pt x="8731" y="0"/>
                      <a:pt x="5624" y="0"/>
                    </a:cubicBezTo>
                    <a:close/>
                  </a:path>
                </a:pathLst>
              </a:custGeom>
              <a:solidFill>
                <a:srgbClr val="435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33"/>
              <p:cNvSpPr/>
              <p:nvPr/>
            </p:nvSpPr>
            <p:spPr>
              <a:xfrm flipH="1">
                <a:off x="10306399" y="4071316"/>
                <a:ext cx="262099" cy="262099"/>
              </a:xfrm>
              <a:custGeom>
                <a:avLst/>
                <a:gdLst/>
                <a:ahLst/>
                <a:cxnLst/>
                <a:rect l="l" t="t" r="r" b="b"/>
                <a:pathLst>
                  <a:path w="4594" h="4594" extrusionOk="0">
                    <a:moveTo>
                      <a:pt x="2297" y="1"/>
                    </a:moveTo>
                    <a:cubicBezTo>
                      <a:pt x="1031" y="1"/>
                      <a:pt x="1" y="1027"/>
                      <a:pt x="1" y="2297"/>
                    </a:cubicBezTo>
                    <a:cubicBezTo>
                      <a:pt x="1" y="3563"/>
                      <a:pt x="1031" y="4594"/>
                      <a:pt x="2297" y="4594"/>
                    </a:cubicBezTo>
                    <a:cubicBezTo>
                      <a:pt x="3567" y="4594"/>
                      <a:pt x="4593" y="3563"/>
                      <a:pt x="4593" y="2297"/>
                    </a:cubicBezTo>
                    <a:cubicBezTo>
                      <a:pt x="4593" y="1027"/>
                      <a:pt x="3567" y="1"/>
                      <a:pt x="2297" y="1"/>
                    </a:cubicBezTo>
                    <a:close/>
                  </a:path>
                </a:pathLst>
              </a:custGeom>
              <a:solidFill>
                <a:srgbClr val="E6F1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33"/>
              <p:cNvSpPr/>
              <p:nvPr/>
            </p:nvSpPr>
            <p:spPr>
              <a:xfrm flipH="1">
                <a:off x="6205236" y="3560707"/>
                <a:ext cx="1283339" cy="721315"/>
              </a:xfrm>
              <a:custGeom>
                <a:avLst/>
                <a:gdLst/>
                <a:ahLst/>
                <a:cxnLst/>
                <a:rect l="l" t="t" r="r" b="b"/>
                <a:pathLst>
                  <a:path w="22494" h="12643" extrusionOk="0">
                    <a:moveTo>
                      <a:pt x="11247" y="1"/>
                    </a:moveTo>
                    <a:cubicBezTo>
                      <a:pt x="5036" y="1"/>
                      <a:pt x="0" y="5035"/>
                      <a:pt x="0" y="11247"/>
                    </a:cubicBezTo>
                    <a:cubicBezTo>
                      <a:pt x="0" y="11719"/>
                      <a:pt x="31" y="12184"/>
                      <a:pt x="87" y="12643"/>
                    </a:cubicBezTo>
                    <a:lnTo>
                      <a:pt x="22420" y="12537"/>
                    </a:lnTo>
                    <a:cubicBezTo>
                      <a:pt x="22470" y="12114"/>
                      <a:pt x="22493" y="11683"/>
                      <a:pt x="22493" y="11247"/>
                    </a:cubicBezTo>
                    <a:cubicBezTo>
                      <a:pt x="22493" y="5035"/>
                      <a:pt x="17459" y="1"/>
                      <a:pt x="11247" y="1"/>
                    </a:cubicBez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33"/>
              <p:cNvSpPr/>
              <p:nvPr/>
            </p:nvSpPr>
            <p:spPr>
              <a:xfrm flipH="1">
                <a:off x="6421241" y="3776703"/>
                <a:ext cx="851394" cy="499666"/>
              </a:xfrm>
              <a:custGeom>
                <a:avLst/>
                <a:gdLst/>
                <a:ahLst/>
                <a:cxnLst/>
                <a:rect l="l" t="t" r="r" b="b"/>
                <a:pathLst>
                  <a:path w="14923" h="8758" extrusionOk="0">
                    <a:moveTo>
                      <a:pt x="7462" y="0"/>
                    </a:moveTo>
                    <a:cubicBezTo>
                      <a:pt x="3341" y="0"/>
                      <a:pt x="1" y="3340"/>
                      <a:pt x="1" y="7461"/>
                    </a:cubicBezTo>
                    <a:cubicBezTo>
                      <a:pt x="1" y="7903"/>
                      <a:pt x="41" y="8335"/>
                      <a:pt x="114" y="8757"/>
                    </a:cubicBezTo>
                    <a:lnTo>
                      <a:pt x="14813" y="8757"/>
                    </a:lnTo>
                    <a:cubicBezTo>
                      <a:pt x="14887" y="8335"/>
                      <a:pt x="14923" y="7903"/>
                      <a:pt x="14923" y="7461"/>
                    </a:cubicBezTo>
                    <a:cubicBezTo>
                      <a:pt x="14923" y="3340"/>
                      <a:pt x="11583" y="0"/>
                      <a:pt x="7462" y="0"/>
                    </a:cubicBezTo>
                    <a:close/>
                  </a:path>
                </a:pathLst>
              </a:custGeom>
              <a:solidFill>
                <a:srgbClr val="2A38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33"/>
              <p:cNvSpPr/>
              <p:nvPr/>
            </p:nvSpPr>
            <p:spPr>
              <a:xfrm flipH="1">
                <a:off x="6526106" y="3881563"/>
                <a:ext cx="641669" cy="641669"/>
              </a:xfrm>
              <a:custGeom>
                <a:avLst/>
                <a:gdLst/>
                <a:ahLst/>
                <a:cxnLst/>
                <a:rect l="l" t="t" r="r" b="b"/>
                <a:pathLst>
                  <a:path w="11247" h="11247" extrusionOk="0">
                    <a:moveTo>
                      <a:pt x="5624" y="0"/>
                    </a:moveTo>
                    <a:cubicBezTo>
                      <a:pt x="2520" y="0"/>
                      <a:pt x="1" y="2516"/>
                      <a:pt x="1" y="5623"/>
                    </a:cubicBezTo>
                    <a:cubicBezTo>
                      <a:pt x="1" y="8728"/>
                      <a:pt x="2520" y="11246"/>
                      <a:pt x="5624" y="11246"/>
                    </a:cubicBezTo>
                    <a:cubicBezTo>
                      <a:pt x="8731" y="11246"/>
                      <a:pt x="11247" y="8728"/>
                      <a:pt x="11247" y="5623"/>
                    </a:cubicBezTo>
                    <a:cubicBezTo>
                      <a:pt x="11247" y="2516"/>
                      <a:pt x="8731" y="0"/>
                      <a:pt x="5624" y="0"/>
                    </a:cubicBezTo>
                    <a:close/>
                  </a:path>
                </a:pathLst>
              </a:custGeom>
              <a:solidFill>
                <a:srgbClr val="435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33"/>
              <p:cNvSpPr/>
              <p:nvPr/>
            </p:nvSpPr>
            <p:spPr>
              <a:xfrm flipH="1">
                <a:off x="6715866" y="4071316"/>
                <a:ext cx="262099" cy="262099"/>
              </a:xfrm>
              <a:custGeom>
                <a:avLst/>
                <a:gdLst/>
                <a:ahLst/>
                <a:cxnLst/>
                <a:rect l="l" t="t" r="r" b="b"/>
                <a:pathLst>
                  <a:path w="4594" h="4594" extrusionOk="0">
                    <a:moveTo>
                      <a:pt x="2297" y="1"/>
                    </a:moveTo>
                    <a:cubicBezTo>
                      <a:pt x="1031" y="1"/>
                      <a:pt x="0" y="1027"/>
                      <a:pt x="0" y="2297"/>
                    </a:cubicBezTo>
                    <a:cubicBezTo>
                      <a:pt x="0" y="3563"/>
                      <a:pt x="1031" y="4594"/>
                      <a:pt x="2297" y="4594"/>
                    </a:cubicBezTo>
                    <a:cubicBezTo>
                      <a:pt x="3567" y="4594"/>
                      <a:pt x="4593" y="3563"/>
                      <a:pt x="4593" y="2297"/>
                    </a:cubicBezTo>
                    <a:cubicBezTo>
                      <a:pt x="4593" y="1027"/>
                      <a:pt x="3567" y="1"/>
                      <a:pt x="2297" y="1"/>
                    </a:cubicBezTo>
                    <a:close/>
                  </a:path>
                </a:pathLst>
              </a:custGeom>
              <a:solidFill>
                <a:srgbClr val="E6F1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33"/>
              <p:cNvSpPr/>
              <p:nvPr/>
            </p:nvSpPr>
            <p:spPr>
              <a:xfrm flipH="1">
                <a:off x="5494110" y="3594653"/>
                <a:ext cx="197230" cy="79531"/>
              </a:xfrm>
              <a:custGeom>
                <a:avLst/>
                <a:gdLst/>
                <a:ahLst/>
                <a:cxnLst/>
                <a:rect l="l" t="t" r="r" b="b"/>
                <a:pathLst>
                  <a:path w="3457" h="1394" extrusionOk="0">
                    <a:moveTo>
                      <a:pt x="1" y="1"/>
                    </a:moveTo>
                    <a:lnTo>
                      <a:pt x="254" y="1393"/>
                    </a:lnTo>
                    <a:lnTo>
                      <a:pt x="3049" y="1267"/>
                    </a:lnTo>
                    <a:lnTo>
                      <a:pt x="3457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33"/>
              <p:cNvSpPr/>
              <p:nvPr/>
            </p:nvSpPr>
            <p:spPr>
              <a:xfrm flipH="1">
                <a:off x="5458224" y="3275679"/>
                <a:ext cx="257763" cy="234600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4112" extrusionOk="0">
                    <a:moveTo>
                      <a:pt x="2259" y="0"/>
                    </a:moveTo>
                    <a:cubicBezTo>
                      <a:pt x="1325" y="0"/>
                      <a:pt x="482" y="641"/>
                      <a:pt x="260" y="1587"/>
                    </a:cubicBezTo>
                    <a:cubicBezTo>
                      <a:pt x="1" y="2693"/>
                      <a:pt x="686" y="3797"/>
                      <a:pt x="1789" y="4056"/>
                    </a:cubicBezTo>
                    <a:cubicBezTo>
                      <a:pt x="1947" y="4093"/>
                      <a:pt x="2105" y="4111"/>
                      <a:pt x="2261" y="4111"/>
                    </a:cubicBezTo>
                    <a:cubicBezTo>
                      <a:pt x="3194" y="4111"/>
                      <a:pt x="4036" y="3473"/>
                      <a:pt x="4258" y="2527"/>
                    </a:cubicBezTo>
                    <a:cubicBezTo>
                      <a:pt x="4517" y="1421"/>
                      <a:pt x="3833" y="314"/>
                      <a:pt x="2729" y="55"/>
                    </a:cubicBezTo>
                    <a:cubicBezTo>
                      <a:pt x="2572" y="18"/>
                      <a:pt x="2414" y="0"/>
                      <a:pt x="2259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3"/>
              <p:cNvSpPr/>
              <p:nvPr/>
            </p:nvSpPr>
            <p:spPr>
              <a:xfrm flipH="1">
                <a:off x="8358349" y="2678467"/>
                <a:ext cx="1789052" cy="610804"/>
              </a:xfrm>
              <a:custGeom>
                <a:avLst/>
                <a:gdLst/>
                <a:ahLst/>
                <a:cxnLst/>
                <a:rect l="l" t="t" r="r" b="b"/>
                <a:pathLst>
                  <a:path w="31358" h="10706" extrusionOk="0">
                    <a:moveTo>
                      <a:pt x="31357" y="1"/>
                    </a:moveTo>
                    <a:lnTo>
                      <a:pt x="5730" y="758"/>
                    </a:lnTo>
                    <a:lnTo>
                      <a:pt x="1" y="10705"/>
                    </a:lnTo>
                    <a:lnTo>
                      <a:pt x="30603" y="10599"/>
                    </a:lnTo>
                    <a:lnTo>
                      <a:pt x="31357" y="1"/>
                    </a:lnTo>
                    <a:close/>
                  </a:path>
                </a:pathLst>
              </a:custGeom>
              <a:solidFill>
                <a:srgbClr val="B3E2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3"/>
              <p:cNvSpPr/>
              <p:nvPr/>
            </p:nvSpPr>
            <p:spPr>
              <a:xfrm flipH="1">
                <a:off x="8540820" y="2681548"/>
                <a:ext cx="685486" cy="604471"/>
              </a:xfrm>
              <a:custGeom>
                <a:avLst/>
                <a:gdLst/>
                <a:ahLst/>
                <a:cxnLst/>
                <a:rect l="l" t="t" r="r" b="b"/>
                <a:pathLst>
                  <a:path w="12015" h="10595" extrusionOk="0">
                    <a:moveTo>
                      <a:pt x="12015" y="0"/>
                    </a:moveTo>
                    <a:lnTo>
                      <a:pt x="8519" y="120"/>
                    </a:lnTo>
                    <a:cubicBezTo>
                      <a:pt x="6508" y="2962"/>
                      <a:pt x="2443" y="7093"/>
                      <a:pt x="1" y="10595"/>
                    </a:cubicBezTo>
                    <a:lnTo>
                      <a:pt x="1985" y="10588"/>
                    </a:lnTo>
                    <a:lnTo>
                      <a:pt x="12015" y="0"/>
                    </a:lnTo>
                    <a:close/>
                  </a:path>
                </a:pathLst>
              </a:custGeom>
              <a:solidFill>
                <a:srgbClr val="CFF4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3"/>
              <p:cNvSpPr/>
              <p:nvPr/>
            </p:nvSpPr>
            <p:spPr>
              <a:xfrm flipH="1">
                <a:off x="8954724" y="2695526"/>
                <a:ext cx="892872" cy="593004"/>
              </a:xfrm>
              <a:custGeom>
                <a:avLst/>
                <a:gdLst/>
                <a:ahLst/>
                <a:cxnLst/>
                <a:rect l="l" t="t" r="r" b="b"/>
                <a:pathLst>
                  <a:path w="15650" h="10394" extrusionOk="0">
                    <a:moveTo>
                      <a:pt x="15650" y="1"/>
                    </a:moveTo>
                    <a:lnTo>
                      <a:pt x="7790" y="267"/>
                    </a:lnTo>
                    <a:cubicBezTo>
                      <a:pt x="5490" y="3680"/>
                      <a:pt x="1795" y="7578"/>
                      <a:pt x="0" y="10394"/>
                    </a:cubicBezTo>
                    <a:lnTo>
                      <a:pt x="6577" y="10367"/>
                    </a:lnTo>
                    <a:lnTo>
                      <a:pt x="15650" y="1"/>
                    </a:lnTo>
                    <a:close/>
                  </a:path>
                </a:pathLst>
              </a:custGeom>
              <a:solidFill>
                <a:srgbClr val="CFF4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3"/>
              <p:cNvSpPr/>
              <p:nvPr/>
            </p:nvSpPr>
            <p:spPr>
              <a:xfrm flipH="1">
                <a:off x="8389128" y="3499662"/>
                <a:ext cx="271570" cy="85807"/>
              </a:xfrm>
              <a:custGeom>
                <a:avLst/>
                <a:gdLst/>
                <a:ahLst/>
                <a:cxnLst/>
                <a:rect l="l" t="t" r="r" b="b"/>
                <a:pathLst>
                  <a:path w="4760" h="1504" extrusionOk="0">
                    <a:moveTo>
                      <a:pt x="446" y="0"/>
                    </a:moveTo>
                    <a:lnTo>
                      <a:pt x="0" y="1503"/>
                    </a:lnTo>
                    <a:lnTo>
                      <a:pt x="4760" y="1503"/>
                    </a:lnTo>
                    <a:lnTo>
                      <a:pt x="4636" y="0"/>
                    </a:ln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91" name="Google Shape;1491;p33"/>
          <p:cNvSpPr txBox="1">
            <a:spLocks noGrp="1"/>
          </p:cNvSpPr>
          <p:nvPr>
            <p:ph type="ctrTitle"/>
          </p:nvPr>
        </p:nvSpPr>
        <p:spPr>
          <a:xfrm>
            <a:off x="2566618" y="3390615"/>
            <a:ext cx="23772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/>
              <a:t>3…2…1… in </a:t>
            </a:r>
            <a:r>
              <a:rPr lang="sl-SI" dirty="0" err="1" smtClean="0"/>
              <a:t>gremoooo</a:t>
            </a:r>
            <a:endParaRPr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73" y="464475"/>
            <a:ext cx="3383573" cy="1609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82890" y="1588760"/>
            <a:ext cx="2971800" cy="841800"/>
          </a:xfrm>
        </p:spPr>
        <p:txBody>
          <a:bodyPr/>
          <a:lstStyle/>
          <a:p>
            <a:r>
              <a:rPr lang="sl-SI" dirty="0" smtClean="0"/>
              <a:t>Okrasitev </a:t>
            </a:r>
            <a:r>
              <a:rPr lang="sl-SI" dirty="0" smtClean="0"/>
              <a:t>mize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551043" y="2594610"/>
            <a:ext cx="3835495" cy="1506938"/>
          </a:xfrm>
        </p:spPr>
        <p:txBody>
          <a:bodyPr/>
          <a:lstStyle/>
          <a:p>
            <a:r>
              <a:rPr lang="sl-SI" dirty="0" smtClean="0"/>
              <a:t>Z </a:t>
            </a:r>
            <a:r>
              <a:rPr lang="sl-SI" dirty="0" smtClean="0"/>
              <a:t>OKRASITVIJO MIZE</a:t>
            </a:r>
            <a:r>
              <a:rPr lang="sl-SI" dirty="0" smtClean="0"/>
              <a:t> </a:t>
            </a:r>
            <a:r>
              <a:rPr lang="sl-SI" dirty="0" smtClean="0"/>
              <a:t>LAHKO V </a:t>
            </a:r>
            <a:r>
              <a:rPr lang="sl-SI" dirty="0" smtClean="0"/>
              <a:t>VAŠEM DOMU PRIČARAŠ </a:t>
            </a:r>
            <a:r>
              <a:rPr lang="sl-SI" dirty="0" smtClean="0"/>
              <a:t>PRAZNIČNO </a:t>
            </a:r>
            <a:r>
              <a:rPr lang="sl-SI" dirty="0" smtClean="0"/>
              <a:t>VZDUŠJE, MAMICI PA PRIVABIŠ NASMEH NA OBRAZ, KER BOŠ NJEN/-A NAJBOLJŠA POMOČ.</a:t>
            </a:r>
          </a:p>
          <a:p>
            <a:r>
              <a:rPr lang="sl-SI" dirty="0" smtClean="0"/>
              <a:t>POGLEJ </a:t>
            </a:r>
            <a:r>
              <a:rPr lang="sl-SI" dirty="0" smtClean="0"/>
              <a:t>SI NEKAJ PRIMEROV.</a:t>
            </a: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57" y="3290155"/>
            <a:ext cx="707197" cy="185334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22" y="2860249"/>
            <a:ext cx="938865" cy="96325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251" y="0"/>
            <a:ext cx="164606" cy="199966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017" y="1913713"/>
            <a:ext cx="573074" cy="487722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4286" y="0"/>
            <a:ext cx="853514" cy="591363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5574" y="0"/>
            <a:ext cx="335309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5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4055"/>
        </a:solidFill>
        <a:effectLst/>
      </p:bgPr>
    </p:bg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35"/>
          <p:cNvSpPr txBox="1">
            <a:spLocks noGrp="1"/>
          </p:cNvSpPr>
          <p:nvPr>
            <p:ph type="title"/>
          </p:nvPr>
        </p:nvSpPr>
        <p:spPr>
          <a:xfrm>
            <a:off x="720000" y="36135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200" dirty="0" smtClean="0"/>
              <a:t>ZA IZDELAVO POTREBUJEŠ …</a:t>
            </a:r>
            <a:endParaRPr dirty="0"/>
          </a:p>
        </p:txBody>
      </p:sp>
      <p:sp>
        <p:nvSpPr>
          <p:cNvPr id="1539" name="Google Shape;1539;p35"/>
          <p:cNvSpPr txBox="1">
            <a:spLocks noGrp="1"/>
          </p:cNvSpPr>
          <p:nvPr>
            <p:ph type="subTitle" idx="1"/>
          </p:nvPr>
        </p:nvSpPr>
        <p:spPr>
          <a:xfrm>
            <a:off x="1251485" y="3086775"/>
            <a:ext cx="2529575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/>
              <a:t>NARAVNI </a:t>
            </a:r>
            <a:r>
              <a:rPr lang="sl-SI" dirty="0" smtClean="0"/>
              <a:t>DODATKI, </a:t>
            </a:r>
            <a:r>
              <a:rPr lang="sl-SI" dirty="0" smtClean="0"/>
              <a:t>PRTIČKI (RAZLIČNIH BARV), </a:t>
            </a:r>
            <a:r>
              <a:rPr lang="sl-SI" dirty="0" smtClean="0"/>
              <a:t>BARVNI </a:t>
            </a:r>
            <a:r>
              <a:rPr lang="sl-SI" dirty="0" smtClean="0"/>
              <a:t>PAPIR, ZAMAŠKI, </a:t>
            </a:r>
            <a:r>
              <a:rPr lang="sl-SI" dirty="0" smtClean="0"/>
              <a:t>KARTON …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0" name="Google Shape;1540;p35"/>
          <p:cNvSpPr txBox="1">
            <a:spLocks noGrp="1"/>
          </p:cNvSpPr>
          <p:nvPr>
            <p:ph type="subTitle" idx="2"/>
          </p:nvPr>
        </p:nvSpPr>
        <p:spPr>
          <a:xfrm>
            <a:off x="5101325" y="3065212"/>
            <a:ext cx="2907900" cy="6188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/>
              <a:t>ŠKARJE, LEPILO, BLEŠČICE, </a:t>
            </a:r>
            <a:r>
              <a:rPr lang="sl-SI" dirty="0" smtClean="0"/>
              <a:t>KROGLICE, </a:t>
            </a:r>
            <a:r>
              <a:rPr lang="sl-SI" dirty="0" smtClean="0"/>
              <a:t>LEPILNI TRAK …</a:t>
            </a:r>
            <a:endParaRPr dirty="0"/>
          </a:p>
        </p:txBody>
      </p:sp>
      <p:sp>
        <p:nvSpPr>
          <p:cNvPr id="1541" name="Google Shape;1541;p35"/>
          <p:cNvSpPr txBox="1">
            <a:spLocks noGrp="1"/>
          </p:cNvSpPr>
          <p:nvPr>
            <p:ph type="subTitle" idx="3"/>
          </p:nvPr>
        </p:nvSpPr>
        <p:spPr>
          <a:xfrm>
            <a:off x="1003332" y="2619042"/>
            <a:ext cx="3079415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/>
              <a:t>RAZLIČNI MATERIAL</a:t>
            </a:r>
            <a:endParaRPr dirty="0"/>
          </a:p>
        </p:txBody>
      </p:sp>
      <p:sp>
        <p:nvSpPr>
          <p:cNvPr id="1542" name="Google Shape;1542;p35"/>
          <p:cNvSpPr txBox="1">
            <a:spLocks noGrp="1"/>
          </p:cNvSpPr>
          <p:nvPr>
            <p:ph type="subTitle" idx="4"/>
          </p:nvPr>
        </p:nvSpPr>
        <p:spPr>
          <a:xfrm>
            <a:off x="5101325" y="2572200"/>
            <a:ext cx="29079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/>
              <a:t>OSTALI PRIPOMOČKI</a:t>
            </a:r>
            <a:endParaRPr dirty="0"/>
          </a:p>
        </p:txBody>
      </p:sp>
      <p:grpSp>
        <p:nvGrpSpPr>
          <p:cNvPr id="1543" name="Google Shape;1543;p35"/>
          <p:cNvGrpSpPr/>
          <p:nvPr/>
        </p:nvGrpSpPr>
        <p:grpSpPr>
          <a:xfrm>
            <a:off x="6448479" y="5225"/>
            <a:ext cx="213618" cy="2196300"/>
            <a:chOff x="1678879" y="-200400"/>
            <a:chExt cx="213618" cy="2196300"/>
          </a:xfrm>
        </p:grpSpPr>
        <p:cxnSp>
          <p:nvCxnSpPr>
            <p:cNvPr id="1544" name="Google Shape;1544;p35"/>
            <p:cNvCxnSpPr/>
            <p:nvPr/>
          </p:nvCxnSpPr>
          <p:spPr>
            <a:xfrm rot="10800000">
              <a:off x="1786088" y="-200400"/>
              <a:ext cx="0" cy="2196300"/>
            </a:xfrm>
            <a:prstGeom prst="straightConnector1">
              <a:avLst/>
            </a:prstGeom>
            <a:noFill/>
            <a:ln w="9525" cap="flat" cmpd="sng">
              <a:solidFill>
                <a:srgbClr val="ED472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45" name="Google Shape;1545;p35"/>
            <p:cNvSpPr/>
            <p:nvPr/>
          </p:nvSpPr>
          <p:spPr>
            <a:xfrm>
              <a:off x="1678879" y="1524089"/>
              <a:ext cx="213618" cy="250318"/>
            </a:xfrm>
            <a:custGeom>
              <a:avLst/>
              <a:gdLst/>
              <a:ahLst/>
              <a:cxnLst/>
              <a:rect l="l" t="t" r="r" b="b"/>
              <a:pathLst>
                <a:path w="5655" h="6627" extrusionOk="0">
                  <a:moveTo>
                    <a:pt x="1263" y="331"/>
                  </a:moveTo>
                  <a:cubicBezTo>
                    <a:pt x="1418" y="331"/>
                    <a:pt x="1561" y="391"/>
                    <a:pt x="1693" y="517"/>
                  </a:cubicBezTo>
                  <a:cubicBezTo>
                    <a:pt x="2527" y="1301"/>
                    <a:pt x="2607" y="4153"/>
                    <a:pt x="2604" y="5348"/>
                  </a:cubicBezTo>
                  <a:cubicBezTo>
                    <a:pt x="1806" y="3961"/>
                    <a:pt x="475" y="1341"/>
                    <a:pt x="869" y="543"/>
                  </a:cubicBezTo>
                  <a:cubicBezTo>
                    <a:pt x="932" y="418"/>
                    <a:pt x="1034" y="351"/>
                    <a:pt x="1196" y="334"/>
                  </a:cubicBezTo>
                  <a:cubicBezTo>
                    <a:pt x="1216" y="334"/>
                    <a:pt x="1239" y="331"/>
                    <a:pt x="1263" y="331"/>
                  </a:cubicBezTo>
                  <a:close/>
                  <a:moveTo>
                    <a:pt x="4088" y="305"/>
                  </a:moveTo>
                  <a:cubicBezTo>
                    <a:pt x="4120" y="305"/>
                    <a:pt x="4200" y="364"/>
                    <a:pt x="4296" y="543"/>
                  </a:cubicBezTo>
                  <a:cubicBezTo>
                    <a:pt x="5078" y="1963"/>
                    <a:pt x="3693" y="4474"/>
                    <a:pt x="3035" y="5527"/>
                  </a:cubicBezTo>
                  <a:cubicBezTo>
                    <a:pt x="3250" y="2981"/>
                    <a:pt x="3683" y="394"/>
                    <a:pt x="4084" y="305"/>
                  </a:cubicBezTo>
                  <a:close/>
                  <a:moveTo>
                    <a:pt x="4093" y="1"/>
                  </a:moveTo>
                  <a:cubicBezTo>
                    <a:pt x="4068" y="1"/>
                    <a:pt x="4043" y="4"/>
                    <a:pt x="4018" y="10"/>
                  </a:cubicBezTo>
                  <a:cubicBezTo>
                    <a:pt x="3441" y="135"/>
                    <a:pt x="3081" y="2246"/>
                    <a:pt x="2879" y="4023"/>
                  </a:cubicBezTo>
                  <a:cubicBezTo>
                    <a:pt x="2806" y="2652"/>
                    <a:pt x="2574" y="927"/>
                    <a:pt x="1899" y="294"/>
                  </a:cubicBezTo>
                  <a:cubicBezTo>
                    <a:pt x="1711" y="116"/>
                    <a:pt x="1495" y="28"/>
                    <a:pt x="1259" y="28"/>
                  </a:cubicBezTo>
                  <a:cubicBezTo>
                    <a:pt x="1227" y="28"/>
                    <a:pt x="1196" y="30"/>
                    <a:pt x="1164" y="33"/>
                  </a:cubicBezTo>
                  <a:cubicBezTo>
                    <a:pt x="901" y="60"/>
                    <a:pt x="707" y="189"/>
                    <a:pt x="597" y="407"/>
                  </a:cubicBezTo>
                  <a:cubicBezTo>
                    <a:pt x="1" y="1616"/>
                    <a:pt x="2345" y="5527"/>
                    <a:pt x="2617" y="5967"/>
                  </a:cubicBezTo>
                  <a:lnTo>
                    <a:pt x="2690" y="6087"/>
                  </a:lnTo>
                  <a:cubicBezTo>
                    <a:pt x="2690" y="6087"/>
                    <a:pt x="2686" y="6090"/>
                    <a:pt x="2686" y="6093"/>
                  </a:cubicBezTo>
                  <a:lnTo>
                    <a:pt x="2650" y="6626"/>
                  </a:lnTo>
                  <a:lnTo>
                    <a:pt x="2849" y="6348"/>
                  </a:lnTo>
                  <a:lnTo>
                    <a:pt x="2879" y="6394"/>
                  </a:lnTo>
                  <a:lnTo>
                    <a:pt x="2882" y="6305"/>
                  </a:lnTo>
                  <a:lnTo>
                    <a:pt x="2961" y="6192"/>
                  </a:lnTo>
                  <a:cubicBezTo>
                    <a:pt x="3074" y="6036"/>
                    <a:pt x="5654" y="2388"/>
                    <a:pt x="4561" y="394"/>
                  </a:cubicBezTo>
                  <a:cubicBezTo>
                    <a:pt x="4417" y="134"/>
                    <a:pt x="4260" y="1"/>
                    <a:pt x="4093" y="1"/>
                  </a:cubicBez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5"/>
          <p:cNvGrpSpPr/>
          <p:nvPr/>
        </p:nvGrpSpPr>
        <p:grpSpPr>
          <a:xfrm>
            <a:off x="6350617" y="1953936"/>
            <a:ext cx="409329" cy="388227"/>
            <a:chOff x="4750942" y="1922536"/>
            <a:chExt cx="409329" cy="388227"/>
          </a:xfrm>
        </p:grpSpPr>
        <p:sp>
          <p:nvSpPr>
            <p:cNvPr id="1547" name="Google Shape;1547;p35"/>
            <p:cNvSpPr/>
            <p:nvPr/>
          </p:nvSpPr>
          <p:spPr>
            <a:xfrm>
              <a:off x="4750942" y="1922536"/>
              <a:ext cx="409329" cy="388227"/>
            </a:xfrm>
            <a:custGeom>
              <a:avLst/>
              <a:gdLst/>
              <a:ahLst/>
              <a:cxnLst/>
              <a:rect l="l" t="t" r="r" b="b"/>
              <a:pathLst>
                <a:path w="11425" h="10836" extrusionOk="0">
                  <a:moveTo>
                    <a:pt x="5716" y="0"/>
                  </a:moveTo>
                  <a:cubicBezTo>
                    <a:pt x="5518" y="0"/>
                    <a:pt x="5318" y="11"/>
                    <a:pt x="5116" y="33"/>
                  </a:cubicBezTo>
                  <a:cubicBezTo>
                    <a:pt x="2143" y="362"/>
                    <a:pt x="0" y="3037"/>
                    <a:pt x="325" y="6011"/>
                  </a:cubicBezTo>
                  <a:cubicBezTo>
                    <a:pt x="630" y="8783"/>
                    <a:pt x="2979" y="10835"/>
                    <a:pt x="5704" y="10835"/>
                  </a:cubicBezTo>
                  <a:cubicBezTo>
                    <a:pt x="5903" y="10835"/>
                    <a:pt x="6103" y="10825"/>
                    <a:pt x="6305" y="10802"/>
                  </a:cubicBezTo>
                  <a:cubicBezTo>
                    <a:pt x="9279" y="10475"/>
                    <a:pt x="11425" y="7799"/>
                    <a:pt x="11097" y="4826"/>
                  </a:cubicBezTo>
                  <a:cubicBezTo>
                    <a:pt x="10791" y="2053"/>
                    <a:pt x="8445" y="0"/>
                    <a:pt x="57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5"/>
            <p:cNvSpPr/>
            <p:nvPr/>
          </p:nvSpPr>
          <p:spPr>
            <a:xfrm>
              <a:off x="4892923" y="2061080"/>
              <a:ext cx="18809" cy="31958"/>
            </a:xfrm>
            <a:custGeom>
              <a:avLst/>
              <a:gdLst/>
              <a:ahLst/>
              <a:cxnLst/>
              <a:rect l="l" t="t" r="r" b="b"/>
              <a:pathLst>
                <a:path w="525" h="892" extrusionOk="0">
                  <a:moveTo>
                    <a:pt x="263" y="1"/>
                  </a:moveTo>
                  <a:cubicBezTo>
                    <a:pt x="120" y="1"/>
                    <a:pt x="1" y="204"/>
                    <a:pt x="1" y="448"/>
                  </a:cubicBezTo>
                  <a:cubicBezTo>
                    <a:pt x="1" y="693"/>
                    <a:pt x="120" y="892"/>
                    <a:pt x="263" y="892"/>
                  </a:cubicBezTo>
                  <a:cubicBezTo>
                    <a:pt x="408" y="892"/>
                    <a:pt x="524" y="693"/>
                    <a:pt x="524" y="448"/>
                  </a:cubicBezTo>
                  <a:cubicBezTo>
                    <a:pt x="524" y="204"/>
                    <a:pt x="408" y="1"/>
                    <a:pt x="263" y="1"/>
                  </a:cubicBezTo>
                  <a:close/>
                </a:path>
              </a:pathLst>
            </a:custGeom>
            <a:solidFill>
              <a:srgbClr val="2A3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5"/>
            <p:cNvSpPr/>
            <p:nvPr/>
          </p:nvSpPr>
          <p:spPr>
            <a:xfrm>
              <a:off x="5029387" y="2048039"/>
              <a:ext cx="18774" cy="31958"/>
            </a:xfrm>
            <a:custGeom>
              <a:avLst/>
              <a:gdLst/>
              <a:ahLst/>
              <a:cxnLst/>
              <a:rect l="l" t="t" r="r" b="b"/>
              <a:pathLst>
                <a:path w="524" h="892" extrusionOk="0">
                  <a:moveTo>
                    <a:pt x="262" y="1"/>
                  </a:moveTo>
                  <a:cubicBezTo>
                    <a:pt x="119" y="1"/>
                    <a:pt x="0" y="200"/>
                    <a:pt x="0" y="448"/>
                  </a:cubicBezTo>
                  <a:cubicBezTo>
                    <a:pt x="0" y="693"/>
                    <a:pt x="119" y="892"/>
                    <a:pt x="262" y="892"/>
                  </a:cubicBezTo>
                  <a:cubicBezTo>
                    <a:pt x="408" y="892"/>
                    <a:pt x="523" y="693"/>
                    <a:pt x="523" y="448"/>
                  </a:cubicBezTo>
                  <a:cubicBezTo>
                    <a:pt x="523" y="200"/>
                    <a:pt x="408" y="1"/>
                    <a:pt x="262" y="1"/>
                  </a:cubicBezTo>
                  <a:close/>
                </a:path>
              </a:pathLst>
            </a:custGeom>
            <a:solidFill>
              <a:srgbClr val="2A3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5"/>
            <p:cNvSpPr/>
            <p:nvPr/>
          </p:nvSpPr>
          <p:spPr>
            <a:xfrm>
              <a:off x="4868382" y="2145596"/>
              <a:ext cx="19383" cy="19347"/>
            </a:xfrm>
            <a:custGeom>
              <a:avLst/>
              <a:gdLst/>
              <a:ahLst/>
              <a:cxnLst/>
              <a:rect l="l" t="t" r="r" b="b"/>
              <a:pathLst>
                <a:path w="541" h="540" extrusionOk="0">
                  <a:moveTo>
                    <a:pt x="272" y="0"/>
                  </a:moveTo>
                  <a:cubicBezTo>
                    <a:pt x="120" y="0"/>
                    <a:pt x="1" y="119"/>
                    <a:pt x="1" y="269"/>
                  </a:cubicBezTo>
                  <a:cubicBezTo>
                    <a:pt x="1" y="420"/>
                    <a:pt x="120" y="540"/>
                    <a:pt x="272" y="540"/>
                  </a:cubicBezTo>
                  <a:cubicBezTo>
                    <a:pt x="421" y="540"/>
                    <a:pt x="540" y="420"/>
                    <a:pt x="540" y="269"/>
                  </a:cubicBezTo>
                  <a:cubicBezTo>
                    <a:pt x="540" y="119"/>
                    <a:pt x="421" y="0"/>
                    <a:pt x="272" y="0"/>
                  </a:cubicBezTo>
                  <a:close/>
                </a:path>
              </a:pathLst>
            </a:custGeom>
            <a:solidFill>
              <a:srgbClr val="2A3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5"/>
            <p:cNvSpPr/>
            <p:nvPr/>
          </p:nvSpPr>
          <p:spPr>
            <a:xfrm>
              <a:off x="4892708" y="2158387"/>
              <a:ext cx="19347" cy="19383"/>
            </a:xfrm>
            <a:custGeom>
              <a:avLst/>
              <a:gdLst/>
              <a:ahLst/>
              <a:cxnLst/>
              <a:rect l="l" t="t" r="r" b="b"/>
              <a:pathLst>
                <a:path w="540" h="541" extrusionOk="0">
                  <a:moveTo>
                    <a:pt x="269" y="1"/>
                  </a:moveTo>
                  <a:cubicBezTo>
                    <a:pt x="120" y="1"/>
                    <a:pt x="0" y="120"/>
                    <a:pt x="0" y="269"/>
                  </a:cubicBezTo>
                  <a:cubicBezTo>
                    <a:pt x="0" y="421"/>
                    <a:pt x="120" y="540"/>
                    <a:pt x="269" y="540"/>
                  </a:cubicBezTo>
                  <a:cubicBezTo>
                    <a:pt x="421" y="540"/>
                    <a:pt x="540" y="421"/>
                    <a:pt x="540" y="269"/>
                  </a:cubicBezTo>
                  <a:cubicBezTo>
                    <a:pt x="540" y="120"/>
                    <a:pt x="421" y="1"/>
                    <a:pt x="269" y="1"/>
                  </a:cubicBezTo>
                  <a:close/>
                </a:path>
              </a:pathLst>
            </a:custGeom>
            <a:solidFill>
              <a:srgbClr val="2A3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5"/>
            <p:cNvSpPr/>
            <p:nvPr/>
          </p:nvSpPr>
          <p:spPr>
            <a:xfrm>
              <a:off x="4915709" y="2170281"/>
              <a:ext cx="19526" cy="19347"/>
            </a:xfrm>
            <a:custGeom>
              <a:avLst/>
              <a:gdLst/>
              <a:ahLst/>
              <a:cxnLst/>
              <a:rect l="l" t="t" r="r" b="b"/>
              <a:pathLst>
                <a:path w="545" h="540" extrusionOk="0">
                  <a:moveTo>
                    <a:pt x="272" y="0"/>
                  </a:moveTo>
                  <a:cubicBezTo>
                    <a:pt x="124" y="0"/>
                    <a:pt x="1" y="119"/>
                    <a:pt x="1" y="268"/>
                  </a:cubicBezTo>
                  <a:cubicBezTo>
                    <a:pt x="1" y="421"/>
                    <a:pt x="124" y="540"/>
                    <a:pt x="272" y="540"/>
                  </a:cubicBezTo>
                  <a:cubicBezTo>
                    <a:pt x="422" y="540"/>
                    <a:pt x="544" y="421"/>
                    <a:pt x="544" y="268"/>
                  </a:cubicBezTo>
                  <a:cubicBezTo>
                    <a:pt x="544" y="119"/>
                    <a:pt x="422" y="0"/>
                    <a:pt x="272" y="0"/>
                  </a:cubicBezTo>
                  <a:close/>
                </a:path>
              </a:pathLst>
            </a:custGeom>
            <a:solidFill>
              <a:srgbClr val="2A3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5"/>
            <p:cNvSpPr/>
            <p:nvPr/>
          </p:nvSpPr>
          <p:spPr>
            <a:xfrm>
              <a:off x="4942651" y="2179847"/>
              <a:ext cx="19347" cy="19526"/>
            </a:xfrm>
            <a:custGeom>
              <a:avLst/>
              <a:gdLst/>
              <a:ahLst/>
              <a:cxnLst/>
              <a:rect l="l" t="t" r="r" b="b"/>
              <a:pathLst>
                <a:path w="540" h="545" extrusionOk="0">
                  <a:moveTo>
                    <a:pt x="272" y="1"/>
                  </a:moveTo>
                  <a:cubicBezTo>
                    <a:pt x="120" y="1"/>
                    <a:pt x="0" y="123"/>
                    <a:pt x="0" y="273"/>
                  </a:cubicBezTo>
                  <a:cubicBezTo>
                    <a:pt x="0" y="421"/>
                    <a:pt x="120" y="545"/>
                    <a:pt x="272" y="545"/>
                  </a:cubicBezTo>
                  <a:cubicBezTo>
                    <a:pt x="421" y="545"/>
                    <a:pt x="540" y="421"/>
                    <a:pt x="540" y="273"/>
                  </a:cubicBezTo>
                  <a:cubicBezTo>
                    <a:pt x="540" y="123"/>
                    <a:pt x="421" y="1"/>
                    <a:pt x="272" y="1"/>
                  </a:cubicBezTo>
                  <a:close/>
                </a:path>
              </a:pathLst>
            </a:custGeom>
            <a:solidFill>
              <a:srgbClr val="2A3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5"/>
            <p:cNvSpPr/>
            <p:nvPr/>
          </p:nvSpPr>
          <p:spPr>
            <a:xfrm>
              <a:off x="4972208" y="2181639"/>
              <a:ext cx="19490" cy="19490"/>
            </a:xfrm>
            <a:custGeom>
              <a:avLst/>
              <a:gdLst/>
              <a:ahLst/>
              <a:cxnLst/>
              <a:rect l="l" t="t" r="r" b="b"/>
              <a:pathLst>
                <a:path w="544" h="544" extrusionOk="0">
                  <a:moveTo>
                    <a:pt x="271" y="1"/>
                  </a:moveTo>
                  <a:cubicBezTo>
                    <a:pt x="120" y="1"/>
                    <a:pt x="0" y="120"/>
                    <a:pt x="0" y="272"/>
                  </a:cubicBezTo>
                  <a:cubicBezTo>
                    <a:pt x="0" y="421"/>
                    <a:pt x="120" y="544"/>
                    <a:pt x="271" y="544"/>
                  </a:cubicBezTo>
                  <a:cubicBezTo>
                    <a:pt x="421" y="544"/>
                    <a:pt x="543" y="421"/>
                    <a:pt x="543" y="272"/>
                  </a:cubicBezTo>
                  <a:cubicBezTo>
                    <a:pt x="543" y="120"/>
                    <a:pt x="421" y="1"/>
                    <a:pt x="271" y="1"/>
                  </a:cubicBezTo>
                  <a:close/>
                </a:path>
              </a:pathLst>
            </a:custGeom>
            <a:solidFill>
              <a:srgbClr val="2A3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5"/>
            <p:cNvSpPr/>
            <p:nvPr/>
          </p:nvSpPr>
          <p:spPr>
            <a:xfrm>
              <a:off x="4998756" y="2176193"/>
              <a:ext cx="19490" cy="19490"/>
            </a:xfrm>
            <a:custGeom>
              <a:avLst/>
              <a:gdLst/>
              <a:ahLst/>
              <a:cxnLst/>
              <a:rect l="l" t="t" r="r" b="b"/>
              <a:pathLst>
                <a:path w="544" h="544" extrusionOk="0">
                  <a:moveTo>
                    <a:pt x="273" y="0"/>
                  </a:moveTo>
                  <a:cubicBezTo>
                    <a:pt x="123" y="0"/>
                    <a:pt x="1" y="123"/>
                    <a:pt x="1" y="272"/>
                  </a:cubicBezTo>
                  <a:cubicBezTo>
                    <a:pt x="1" y="421"/>
                    <a:pt x="123" y="543"/>
                    <a:pt x="273" y="543"/>
                  </a:cubicBezTo>
                  <a:cubicBezTo>
                    <a:pt x="421" y="543"/>
                    <a:pt x="544" y="421"/>
                    <a:pt x="544" y="272"/>
                  </a:cubicBezTo>
                  <a:cubicBezTo>
                    <a:pt x="544" y="123"/>
                    <a:pt x="421" y="0"/>
                    <a:pt x="273" y="0"/>
                  </a:cubicBezTo>
                  <a:close/>
                </a:path>
              </a:pathLst>
            </a:custGeom>
            <a:solidFill>
              <a:srgbClr val="2A3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5"/>
            <p:cNvSpPr/>
            <p:nvPr/>
          </p:nvSpPr>
          <p:spPr>
            <a:xfrm>
              <a:off x="5025339" y="2162185"/>
              <a:ext cx="19490" cy="19490"/>
            </a:xfrm>
            <a:custGeom>
              <a:avLst/>
              <a:gdLst/>
              <a:ahLst/>
              <a:cxnLst/>
              <a:rect l="l" t="t" r="r" b="b"/>
              <a:pathLst>
                <a:path w="544" h="544" extrusionOk="0">
                  <a:moveTo>
                    <a:pt x="272" y="0"/>
                  </a:moveTo>
                  <a:cubicBezTo>
                    <a:pt x="123" y="0"/>
                    <a:pt x="0" y="124"/>
                    <a:pt x="0" y="272"/>
                  </a:cubicBezTo>
                  <a:cubicBezTo>
                    <a:pt x="0" y="422"/>
                    <a:pt x="123" y="544"/>
                    <a:pt x="272" y="544"/>
                  </a:cubicBezTo>
                  <a:cubicBezTo>
                    <a:pt x="422" y="544"/>
                    <a:pt x="544" y="422"/>
                    <a:pt x="544" y="272"/>
                  </a:cubicBezTo>
                  <a:cubicBezTo>
                    <a:pt x="544" y="124"/>
                    <a:pt x="422" y="0"/>
                    <a:pt x="272" y="0"/>
                  </a:cubicBezTo>
                  <a:close/>
                </a:path>
              </a:pathLst>
            </a:custGeom>
            <a:solidFill>
              <a:srgbClr val="2A3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5"/>
            <p:cNvSpPr/>
            <p:nvPr/>
          </p:nvSpPr>
          <p:spPr>
            <a:xfrm>
              <a:off x="5044793" y="2142838"/>
              <a:ext cx="19383" cy="19383"/>
            </a:xfrm>
            <a:custGeom>
              <a:avLst/>
              <a:gdLst/>
              <a:ahLst/>
              <a:cxnLst/>
              <a:rect l="l" t="t" r="r" b="b"/>
              <a:pathLst>
                <a:path w="541" h="541" extrusionOk="0">
                  <a:moveTo>
                    <a:pt x="272" y="1"/>
                  </a:moveTo>
                  <a:cubicBezTo>
                    <a:pt x="120" y="1"/>
                    <a:pt x="1" y="120"/>
                    <a:pt x="1" y="269"/>
                  </a:cubicBezTo>
                  <a:cubicBezTo>
                    <a:pt x="1" y="421"/>
                    <a:pt x="120" y="540"/>
                    <a:pt x="272" y="540"/>
                  </a:cubicBezTo>
                  <a:cubicBezTo>
                    <a:pt x="421" y="540"/>
                    <a:pt x="541" y="421"/>
                    <a:pt x="541" y="269"/>
                  </a:cubicBezTo>
                  <a:cubicBezTo>
                    <a:pt x="541" y="120"/>
                    <a:pt x="421" y="1"/>
                    <a:pt x="272" y="1"/>
                  </a:cubicBezTo>
                  <a:close/>
                </a:path>
              </a:pathLst>
            </a:custGeom>
            <a:solidFill>
              <a:srgbClr val="2A3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5"/>
            <p:cNvSpPr/>
            <p:nvPr/>
          </p:nvSpPr>
          <p:spPr>
            <a:xfrm>
              <a:off x="4824494" y="2097660"/>
              <a:ext cx="47973" cy="47973"/>
            </a:xfrm>
            <a:custGeom>
              <a:avLst/>
              <a:gdLst/>
              <a:ahLst/>
              <a:cxnLst/>
              <a:rect l="l" t="t" r="r" b="b"/>
              <a:pathLst>
                <a:path w="1339" h="1339" extrusionOk="0">
                  <a:moveTo>
                    <a:pt x="669" y="0"/>
                  </a:moveTo>
                  <a:cubicBezTo>
                    <a:pt x="301" y="0"/>
                    <a:pt x="0" y="298"/>
                    <a:pt x="0" y="669"/>
                  </a:cubicBezTo>
                  <a:cubicBezTo>
                    <a:pt x="0" y="1037"/>
                    <a:pt x="301" y="1338"/>
                    <a:pt x="669" y="1338"/>
                  </a:cubicBezTo>
                  <a:cubicBezTo>
                    <a:pt x="1036" y="1338"/>
                    <a:pt x="1338" y="1037"/>
                    <a:pt x="1338" y="669"/>
                  </a:cubicBezTo>
                  <a:cubicBezTo>
                    <a:pt x="1338" y="298"/>
                    <a:pt x="1036" y="0"/>
                    <a:pt x="669" y="0"/>
                  </a:cubicBez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5"/>
            <p:cNvSpPr/>
            <p:nvPr/>
          </p:nvSpPr>
          <p:spPr>
            <a:xfrm>
              <a:off x="5052747" y="2089348"/>
              <a:ext cx="47973" cy="47830"/>
            </a:xfrm>
            <a:custGeom>
              <a:avLst/>
              <a:gdLst/>
              <a:ahLst/>
              <a:cxnLst/>
              <a:rect l="l" t="t" r="r" b="b"/>
              <a:pathLst>
                <a:path w="1339" h="1335" extrusionOk="0">
                  <a:moveTo>
                    <a:pt x="670" y="0"/>
                  </a:moveTo>
                  <a:cubicBezTo>
                    <a:pt x="302" y="0"/>
                    <a:pt x="1" y="298"/>
                    <a:pt x="1" y="666"/>
                  </a:cubicBezTo>
                  <a:cubicBezTo>
                    <a:pt x="1" y="1037"/>
                    <a:pt x="302" y="1335"/>
                    <a:pt x="670" y="1335"/>
                  </a:cubicBezTo>
                  <a:cubicBezTo>
                    <a:pt x="1040" y="1335"/>
                    <a:pt x="1338" y="1037"/>
                    <a:pt x="1338" y="666"/>
                  </a:cubicBezTo>
                  <a:cubicBezTo>
                    <a:pt x="1338" y="298"/>
                    <a:pt x="1040" y="0"/>
                    <a:pt x="670" y="0"/>
                  </a:cubicBez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5"/>
            <p:cNvSpPr/>
            <p:nvPr/>
          </p:nvSpPr>
          <p:spPr>
            <a:xfrm>
              <a:off x="4967945" y="2079961"/>
              <a:ext cx="155814" cy="57324"/>
            </a:xfrm>
            <a:custGeom>
              <a:avLst/>
              <a:gdLst/>
              <a:ahLst/>
              <a:cxnLst/>
              <a:rect l="l" t="t" r="r" b="b"/>
              <a:pathLst>
                <a:path w="4349" h="1600" extrusionOk="0">
                  <a:moveTo>
                    <a:pt x="699" y="1"/>
                  </a:moveTo>
                  <a:cubicBezTo>
                    <a:pt x="699" y="1"/>
                    <a:pt x="0" y="719"/>
                    <a:pt x="699" y="1600"/>
                  </a:cubicBezTo>
                  <a:lnTo>
                    <a:pt x="4348" y="524"/>
                  </a:lnTo>
                  <a:lnTo>
                    <a:pt x="699" y="1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1" name="Google Shape;1561;p35"/>
          <p:cNvGrpSpPr/>
          <p:nvPr/>
        </p:nvGrpSpPr>
        <p:grpSpPr>
          <a:xfrm>
            <a:off x="2475292" y="5025"/>
            <a:ext cx="213618" cy="1991493"/>
            <a:chOff x="1678879" y="-200600"/>
            <a:chExt cx="213618" cy="1991493"/>
          </a:xfrm>
        </p:grpSpPr>
        <p:cxnSp>
          <p:nvCxnSpPr>
            <p:cNvPr id="1562" name="Google Shape;1562;p35"/>
            <p:cNvCxnSpPr/>
            <p:nvPr/>
          </p:nvCxnSpPr>
          <p:spPr>
            <a:xfrm rot="10800000">
              <a:off x="1786088" y="-200600"/>
              <a:ext cx="0" cy="1990800"/>
            </a:xfrm>
            <a:prstGeom prst="straightConnector1">
              <a:avLst/>
            </a:prstGeom>
            <a:noFill/>
            <a:ln w="9525" cap="flat" cmpd="sng">
              <a:solidFill>
                <a:srgbClr val="ED472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63" name="Google Shape;1563;p35"/>
            <p:cNvSpPr/>
            <p:nvPr/>
          </p:nvSpPr>
          <p:spPr>
            <a:xfrm>
              <a:off x="1678879" y="1540575"/>
              <a:ext cx="213618" cy="250318"/>
            </a:xfrm>
            <a:custGeom>
              <a:avLst/>
              <a:gdLst/>
              <a:ahLst/>
              <a:cxnLst/>
              <a:rect l="l" t="t" r="r" b="b"/>
              <a:pathLst>
                <a:path w="5655" h="6627" extrusionOk="0">
                  <a:moveTo>
                    <a:pt x="1263" y="331"/>
                  </a:moveTo>
                  <a:cubicBezTo>
                    <a:pt x="1418" y="331"/>
                    <a:pt x="1561" y="391"/>
                    <a:pt x="1693" y="517"/>
                  </a:cubicBezTo>
                  <a:cubicBezTo>
                    <a:pt x="2527" y="1301"/>
                    <a:pt x="2607" y="4153"/>
                    <a:pt x="2604" y="5348"/>
                  </a:cubicBezTo>
                  <a:cubicBezTo>
                    <a:pt x="1806" y="3961"/>
                    <a:pt x="475" y="1341"/>
                    <a:pt x="869" y="543"/>
                  </a:cubicBezTo>
                  <a:cubicBezTo>
                    <a:pt x="932" y="418"/>
                    <a:pt x="1034" y="351"/>
                    <a:pt x="1196" y="334"/>
                  </a:cubicBezTo>
                  <a:cubicBezTo>
                    <a:pt x="1216" y="334"/>
                    <a:pt x="1239" y="331"/>
                    <a:pt x="1263" y="331"/>
                  </a:cubicBezTo>
                  <a:close/>
                  <a:moveTo>
                    <a:pt x="4088" y="305"/>
                  </a:moveTo>
                  <a:cubicBezTo>
                    <a:pt x="4120" y="305"/>
                    <a:pt x="4200" y="364"/>
                    <a:pt x="4296" y="543"/>
                  </a:cubicBezTo>
                  <a:cubicBezTo>
                    <a:pt x="5078" y="1963"/>
                    <a:pt x="3693" y="4474"/>
                    <a:pt x="3035" y="5527"/>
                  </a:cubicBezTo>
                  <a:cubicBezTo>
                    <a:pt x="3250" y="2981"/>
                    <a:pt x="3683" y="394"/>
                    <a:pt x="4084" y="305"/>
                  </a:cubicBezTo>
                  <a:close/>
                  <a:moveTo>
                    <a:pt x="4093" y="1"/>
                  </a:moveTo>
                  <a:cubicBezTo>
                    <a:pt x="4068" y="1"/>
                    <a:pt x="4043" y="4"/>
                    <a:pt x="4018" y="10"/>
                  </a:cubicBezTo>
                  <a:cubicBezTo>
                    <a:pt x="3441" y="135"/>
                    <a:pt x="3081" y="2246"/>
                    <a:pt x="2879" y="4023"/>
                  </a:cubicBezTo>
                  <a:cubicBezTo>
                    <a:pt x="2806" y="2652"/>
                    <a:pt x="2574" y="927"/>
                    <a:pt x="1899" y="294"/>
                  </a:cubicBezTo>
                  <a:cubicBezTo>
                    <a:pt x="1711" y="116"/>
                    <a:pt x="1495" y="28"/>
                    <a:pt x="1259" y="28"/>
                  </a:cubicBezTo>
                  <a:cubicBezTo>
                    <a:pt x="1227" y="28"/>
                    <a:pt x="1196" y="30"/>
                    <a:pt x="1164" y="33"/>
                  </a:cubicBezTo>
                  <a:cubicBezTo>
                    <a:pt x="901" y="60"/>
                    <a:pt x="707" y="189"/>
                    <a:pt x="597" y="407"/>
                  </a:cubicBezTo>
                  <a:cubicBezTo>
                    <a:pt x="1" y="1616"/>
                    <a:pt x="2345" y="5527"/>
                    <a:pt x="2617" y="5967"/>
                  </a:cubicBezTo>
                  <a:lnTo>
                    <a:pt x="2690" y="6087"/>
                  </a:lnTo>
                  <a:cubicBezTo>
                    <a:pt x="2690" y="6087"/>
                    <a:pt x="2686" y="6090"/>
                    <a:pt x="2686" y="6093"/>
                  </a:cubicBezTo>
                  <a:lnTo>
                    <a:pt x="2650" y="6626"/>
                  </a:lnTo>
                  <a:lnTo>
                    <a:pt x="2849" y="6348"/>
                  </a:lnTo>
                  <a:lnTo>
                    <a:pt x="2879" y="6394"/>
                  </a:lnTo>
                  <a:lnTo>
                    <a:pt x="2882" y="6305"/>
                  </a:lnTo>
                  <a:lnTo>
                    <a:pt x="2961" y="6192"/>
                  </a:lnTo>
                  <a:cubicBezTo>
                    <a:pt x="3074" y="6036"/>
                    <a:pt x="5654" y="2388"/>
                    <a:pt x="4561" y="394"/>
                  </a:cubicBezTo>
                  <a:cubicBezTo>
                    <a:pt x="4417" y="134"/>
                    <a:pt x="4260" y="1"/>
                    <a:pt x="4093" y="1"/>
                  </a:cubicBez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4" name="Google Shape;1564;p35"/>
          <p:cNvGrpSpPr/>
          <p:nvPr/>
        </p:nvGrpSpPr>
        <p:grpSpPr>
          <a:xfrm>
            <a:off x="2321498" y="1978927"/>
            <a:ext cx="409317" cy="363197"/>
            <a:chOff x="2347913" y="2011425"/>
            <a:chExt cx="372750" cy="330750"/>
          </a:xfrm>
        </p:grpSpPr>
        <p:sp>
          <p:nvSpPr>
            <p:cNvPr id="1565" name="Google Shape;1565;p35"/>
            <p:cNvSpPr/>
            <p:nvPr/>
          </p:nvSpPr>
          <p:spPr>
            <a:xfrm>
              <a:off x="2657188" y="2148050"/>
              <a:ext cx="59550" cy="55200"/>
            </a:xfrm>
            <a:custGeom>
              <a:avLst/>
              <a:gdLst/>
              <a:ahLst/>
              <a:cxnLst/>
              <a:rect l="l" t="t" r="r" b="b"/>
              <a:pathLst>
                <a:path w="2382" h="2208" extrusionOk="0">
                  <a:moveTo>
                    <a:pt x="1317" y="1"/>
                  </a:moveTo>
                  <a:lnTo>
                    <a:pt x="359" y="650"/>
                  </a:lnTo>
                  <a:cubicBezTo>
                    <a:pt x="321" y="726"/>
                    <a:pt x="282" y="821"/>
                    <a:pt x="245" y="892"/>
                  </a:cubicBezTo>
                  <a:cubicBezTo>
                    <a:pt x="1" y="1317"/>
                    <a:pt x="154" y="1856"/>
                    <a:pt x="579" y="2094"/>
                  </a:cubicBezTo>
                  <a:cubicBezTo>
                    <a:pt x="716" y="2171"/>
                    <a:pt x="866" y="2208"/>
                    <a:pt x="1014" y="2208"/>
                  </a:cubicBezTo>
                  <a:cubicBezTo>
                    <a:pt x="1317" y="2208"/>
                    <a:pt x="1612" y="2054"/>
                    <a:pt x="1775" y="1775"/>
                  </a:cubicBezTo>
                  <a:cubicBezTo>
                    <a:pt x="2090" y="1236"/>
                    <a:pt x="2296" y="645"/>
                    <a:pt x="2382" y="29"/>
                  </a:cubicBezTo>
                  <a:lnTo>
                    <a:pt x="2382" y="1"/>
                  </a:lnTo>
                  <a:close/>
                </a:path>
              </a:pathLst>
            </a:custGeom>
            <a:solidFill>
              <a:srgbClr val="F4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5"/>
            <p:cNvSpPr/>
            <p:nvPr/>
          </p:nvSpPr>
          <p:spPr>
            <a:xfrm>
              <a:off x="2666138" y="2066050"/>
              <a:ext cx="54525" cy="98250"/>
            </a:xfrm>
            <a:custGeom>
              <a:avLst/>
              <a:gdLst/>
              <a:ahLst/>
              <a:cxnLst/>
              <a:rect l="l" t="t" r="r" b="b"/>
              <a:pathLst>
                <a:path w="2181" h="3930" extrusionOk="0">
                  <a:moveTo>
                    <a:pt x="144" y="0"/>
                  </a:moveTo>
                  <a:lnTo>
                    <a:pt x="144" y="1683"/>
                  </a:lnTo>
                  <a:cubicBezTo>
                    <a:pt x="387" y="2427"/>
                    <a:pt x="335" y="3228"/>
                    <a:pt x="1" y="3930"/>
                  </a:cubicBezTo>
                  <a:lnTo>
                    <a:pt x="2024" y="3281"/>
                  </a:lnTo>
                  <a:cubicBezTo>
                    <a:pt x="2180" y="2136"/>
                    <a:pt x="1918" y="973"/>
                    <a:pt x="1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5"/>
            <p:cNvSpPr/>
            <p:nvPr/>
          </p:nvSpPr>
          <p:spPr>
            <a:xfrm>
              <a:off x="2611188" y="2012250"/>
              <a:ext cx="87075" cy="95875"/>
            </a:xfrm>
            <a:custGeom>
              <a:avLst/>
              <a:gdLst/>
              <a:ahLst/>
              <a:cxnLst/>
              <a:rect l="l" t="t" r="r" b="b"/>
              <a:pathLst>
                <a:path w="3483" h="3835" extrusionOk="0">
                  <a:moveTo>
                    <a:pt x="0" y="0"/>
                  </a:moveTo>
                  <a:lnTo>
                    <a:pt x="0" y="1088"/>
                  </a:lnTo>
                  <a:lnTo>
                    <a:pt x="663" y="1985"/>
                  </a:lnTo>
                  <a:cubicBezTo>
                    <a:pt x="764" y="2032"/>
                    <a:pt x="863" y="2080"/>
                    <a:pt x="959" y="2137"/>
                  </a:cubicBezTo>
                  <a:cubicBezTo>
                    <a:pt x="1618" y="2514"/>
                    <a:pt x="2113" y="3119"/>
                    <a:pt x="2347" y="3835"/>
                  </a:cubicBezTo>
                  <a:lnTo>
                    <a:pt x="3482" y="2152"/>
                  </a:lnTo>
                  <a:cubicBezTo>
                    <a:pt x="3067" y="1517"/>
                    <a:pt x="2505" y="988"/>
                    <a:pt x="1846" y="611"/>
                  </a:cubicBezTo>
                  <a:cubicBezTo>
                    <a:pt x="1279" y="286"/>
                    <a:pt x="654" y="77"/>
                    <a:pt x="0" y="0"/>
                  </a:cubicBezTo>
                  <a:close/>
                </a:path>
              </a:pathLst>
            </a:custGeom>
            <a:solidFill>
              <a:srgbClr val="F4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5"/>
            <p:cNvSpPr/>
            <p:nvPr/>
          </p:nvSpPr>
          <p:spPr>
            <a:xfrm>
              <a:off x="2529388" y="2011425"/>
              <a:ext cx="98375" cy="50450"/>
            </a:xfrm>
            <a:custGeom>
              <a:avLst/>
              <a:gdLst/>
              <a:ahLst/>
              <a:cxnLst/>
              <a:rect l="l" t="t" r="r" b="b"/>
              <a:pathLst>
                <a:path w="3935" h="2018" extrusionOk="0">
                  <a:moveTo>
                    <a:pt x="2707" y="1"/>
                  </a:moveTo>
                  <a:cubicBezTo>
                    <a:pt x="1748" y="1"/>
                    <a:pt x="806" y="281"/>
                    <a:pt x="1" y="816"/>
                  </a:cubicBezTo>
                  <a:lnTo>
                    <a:pt x="1" y="1937"/>
                  </a:lnTo>
                  <a:lnTo>
                    <a:pt x="1674" y="1937"/>
                  </a:lnTo>
                  <a:cubicBezTo>
                    <a:pt x="1751" y="1908"/>
                    <a:pt x="1828" y="1884"/>
                    <a:pt x="1903" y="1865"/>
                  </a:cubicBezTo>
                  <a:cubicBezTo>
                    <a:pt x="2167" y="1794"/>
                    <a:pt x="2436" y="1759"/>
                    <a:pt x="2704" y="1759"/>
                  </a:cubicBezTo>
                  <a:cubicBezTo>
                    <a:pt x="3125" y="1759"/>
                    <a:pt x="3544" y="1846"/>
                    <a:pt x="3935" y="2018"/>
                  </a:cubicBezTo>
                  <a:lnTo>
                    <a:pt x="3272" y="33"/>
                  </a:lnTo>
                  <a:cubicBezTo>
                    <a:pt x="3084" y="11"/>
                    <a:pt x="2895" y="1"/>
                    <a:pt x="27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5"/>
            <p:cNvSpPr/>
            <p:nvPr/>
          </p:nvSpPr>
          <p:spPr>
            <a:xfrm>
              <a:off x="2479313" y="2031825"/>
              <a:ext cx="91950" cy="76450"/>
            </a:xfrm>
            <a:custGeom>
              <a:avLst/>
              <a:gdLst/>
              <a:ahLst/>
              <a:cxnLst/>
              <a:rect l="l" t="t" r="r" b="b"/>
              <a:pathLst>
                <a:path w="3678" h="3058" extrusionOk="0">
                  <a:moveTo>
                    <a:pt x="2004" y="0"/>
                  </a:moveTo>
                  <a:cubicBezTo>
                    <a:pt x="1388" y="410"/>
                    <a:pt x="877" y="954"/>
                    <a:pt x="511" y="1588"/>
                  </a:cubicBezTo>
                  <a:lnTo>
                    <a:pt x="1" y="2470"/>
                  </a:lnTo>
                  <a:lnTo>
                    <a:pt x="797" y="3057"/>
                  </a:lnTo>
                  <a:lnTo>
                    <a:pt x="2046" y="2470"/>
                  </a:lnTo>
                  <a:cubicBezTo>
                    <a:pt x="2409" y="1841"/>
                    <a:pt x="2990" y="1359"/>
                    <a:pt x="3677" y="1121"/>
                  </a:cubicBezTo>
                  <a:lnTo>
                    <a:pt x="2004" y="0"/>
                  </a:lnTo>
                  <a:close/>
                </a:path>
              </a:pathLst>
            </a:custGeom>
            <a:solidFill>
              <a:srgbClr val="F4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5"/>
            <p:cNvSpPr/>
            <p:nvPr/>
          </p:nvSpPr>
          <p:spPr>
            <a:xfrm>
              <a:off x="2443188" y="2093575"/>
              <a:ext cx="87300" cy="76800"/>
            </a:xfrm>
            <a:custGeom>
              <a:avLst/>
              <a:gdLst/>
              <a:ahLst/>
              <a:cxnLst/>
              <a:rect l="l" t="t" r="r" b="b"/>
              <a:pathLst>
                <a:path w="3492" h="3072" extrusionOk="0">
                  <a:moveTo>
                    <a:pt x="1446" y="0"/>
                  </a:moveTo>
                  <a:lnTo>
                    <a:pt x="706" y="1264"/>
                  </a:lnTo>
                  <a:lnTo>
                    <a:pt x="163" y="2204"/>
                  </a:lnTo>
                  <a:lnTo>
                    <a:pt x="0" y="2485"/>
                  </a:lnTo>
                  <a:lnTo>
                    <a:pt x="654" y="3071"/>
                  </a:lnTo>
                  <a:lnTo>
                    <a:pt x="2047" y="2485"/>
                  </a:lnTo>
                  <a:lnTo>
                    <a:pt x="34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5"/>
            <p:cNvSpPr/>
            <p:nvPr/>
          </p:nvSpPr>
          <p:spPr>
            <a:xfrm>
              <a:off x="2407063" y="2155575"/>
              <a:ext cx="87300" cy="76925"/>
            </a:xfrm>
            <a:custGeom>
              <a:avLst/>
              <a:gdLst/>
              <a:ahLst/>
              <a:cxnLst/>
              <a:rect l="l" t="t" r="r" b="b"/>
              <a:pathLst>
                <a:path w="3492" h="3077" extrusionOk="0">
                  <a:moveTo>
                    <a:pt x="1445" y="1"/>
                  </a:moveTo>
                  <a:lnTo>
                    <a:pt x="0" y="2490"/>
                  </a:lnTo>
                  <a:lnTo>
                    <a:pt x="701" y="3076"/>
                  </a:lnTo>
                  <a:lnTo>
                    <a:pt x="2046" y="2490"/>
                  </a:lnTo>
                  <a:lnTo>
                    <a:pt x="2695" y="1374"/>
                  </a:lnTo>
                  <a:lnTo>
                    <a:pt x="3492" y="1"/>
                  </a:lnTo>
                  <a:close/>
                </a:path>
              </a:pathLst>
            </a:custGeom>
            <a:solidFill>
              <a:srgbClr val="F4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5"/>
            <p:cNvSpPr/>
            <p:nvPr/>
          </p:nvSpPr>
          <p:spPr>
            <a:xfrm>
              <a:off x="2370913" y="2217825"/>
              <a:ext cx="87300" cy="76900"/>
            </a:xfrm>
            <a:custGeom>
              <a:avLst/>
              <a:gdLst/>
              <a:ahLst/>
              <a:cxnLst/>
              <a:rect l="l" t="t" r="r" b="b"/>
              <a:pathLst>
                <a:path w="3492" h="3076" extrusionOk="0">
                  <a:moveTo>
                    <a:pt x="1446" y="0"/>
                  </a:moveTo>
                  <a:lnTo>
                    <a:pt x="1" y="2485"/>
                  </a:lnTo>
                  <a:lnTo>
                    <a:pt x="859" y="3076"/>
                  </a:lnTo>
                  <a:lnTo>
                    <a:pt x="2047" y="2485"/>
                  </a:lnTo>
                  <a:lnTo>
                    <a:pt x="34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5"/>
            <p:cNvSpPr/>
            <p:nvPr/>
          </p:nvSpPr>
          <p:spPr>
            <a:xfrm>
              <a:off x="2347913" y="2279950"/>
              <a:ext cx="74200" cy="62225"/>
            </a:xfrm>
            <a:custGeom>
              <a:avLst/>
              <a:gdLst/>
              <a:ahLst/>
              <a:cxnLst/>
              <a:rect l="l" t="t" r="r" b="b"/>
              <a:pathLst>
                <a:path w="2968" h="2489" extrusionOk="0">
                  <a:moveTo>
                    <a:pt x="921" y="0"/>
                  </a:moveTo>
                  <a:lnTo>
                    <a:pt x="244" y="1168"/>
                  </a:lnTo>
                  <a:cubicBezTo>
                    <a:pt x="1" y="1588"/>
                    <a:pt x="144" y="2127"/>
                    <a:pt x="568" y="2370"/>
                  </a:cubicBezTo>
                  <a:cubicBezTo>
                    <a:pt x="708" y="2450"/>
                    <a:pt x="861" y="2488"/>
                    <a:pt x="1011" y="2488"/>
                  </a:cubicBezTo>
                  <a:cubicBezTo>
                    <a:pt x="1316" y="2488"/>
                    <a:pt x="1612" y="2330"/>
                    <a:pt x="1775" y="2046"/>
                  </a:cubicBezTo>
                  <a:lnTo>
                    <a:pt x="2967" y="0"/>
                  </a:lnTo>
                  <a:close/>
                </a:path>
              </a:pathLst>
            </a:custGeom>
            <a:solidFill>
              <a:srgbClr val="F4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5"/>
            <p:cNvSpPr/>
            <p:nvPr/>
          </p:nvSpPr>
          <p:spPr>
            <a:xfrm>
              <a:off x="2678538" y="2148050"/>
              <a:ext cx="38200" cy="55375"/>
            </a:xfrm>
            <a:custGeom>
              <a:avLst/>
              <a:gdLst/>
              <a:ahLst/>
              <a:cxnLst/>
              <a:rect l="l" t="t" r="r" b="b"/>
              <a:pathLst>
                <a:path w="1528" h="2215" extrusionOk="0">
                  <a:moveTo>
                    <a:pt x="630" y="1"/>
                  </a:moveTo>
                  <a:cubicBezTo>
                    <a:pt x="555" y="469"/>
                    <a:pt x="397" y="921"/>
                    <a:pt x="159" y="1332"/>
                  </a:cubicBezTo>
                  <a:cubicBezTo>
                    <a:pt x="1" y="1603"/>
                    <a:pt x="1" y="1942"/>
                    <a:pt x="159" y="2214"/>
                  </a:cubicBezTo>
                  <a:cubicBezTo>
                    <a:pt x="463" y="2214"/>
                    <a:pt x="735" y="2043"/>
                    <a:pt x="927" y="1775"/>
                  </a:cubicBezTo>
                  <a:cubicBezTo>
                    <a:pt x="1356" y="1165"/>
                    <a:pt x="1493" y="606"/>
                    <a:pt x="1528" y="29"/>
                  </a:cubicBezTo>
                  <a:lnTo>
                    <a:pt x="1528" y="1"/>
                  </a:lnTo>
                  <a:close/>
                </a:path>
              </a:pathLst>
            </a:custGeom>
            <a:solidFill>
              <a:srgbClr val="D3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5"/>
            <p:cNvSpPr/>
            <p:nvPr/>
          </p:nvSpPr>
          <p:spPr>
            <a:xfrm>
              <a:off x="2549663" y="2036000"/>
              <a:ext cx="46900" cy="23850"/>
            </a:xfrm>
            <a:custGeom>
              <a:avLst/>
              <a:gdLst/>
              <a:ahLst/>
              <a:cxnLst/>
              <a:rect l="l" t="t" r="r" b="b"/>
              <a:pathLst>
                <a:path w="1876" h="954" extrusionOk="0">
                  <a:moveTo>
                    <a:pt x="1094" y="0"/>
                  </a:moveTo>
                  <a:cubicBezTo>
                    <a:pt x="1090" y="0"/>
                    <a:pt x="1087" y="0"/>
                    <a:pt x="1083" y="0"/>
                  </a:cubicBezTo>
                  <a:cubicBezTo>
                    <a:pt x="1017" y="0"/>
                    <a:pt x="949" y="9"/>
                    <a:pt x="887" y="23"/>
                  </a:cubicBezTo>
                  <a:cubicBezTo>
                    <a:pt x="577" y="104"/>
                    <a:pt x="282" y="223"/>
                    <a:pt x="0" y="377"/>
                  </a:cubicBezTo>
                  <a:lnTo>
                    <a:pt x="863" y="954"/>
                  </a:lnTo>
                  <a:cubicBezTo>
                    <a:pt x="1188" y="839"/>
                    <a:pt x="1532" y="782"/>
                    <a:pt x="1875" y="777"/>
                  </a:cubicBezTo>
                  <a:cubicBezTo>
                    <a:pt x="1869" y="347"/>
                    <a:pt x="1523" y="0"/>
                    <a:pt x="1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5"/>
            <p:cNvSpPr/>
            <p:nvPr/>
          </p:nvSpPr>
          <p:spPr>
            <a:xfrm>
              <a:off x="2468713" y="2093575"/>
              <a:ext cx="61775" cy="62150"/>
            </a:xfrm>
            <a:custGeom>
              <a:avLst/>
              <a:gdLst/>
              <a:ahLst/>
              <a:cxnLst/>
              <a:rect l="l" t="t" r="r" b="b"/>
              <a:pathLst>
                <a:path w="2471" h="2486" extrusionOk="0">
                  <a:moveTo>
                    <a:pt x="1445" y="0"/>
                  </a:moveTo>
                  <a:lnTo>
                    <a:pt x="854" y="1021"/>
                  </a:lnTo>
                  <a:lnTo>
                    <a:pt x="0" y="2485"/>
                  </a:lnTo>
                  <a:lnTo>
                    <a:pt x="1026" y="2485"/>
                  </a:lnTo>
                  <a:lnTo>
                    <a:pt x="24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5"/>
            <p:cNvSpPr/>
            <p:nvPr/>
          </p:nvSpPr>
          <p:spPr>
            <a:xfrm>
              <a:off x="2432563" y="2155700"/>
              <a:ext cx="61800" cy="62150"/>
            </a:xfrm>
            <a:custGeom>
              <a:avLst/>
              <a:gdLst/>
              <a:ahLst/>
              <a:cxnLst/>
              <a:rect l="l" t="t" r="r" b="b"/>
              <a:pathLst>
                <a:path w="2472" h="2486" extrusionOk="0">
                  <a:moveTo>
                    <a:pt x="1446" y="0"/>
                  </a:moveTo>
                  <a:lnTo>
                    <a:pt x="0" y="2485"/>
                  </a:lnTo>
                  <a:lnTo>
                    <a:pt x="1026" y="2485"/>
                  </a:lnTo>
                  <a:lnTo>
                    <a:pt x="2472" y="0"/>
                  </a:lnTo>
                  <a:close/>
                </a:path>
              </a:pathLst>
            </a:custGeom>
            <a:solidFill>
              <a:srgbClr val="D3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5"/>
            <p:cNvSpPr/>
            <p:nvPr/>
          </p:nvSpPr>
          <p:spPr>
            <a:xfrm>
              <a:off x="2396438" y="2217825"/>
              <a:ext cx="61775" cy="62250"/>
            </a:xfrm>
            <a:custGeom>
              <a:avLst/>
              <a:gdLst/>
              <a:ahLst/>
              <a:cxnLst/>
              <a:rect l="l" t="t" r="r" b="b"/>
              <a:pathLst>
                <a:path w="2471" h="2490" extrusionOk="0">
                  <a:moveTo>
                    <a:pt x="1445" y="0"/>
                  </a:moveTo>
                  <a:lnTo>
                    <a:pt x="1" y="2490"/>
                  </a:lnTo>
                  <a:lnTo>
                    <a:pt x="1026" y="2490"/>
                  </a:lnTo>
                  <a:lnTo>
                    <a:pt x="24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5"/>
            <p:cNvSpPr/>
            <p:nvPr/>
          </p:nvSpPr>
          <p:spPr>
            <a:xfrm>
              <a:off x="2348038" y="2279950"/>
              <a:ext cx="74075" cy="61975"/>
            </a:xfrm>
            <a:custGeom>
              <a:avLst/>
              <a:gdLst/>
              <a:ahLst/>
              <a:cxnLst/>
              <a:rect l="l" t="t" r="r" b="b"/>
              <a:pathLst>
                <a:path w="2963" h="2479" extrusionOk="0">
                  <a:moveTo>
                    <a:pt x="1937" y="0"/>
                  </a:moveTo>
                  <a:cubicBezTo>
                    <a:pt x="1750" y="320"/>
                    <a:pt x="1584" y="606"/>
                    <a:pt x="1446" y="844"/>
                  </a:cubicBezTo>
                  <a:cubicBezTo>
                    <a:pt x="1283" y="1125"/>
                    <a:pt x="987" y="1282"/>
                    <a:pt x="682" y="1282"/>
                  </a:cubicBezTo>
                  <a:cubicBezTo>
                    <a:pt x="532" y="1282"/>
                    <a:pt x="379" y="1244"/>
                    <a:pt x="239" y="1163"/>
                  </a:cubicBezTo>
                  <a:lnTo>
                    <a:pt x="239" y="1163"/>
                  </a:lnTo>
                  <a:cubicBezTo>
                    <a:pt x="0" y="1588"/>
                    <a:pt x="148" y="2127"/>
                    <a:pt x="577" y="2365"/>
                  </a:cubicBezTo>
                  <a:cubicBezTo>
                    <a:pt x="715" y="2442"/>
                    <a:pt x="865" y="2478"/>
                    <a:pt x="1012" y="2478"/>
                  </a:cubicBezTo>
                  <a:cubicBezTo>
                    <a:pt x="1314" y="2478"/>
                    <a:pt x="1607" y="2325"/>
                    <a:pt x="1770" y="2046"/>
                  </a:cubicBezTo>
                  <a:lnTo>
                    <a:pt x="2962" y="0"/>
                  </a:lnTo>
                  <a:close/>
                </a:path>
              </a:pathLst>
            </a:custGeom>
            <a:solidFill>
              <a:srgbClr val="D3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5"/>
            <p:cNvSpPr/>
            <p:nvPr/>
          </p:nvSpPr>
          <p:spPr>
            <a:xfrm>
              <a:off x="2504813" y="2045400"/>
              <a:ext cx="66450" cy="48200"/>
            </a:xfrm>
            <a:custGeom>
              <a:avLst/>
              <a:gdLst/>
              <a:ahLst/>
              <a:cxnLst/>
              <a:rect l="l" t="t" r="r" b="b"/>
              <a:pathLst>
                <a:path w="2658" h="1928" extrusionOk="0">
                  <a:moveTo>
                    <a:pt x="1794" y="1"/>
                  </a:moveTo>
                  <a:cubicBezTo>
                    <a:pt x="1155" y="344"/>
                    <a:pt x="621" y="859"/>
                    <a:pt x="258" y="1484"/>
                  </a:cubicBezTo>
                  <a:lnTo>
                    <a:pt x="1" y="1927"/>
                  </a:lnTo>
                  <a:lnTo>
                    <a:pt x="1026" y="1927"/>
                  </a:lnTo>
                  <a:cubicBezTo>
                    <a:pt x="1389" y="1298"/>
                    <a:pt x="1970" y="816"/>
                    <a:pt x="2657" y="578"/>
                  </a:cubicBezTo>
                  <a:lnTo>
                    <a:pt x="1794" y="1"/>
                  </a:lnTo>
                  <a:close/>
                </a:path>
              </a:pathLst>
            </a:custGeom>
            <a:solidFill>
              <a:srgbClr val="D3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5"/>
            <p:cNvSpPr/>
            <p:nvPr/>
          </p:nvSpPr>
          <p:spPr>
            <a:xfrm>
              <a:off x="2670438" y="2066050"/>
              <a:ext cx="50225" cy="89775"/>
            </a:xfrm>
            <a:custGeom>
              <a:avLst/>
              <a:gdLst/>
              <a:ahLst/>
              <a:cxnLst/>
              <a:rect l="l" t="t" r="r" b="b"/>
              <a:pathLst>
                <a:path w="2009" h="3591" extrusionOk="0">
                  <a:moveTo>
                    <a:pt x="1" y="0"/>
                  </a:moveTo>
                  <a:cubicBezTo>
                    <a:pt x="135" y="152"/>
                    <a:pt x="258" y="315"/>
                    <a:pt x="368" y="481"/>
                  </a:cubicBezTo>
                  <a:cubicBezTo>
                    <a:pt x="969" y="1402"/>
                    <a:pt x="1159" y="2527"/>
                    <a:pt x="892" y="3591"/>
                  </a:cubicBezTo>
                  <a:lnTo>
                    <a:pt x="1852" y="3281"/>
                  </a:lnTo>
                  <a:cubicBezTo>
                    <a:pt x="2008" y="2136"/>
                    <a:pt x="1746" y="973"/>
                    <a:pt x="1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5"/>
            <p:cNvSpPr/>
            <p:nvPr/>
          </p:nvSpPr>
          <p:spPr>
            <a:xfrm>
              <a:off x="2632413" y="2018325"/>
              <a:ext cx="65850" cy="68125"/>
            </a:xfrm>
            <a:custGeom>
              <a:avLst/>
              <a:gdLst/>
              <a:ahLst/>
              <a:cxnLst/>
              <a:rect l="l" t="t" r="r" b="b"/>
              <a:pathLst>
                <a:path w="2634" h="2725" extrusionOk="0">
                  <a:moveTo>
                    <a:pt x="190" y="1"/>
                  </a:moveTo>
                  <a:lnTo>
                    <a:pt x="190" y="1"/>
                  </a:lnTo>
                  <a:cubicBezTo>
                    <a:pt x="0" y="415"/>
                    <a:pt x="157" y="908"/>
                    <a:pt x="553" y="1131"/>
                  </a:cubicBezTo>
                  <a:cubicBezTo>
                    <a:pt x="1097" y="1441"/>
                    <a:pt x="1550" y="1870"/>
                    <a:pt x="1889" y="2390"/>
                  </a:cubicBezTo>
                  <a:cubicBezTo>
                    <a:pt x="1960" y="2500"/>
                    <a:pt x="2028" y="2610"/>
                    <a:pt x="2085" y="2724"/>
                  </a:cubicBezTo>
                  <a:lnTo>
                    <a:pt x="2633" y="1909"/>
                  </a:lnTo>
                  <a:cubicBezTo>
                    <a:pt x="2218" y="1274"/>
                    <a:pt x="1656" y="745"/>
                    <a:pt x="997" y="368"/>
                  </a:cubicBezTo>
                  <a:cubicBezTo>
                    <a:pt x="740" y="221"/>
                    <a:pt x="472" y="101"/>
                    <a:pt x="190" y="1"/>
                  </a:cubicBezTo>
                  <a:close/>
                </a:path>
              </a:pathLst>
            </a:custGeom>
            <a:solidFill>
              <a:srgbClr val="D3C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9695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28493" y="2082631"/>
            <a:ext cx="3486990" cy="600934"/>
          </a:xfrm>
          <a:ln w="19050">
            <a:solidFill>
              <a:schemeClr val="bg2"/>
            </a:solidFill>
          </a:ln>
        </p:spPr>
        <p:txBody>
          <a:bodyPr/>
          <a:lstStyle/>
          <a:p>
            <a:r>
              <a:rPr lang="sl-SI" dirty="0" smtClean="0"/>
              <a:t>Praznična okrasitev mize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298" y="208722"/>
            <a:ext cx="1740797" cy="223803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2952" y="208722"/>
            <a:ext cx="1304517" cy="171922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077" y="2746098"/>
            <a:ext cx="1721237" cy="227647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952" y="2773845"/>
            <a:ext cx="1697790" cy="224872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9212" y="2804905"/>
            <a:ext cx="1526737" cy="2217668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0096" y="219873"/>
            <a:ext cx="1955853" cy="1708076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5585" y="450522"/>
            <a:ext cx="1970133" cy="424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124286" y="1200150"/>
            <a:ext cx="5785275" cy="3246120"/>
          </a:xfrm>
        </p:spPr>
        <p:txBody>
          <a:bodyPr/>
          <a:lstStyle/>
          <a:p>
            <a:pPr algn="just"/>
            <a:r>
              <a:rPr lang="sl-SI" sz="2400" dirty="0" smtClean="0"/>
              <a:t>Mizo lahko pomagaš okrasiti kadarkoli v času novoletnih počitnic – božič, novo leto ali kar tako en dan/večer. Naj bo nekaj posebnega in naj bo to čas za lepe skupne trenutke z družino.</a:t>
            </a:r>
          </a:p>
          <a:p>
            <a:pPr algn="just"/>
            <a:endParaRPr lang="sl-SI" sz="2400" dirty="0" smtClean="0"/>
          </a:p>
          <a:p>
            <a:pPr algn="just"/>
            <a:r>
              <a:rPr lang="sl-SI" sz="2400" dirty="0" smtClean="0"/>
              <a:t>Ne pozabi tudi na kozarce s pijačo </a:t>
            </a:r>
            <a:r>
              <a:rPr lang="sl-SI" sz="2400" dirty="0" smtClean="0">
                <a:sym typeface="Wingdings" panose="05000000000000000000" pitchFamily="2" charset="2"/>
              </a:rPr>
              <a:t>.</a:t>
            </a:r>
          </a:p>
          <a:p>
            <a:pPr algn="just"/>
            <a:endParaRPr lang="sl-SI" sz="2400" dirty="0">
              <a:sym typeface="Wingdings" panose="05000000000000000000" pitchFamily="2" charset="2"/>
            </a:endParaRPr>
          </a:p>
          <a:p>
            <a:pPr algn="just"/>
            <a:r>
              <a:rPr lang="sl-SI" sz="2400" dirty="0" smtClean="0">
                <a:sym typeface="Wingdings" panose="05000000000000000000" pitchFamily="2" charset="2"/>
              </a:rPr>
              <a:t>Učiteljici vas bova pogrešali in se veseliva, da se vidimo v novem letu 2021 </a:t>
            </a:r>
            <a:r>
              <a:rPr lang="sl-SI" sz="2400" dirty="0" smtClean="0">
                <a:latin typeface="BatangChe" panose="02030609000101010101" pitchFamily="49" charset="-127"/>
                <a:ea typeface="BatangChe" panose="02030609000101010101" pitchFamily="49" charset="-127"/>
                <a:sym typeface="Wingdings" panose="05000000000000000000" pitchFamily="2" charset="2"/>
              </a:rPr>
              <a:t>♥</a:t>
            </a:r>
            <a:endParaRPr lang="sl-SI" sz="2400" dirty="0" smtClean="0">
              <a:sym typeface="Wingdings" panose="05000000000000000000" pitchFamily="2" charset="2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57" y="3290155"/>
            <a:ext cx="707197" cy="185334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22" y="2860249"/>
            <a:ext cx="938865" cy="96325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251" y="0"/>
            <a:ext cx="164606" cy="199966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017" y="1913713"/>
            <a:ext cx="573074" cy="487722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4286" y="0"/>
            <a:ext cx="853514" cy="591363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5574" y="0"/>
            <a:ext cx="335309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4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4055"/>
        </a:solidFill>
        <a:effectLst/>
      </p:bgPr>
    </p:bg>
    <p:spTree>
      <p:nvGrpSpPr>
        <p:cNvPr id="1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7" name="Google Shape;1587;p36"/>
          <p:cNvGrpSpPr/>
          <p:nvPr/>
        </p:nvGrpSpPr>
        <p:grpSpPr>
          <a:xfrm>
            <a:off x="1678879" y="5100"/>
            <a:ext cx="213618" cy="1990800"/>
            <a:chOff x="1678879" y="5100"/>
            <a:chExt cx="213618" cy="1990800"/>
          </a:xfrm>
        </p:grpSpPr>
        <p:cxnSp>
          <p:nvCxnSpPr>
            <p:cNvPr id="1588" name="Google Shape;1588;p36"/>
            <p:cNvCxnSpPr/>
            <p:nvPr/>
          </p:nvCxnSpPr>
          <p:spPr>
            <a:xfrm rot="10800000">
              <a:off x="1786088" y="5100"/>
              <a:ext cx="0" cy="1990800"/>
            </a:xfrm>
            <a:prstGeom prst="straightConnector1">
              <a:avLst/>
            </a:prstGeom>
            <a:noFill/>
            <a:ln w="9525" cap="flat" cmpd="sng">
              <a:solidFill>
                <a:srgbClr val="ED472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89" name="Google Shape;1589;p36"/>
            <p:cNvSpPr/>
            <p:nvPr/>
          </p:nvSpPr>
          <p:spPr>
            <a:xfrm>
              <a:off x="1678879" y="1524089"/>
              <a:ext cx="213618" cy="250318"/>
            </a:xfrm>
            <a:custGeom>
              <a:avLst/>
              <a:gdLst/>
              <a:ahLst/>
              <a:cxnLst/>
              <a:rect l="l" t="t" r="r" b="b"/>
              <a:pathLst>
                <a:path w="5655" h="6627" extrusionOk="0">
                  <a:moveTo>
                    <a:pt x="1263" y="331"/>
                  </a:moveTo>
                  <a:cubicBezTo>
                    <a:pt x="1418" y="331"/>
                    <a:pt x="1561" y="391"/>
                    <a:pt x="1693" y="517"/>
                  </a:cubicBezTo>
                  <a:cubicBezTo>
                    <a:pt x="2527" y="1301"/>
                    <a:pt x="2607" y="4153"/>
                    <a:pt x="2604" y="5348"/>
                  </a:cubicBezTo>
                  <a:cubicBezTo>
                    <a:pt x="1806" y="3961"/>
                    <a:pt x="475" y="1341"/>
                    <a:pt x="869" y="543"/>
                  </a:cubicBezTo>
                  <a:cubicBezTo>
                    <a:pt x="932" y="418"/>
                    <a:pt x="1034" y="351"/>
                    <a:pt x="1196" y="334"/>
                  </a:cubicBezTo>
                  <a:cubicBezTo>
                    <a:pt x="1216" y="334"/>
                    <a:pt x="1239" y="331"/>
                    <a:pt x="1263" y="331"/>
                  </a:cubicBezTo>
                  <a:close/>
                  <a:moveTo>
                    <a:pt x="4088" y="305"/>
                  </a:moveTo>
                  <a:cubicBezTo>
                    <a:pt x="4120" y="305"/>
                    <a:pt x="4200" y="364"/>
                    <a:pt x="4296" y="543"/>
                  </a:cubicBezTo>
                  <a:cubicBezTo>
                    <a:pt x="5078" y="1963"/>
                    <a:pt x="3693" y="4474"/>
                    <a:pt x="3035" y="5527"/>
                  </a:cubicBezTo>
                  <a:cubicBezTo>
                    <a:pt x="3250" y="2981"/>
                    <a:pt x="3683" y="394"/>
                    <a:pt x="4084" y="305"/>
                  </a:cubicBezTo>
                  <a:close/>
                  <a:moveTo>
                    <a:pt x="4093" y="1"/>
                  </a:moveTo>
                  <a:cubicBezTo>
                    <a:pt x="4068" y="1"/>
                    <a:pt x="4043" y="4"/>
                    <a:pt x="4018" y="10"/>
                  </a:cubicBezTo>
                  <a:cubicBezTo>
                    <a:pt x="3441" y="135"/>
                    <a:pt x="3081" y="2246"/>
                    <a:pt x="2879" y="4023"/>
                  </a:cubicBezTo>
                  <a:cubicBezTo>
                    <a:pt x="2806" y="2652"/>
                    <a:pt x="2574" y="927"/>
                    <a:pt x="1899" y="294"/>
                  </a:cubicBezTo>
                  <a:cubicBezTo>
                    <a:pt x="1711" y="116"/>
                    <a:pt x="1495" y="28"/>
                    <a:pt x="1259" y="28"/>
                  </a:cubicBezTo>
                  <a:cubicBezTo>
                    <a:pt x="1227" y="28"/>
                    <a:pt x="1196" y="30"/>
                    <a:pt x="1164" y="33"/>
                  </a:cubicBezTo>
                  <a:cubicBezTo>
                    <a:pt x="901" y="60"/>
                    <a:pt x="707" y="189"/>
                    <a:pt x="597" y="407"/>
                  </a:cubicBezTo>
                  <a:cubicBezTo>
                    <a:pt x="1" y="1616"/>
                    <a:pt x="2345" y="5527"/>
                    <a:pt x="2617" y="5967"/>
                  </a:cubicBezTo>
                  <a:lnTo>
                    <a:pt x="2690" y="6087"/>
                  </a:lnTo>
                  <a:cubicBezTo>
                    <a:pt x="2690" y="6087"/>
                    <a:pt x="2686" y="6090"/>
                    <a:pt x="2686" y="6093"/>
                  </a:cubicBezTo>
                  <a:lnTo>
                    <a:pt x="2650" y="6626"/>
                  </a:lnTo>
                  <a:lnTo>
                    <a:pt x="2849" y="6348"/>
                  </a:lnTo>
                  <a:lnTo>
                    <a:pt x="2879" y="6394"/>
                  </a:lnTo>
                  <a:lnTo>
                    <a:pt x="2882" y="6305"/>
                  </a:lnTo>
                  <a:lnTo>
                    <a:pt x="2961" y="6192"/>
                  </a:lnTo>
                  <a:cubicBezTo>
                    <a:pt x="3074" y="6036"/>
                    <a:pt x="5654" y="2388"/>
                    <a:pt x="4561" y="394"/>
                  </a:cubicBezTo>
                  <a:cubicBezTo>
                    <a:pt x="4417" y="134"/>
                    <a:pt x="4260" y="1"/>
                    <a:pt x="4093" y="1"/>
                  </a:cubicBez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0" name="Google Shape;1590;p36"/>
          <p:cNvGrpSpPr/>
          <p:nvPr/>
        </p:nvGrpSpPr>
        <p:grpSpPr>
          <a:xfrm>
            <a:off x="4465192" y="5100"/>
            <a:ext cx="213618" cy="1990800"/>
            <a:chOff x="1678879" y="5100"/>
            <a:chExt cx="213618" cy="1990800"/>
          </a:xfrm>
        </p:grpSpPr>
        <p:cxnSp>
          <p:nvCxnSpPr>
            <p:cNvPr id="1591" name="Google Shape;1591;p36"/>
            <p:cNvCxnSpPr/>
            <p:nvPr/>
          </p:nvCxnSpPr>
          <p:spPr>
            <a:xfrm rot="10800000">
              <a:off x="1786088" y="5100"/>
              <a:ext cx="0" cy="1990800"/>
            </a:xfrm>
            <a:prstGeom prst="straightConnector1">
              <a:avLst/>
            </a:prstGeom>
            <a:noFill/>
            <a:ln w="9525" cap="flat" cmpd="sng">
              <a:solidFill>
                <a:srgbClr val="ED472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92" name="Google Shape;1592;p36"/>
            <p:cNvSpPr/>
            <p:nvPr/>
          </p:nvSpPr>
          <p:spPr>
            <a:xfrm>
              <a:off x="1678879" y="1524089"/>
              <a:ext cx="213618" cy="250318"/>
            </a:xfrm>
            <a:custGeom>
              <a:avLst/>
              <a:gdLst/>
              <a:ahLst/>
              <a:cxnLst/>
              <a:rect l="l" t="t" r="r" b="b"/>
              <a:pathLst>
                <a:path w="5655" h="6627" extrusionOk="0">
                  <a:moveTo>
                    <a:pt x="1263" y="331"/>
                  </a:moveTo>
                  <a:cubicBezTo>
                    <a:pt x="1418" y="331"/>
                    <a:pt x="1561" y="391"/>
                    <a:pt x="1693" y="517"/>
                  </a:cubicBezTo>
                  <a:cubicBezTo>
                    <a:pt x="2527" y="1301"/>
                    <a:pt x="2607" y="4153"/>
                    <a:pt x="2604" y="5348"/>
                  </a:cubicBezTo>
                  <a:cubicBezTo>
                    <a:pt x="1806" y="3961"/>
                    <a:pt x="475" y="1341"/>
                    <a:pt x="869" y="543"/>
                  </a:cubicBezTo>
                  <a:cubicBezTo>
                    <a:pt x="932" y="418"/>
                    <a:pt x="1034" y="351"/>
                    <a:pt x="1196" y="334"/>
                  </a:cubicBezTo>
                  <a:cubicBezTo>
                    <a:pt x="1216" y="334"/>
                    <a:pt x="1239" y="331"/>
                    <a:pt x="1263" y="331"/>
                  </a:cubicBezTo>
                  <a:close/>
                  <a:moveTo>
                    <a:pt x="4088" y="305"/>
                  </a:moveTo>
                  <a:cubicBezTo>
                    <a:pt x="4120" y="305"/>
                    <a:pt x="4200" y="364"/>
                    <a:pt x="4296" y="543"/>
                  </a:cubicBezTo>
                  <a:cubicBezTo>
                    <a:pt x="5078" y="1963"/>
                    <a:pt x="3693" y="4474"/>
                    <a:pt x="3035" y="5527"/>
                  </a:cubicBezTo>
                  <a:cubicBezTo>
                    <a:pt x="3250" y="2981"/>
                    <a:pt x="3683" y="394"/>
                    <a:pt x="4084" y="305"/>
                  </a:cubicBezTo>
                  <a:close/>
                  <a:moveTo>
                    <a:pt x="4093" y="1"/>
                  </a:moveTo>
                  <a:cubicBezTo>
                    <a:pt x="4068" y="1"/>
                    <a:pt x="4043" y="4"/>
                    <a:pt x="4018" y="10"/>
                  </a:cubicBezTo>
                  <a:cubicBezTo>
                    <a:pt x="3441" y="135"/>
                    <a:pt x="3081" y="2246"/>
                    <a:pt x="2879" y="4023"/>
                  </a:cubicBezTo>
                  <a:cubicBezTo>
                    <a:pt x="2806" y="2652"/>
                    <a:pt x="2574" y="927"/>
                    <a:pt x="1899" y="294"/>
                  </a:cubicBezTo>
                  <a:cubicBezTo>
                    <a:pt x="1711" y="116"/>
                    <a:pt x="1495" y="28"/>
                    <a:pt x="1259" y="28"/>
                  </a:cubicBezTo>
                  <a:cubicBezTo>
                    <a:pt x="1227" y="28"/>
                    <a:pt x="1196" y="30"/>
                    <a:pt x="1164" y="33"/>
                  </a:cubicBezTo>
                  <a:cubicBezTo>
                    <a:pt x="901" y="60"/>
                    <a:pt x="707" y="189"/>
                    <a:pt x="597" y="407"/>
                  </a:cubicBezTo>
                  <a:cubicBezTo>
                    <a:pt x="1" y="1616"/>
                    <a:pt x="2345" y="5527"/>
                    <a:pt x="2617" y="5967"/>
                  </a:cubicBezTo>
                  <a:lnTo>
                    <a:pt x="2690" y="6087"/>
                  </a:lnTo>
                  <a:cubicBezTo>
                    <a:pt x="2690" y="6087"/>
                    <a:pt x="2686" y="6090"/>
                    <a:pt x="2686" y="6093"/>
                  </a:cubicBezTo>
                  <a:lnTo>
                    <a:pt x="2650" y="6626"/>
                  </a:lnTo>
                  <a:lnTo>
                    <a:pt x="2849" y="6348"/>
                  </a:lnTo>
                  <a:lnTo>
                    <a:pt x="2879" y="6394"/>
                  </a:lnTo>
                  <a:lnTo>
                    <a:pt x="2882" y="6305"/>
                  </a:lnTo>
                  <a:lnTo>
                    <a:pt x="2961" y="6192"/>
                  </a:lnTo>
                  <a:cubicBezTo>
                    <a:pt x="3074" y="6036"/>
                    <a:pt x="5654" y="2388"/>
                    <a:pt x="4561" y="394"/>
                  </a:cubicBezTo>
                  <a:cubicBezTo>
                    <a:pt x="4417" y="134"/>
                    <a:pt x="4260" y="1"/>
                    <a:pt x="4093" y="1"/>
                  </a:cubicBez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3" name="Google Shape;1593;p36"/>
          <p:cNvGrpSpPr/>
          <p:nvPr/>
        </p:nvGrpSpPr>
        <p:grpSpPr>
          <a:xfrm>
            <a:off x="4299221" y="1791750"/>
            <a:ext cx="570208" cy="550422"/>
            <a:chOff x="4286901" y="1741825"/>
            <a:chExt cx="570208" cy="550422"/>
          </a:xfrm>
        </p:grpSpPr>
        <p:sp>
          <p:nvSpPr>
            <p:cNvPr id="1594" name="Google Shape;1594;p36"/>
            <p:cNvSpPr/>
            <p:nvPr/>
          </p:nvSpPr>
          <p:spPr>
            <a:xfrm>
              <a:off x="4576132" y="2041317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1" y="0"/>
                  </a:moveTo>
                  <a:lnTo>
                    <a:pt x="1" y="3"/>
                  </a:lnTo>
                  <a:lnTo>
                    <a:pt x="4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6"/>
            <p:cNvSpPr/>
            <p:nvPr/>
          </p:nvSpPr>
          <p:spPr>
            <a:xfrm>
              <a:off x="4576132" y="2041470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1" y="0"/>
                  </a:moveTo>
                  <a:lnTo>
                    <a:pt x="1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6"/>
            <p:cNvSpPr/>
            <p:nvPr/>
          </p:nvSpPr>
          <p:spPr>
            <a:xfrm>
              <a:off x="4576285" y="2041470"/>
              <a:ext cx="51" cy="5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6"/>
            <p:cNvSpPr/>
            <p:nvPr/>
          </p:nvSpPr>
          <p:spPr>
            <a:xfrm>
              <a:off x="4575622" y="2041470"/>
              <a:ext cx="561" cy="408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3" y="0"/>
                  </a:moveTo>
                  <a:lnTo>
                    <a:pt x="0" y="7"/>
                  </a:lnTo>
                  <a:lnTo>
                    <a:pt x="11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6"/>
            <p:cNvSpPr/>
            <p:nvPr/>
          </p:nvSpPr>
          <p:spPr>
            <a:xfrm>
              <a:off x="4575928" y="2040960"/>
              <a:ext cx="255" cy="408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5" y="1"/>
                  </a:moveTo>
                  <a:lnTo>
                    <a:pt x="1" y="4"/>
                  </a:lnTo>
                  <a:lnTo>
                    <a:pt x="5" y="7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6"/>
            <p:cNvSpPr/>
            <p:nvPr/>
          </p:nvSpPr>
          <p:spPr>
            <a:xfrm>
              <a:off x="4575775" y="2041113"/>
              <a:ext cx="408" cy="408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4" y="1"/>
                  </a:moveTo>
                  <a:lnTo>
                    <a:pt x="0" y="7"/>
                  </a:lnTo>
                  <a:lnTo>
                    <a:pt x="8" y="7"/>
                  </a:lnTo>
                  <a:lnTo>
                    <a:pt x="8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6"/>
            <p:cNvSpPr/>
            <p:nvPr/>
          </p:nvSpPr>
          <p:spPr>
            <a:xfrm>
              <a:off x="4576285" y="1935569"/>
              <a:ext cx="280824" cy="145641"/>
            </a:xfrm>
            <a:custGeom>
              <a:avLst/>
              <a:gdLst/>
              <a:ahLst/>
              <a:cxnLst/>
              <a:rect l="l" t="t" r="r" b="b"/>
              <a:pathLst>
                <a:path w="5505" h="2855" extrusionOk="0">
                  <a:moveTo>
                    <a:pt x="5504" y="0"/>
                  </a:moveTo>
                  <a:lnTo>
                    <a:pt x="1" y="2076"/>
                  </a:lnTo>
                  <a:lnTo>
                    <a:pt x="2835" y="2854"/>
                  </a:lnTo>
                  <a:lnTo>
                    <a:pt x="5504" y="0"/>
                  </a:lnTo>
                  <a:close/>
                </a:path>
              </a:pathLst>
            </a:custGeom>
            <a:solidFill>
              <a:srgbClr val="FFF2CC"/>
            </a:solidFill>
            <a:ln w="9525" cap="flat" cmpd="sng">
              <a:solidFill>
                <a:srgbClr val="FFF2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6"/>
            <p:cNvSpPr/>
            <p:nvPr/>
          </p:nvSpPr>
          <p:spPr>
            <a:xfrm>
              <a:off x="4576132" y="2041470"/>
              <a:ext cx="187726" cy="234351"/>
            </a:xfrm>
            <a:custGeom>
              <a:avLst/>
              <a:gdLst/>
              <a:ahLst/>
              <a:cxnLst/>
              <a:rect l="l" t="t" r="r" b="b"/>
              <a:pathLst>
                <a:path w="3680" h="4594" extrusionOk="0">
                  <a:moveTo>
                    <a:pt x="4" y="0"/>
                  </a:moveTo>
                  <a:lnTo>
                    <a:pt x="1" y="3"/>
                  </a:lnTo>
                  <a:lnTo>
                    <a:pt x="136" y="2941"/>
                  </a:lnTo>
                  <a:lnTo>
                    <a:pt x="140" y="2938"/>
                  </a:lnTo>
                  <a:lnTo>
                    <a:pt x="3679" y="459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6"/>
            <p:cNvSpPr/>
            <p:nvPr/>
          </p:nvSpPr>
          <p:spPr>
            <a:xfrm>
              <a:off x="4411418" y="2041827"/>
              <a:ext cx="164260" cy="250420"/>
            </a:xfrm>
            <a:custGeom>
              <a:avLst/>
              <a:gdLst/>
              <a:ahLst/>
              <a:cxnLst/>
              <a:rect l="l" t="t" r="r" b="b"/>
              <a:pathLst>
                <a:path w="3220" h="4909" extrusionOk="0">
                  <a:moveTo>
                    <a:pt x="3219" y="0"/>
                  </a:moveTo>
                  <a:lnTo>
                    <a:pt x="480" y="1034"/>
                  </a:lnTo>
                  <a:lnTo>
                    <a:pt x="0" y="4908"/>
                  </a:lnTo>
                  <a:lnTo>
                    <a:pt x="3219" y="0"/>
                  </a:lnTo>
                  <a:close/>
                </a:path>
              </a:pathLst>
            </a:custGeom>
            <a:solidFill>
              <a:srgbClr val="FFF2CC"/>
            </a:solidFill>
            <a:ln w="9525" cap="flat" cmpd="sng">
              <a:solidFill>
                <a:srgbClr val="FFF2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6"/>
            <p:cNvSpPr/>
            <p:nvPr/>
          </p:nvSpPr>
          <p:spPr>
            <a:xfrm>
              <a:off x="4562257" y="1741825"/>
              <a:ext cx="96210" cy="299188"/>
            </a:xfrm>
            <a:custGeom>
              <a:avLst/>
              <a:gdLst/>
              <a:ahLst/>
              <a:cxnLst/>
              <a:rect l="l" t="t" r="r" b="b"/>
              <a:pathLst>
                <a:path w="1886" h="5865" extrusionOk="0">
                  <a:moveTo>
                    <a:pt x="1" y="0"/>
                  </a:moveTo>
                  <a:lnTo>
                    <a:pt x="273" y="5865"/>
                  </a:lnTo>
                  <a:lnTo>
                    <a:pt x="1885" y="34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6"/>
            <p:cNvSpPr/>
            <p:nvPr/>
          </p:nvSpPr>
          <p:spPr>
            <a:xfrm>
              <a:off x="4286901" y="1924397"/>
              <a:ext cx="289088" cy="117125"/>
            </a:xfrm>
            <a:custGeom>
              <a:avLst/>
              <a:gdLst/>
              <a:ahLst/>
              <a:cxnLst/>
              <a:rect l="l" t="t" r="r" b="b"/>
              <a:pathLst>
                <a:path w="5667" h="2296" extrusionOk="0">
                  <a:moveTo>
                    <a:pt x="3835" y="1"/>
                  </a:moveTo>
                  <a:lnTo>
                    <a:pt x="1" y="742"/>
                  </a:lnTo>
                  <a:lnTo>
                    <a:pt x="5663" y="2295"/>
                  </a:lnTo>
                  <a:lnTo>
                    <a:pt x="5667" y="2289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FFF2CC"/>
            </a:solidFill>
            <a:ln w="9525" cap="flat" cmpd="sng">
              <a:solidFill>
                <a:srgbClr val="FFF2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6"/>
            <p:cNvSpPr/>
            <p:nvPr/>
          </p:nvSpPr>
          <p:spPr>
            <a:xfrm>
              <a:off x="4576285" y="2041470"/>
              <a:ext cx="187573" cy="234351"/>
            </a:xfrm>
            <a:custGeom>
              <a:avLst/>
              <a:gdLst/>
              <a:ahLst/>
              <a:cxnLst/>
              <a:rect l="l" t="t" r="r" b="b"/>
              <a:pathLst>
                <a:path w="3677" h="4594" extrusionOk="0">
                  <a:moveTo>
                    <a:pt x="1" y="0"/>
                  </a:moveTo>
                  <a:lnTo>
                    <a:pt x="3676" y="4593"/>
                  </a:lnTo>
                  <a:lnTo>
                    <a:pt x="2835" y="7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966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6"/>
            <p:cNvSpPr/>
            <p:nvPr/>
          </p:nvSpPr>
          <p:spPr>
            <a:xfrm>
              <a:off x="4411418" y="2041623"/>
              <a:ext cx="171657" cy="250624"/>
            </a:xfrm>
            <a:custGeom>
              <a:avLst/>
              <a:gdLst/>
              <a:ahLst/>
              <a:cxnLst/>
              <a:rect l="l" t="t" r="r" b="b"/>
              <a:pathLst>
                <a:path w="3365" h="4913" extrusionOk="0">
                  <a:moveTo>
                    <a:pt x="3230" y="0"/>
                  </a:moveTo>
                  <a:lnTo>
                    <a:pt x="3219" y="4"/>
                  </a:lnTo>
                  <a:lnTo>
                    <a:pt x="0" y="4912"/>
                  </a:lnTo>
                  <a:lnTo>
                    <a:pt x="3365" y="2938"/>
                  </a:lnTo>
                  <a:lnTo>
                    <a:pt x="3230" y="0"/>
                  </a:lnTo>
                  <a:close/>
                </a:path>
              </a:pathLst>
            </a:custGeom>
            <a:solidFill>
              <a:srgbClr val="FFD966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6"/>
            <p:cNvSpPr/>
            <p:nvPr/>
          </p:nvSpPr>
          <p:spPr>
            <a:xfrm>
              <a:off x="4576132" y="1915470"/>
              <a:ext cx="280977" cy="126052"/>
            </a:xfrm>
            <a:custGeom>
              <a:avLst/>
              <a:gdLst/>
              <a:ahLst/>
              <a:cxnLst/>
              <a:rect l="l" t="t" r="r" b="b"/>
              <a:pathLst>
                <a:path w="5508" h="2471" extrusionOk="0">
                  <a:moveTo>
                    <a:pt x="1613" y="0"/>
                  </a:moveTo>
                  <a:lnTo>
                    <a:pt x="1" y="2461"/>
                  </a:lnTo>
                  <a:lnTo>
                    <a:pt x="1" y="2467"/>
                  </a:lnTo>
                  <a:lnTo>
                    <a:pt x="4" y="2470"/>
                  </a:lnTo>
                  <a:lnTo>
                    <a:pt x="5507" y="394"/>
                  </a:lnTo>
                  <a:lnTo>
                    <a:pt x="1619" y="14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FFD966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6"/>
            <p:cNvSpPr/>
            <p:nvPr/>
          </p:nvSpPr>
          <p:spPr>
            <a:xfrm>
              <a:off x="4286901" y="1962248"/>
              <a:ext cx="288935" cy="132326"/>
            </a:xfrm>
            <a:custGeom>
              <a:avLst/>
              <a:gdLst/>
              <a:ahLst/>
              <a:cxnLst/>
              <a:rect l="l" t="t" r="r" b="b"/>
              <a:pathLst>
                <a:path w="5664" h="2594" extrusionOk="0">
                  <a:moveTo>
                    <a:pt x="1" y="0"/>
                  </a:moveTo>
                  <a:lnTo>
                    <a:pt x="2921" y="2594"/>
                  </a:lnTo>
                  <a:lnTo>
                    <a:pt x="5660" y="1560"/>
                  </a:lnTo>
                  <a:lnTo>
                    <a:pt x="5663" y="155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966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6"/>
            <p:cNvSpPr/>
            <p:nvPr/>
          </p:nvSpPr>
          <p:spPr>
            <a:xfrm>
              <a:off x="4482527" y="1741825"/>
              <a:ext cx="93659" cy="299341"/>
            </a:xfrm>
            <a:custGeom>
              <a:avLst/>
              <a:gdLst/>
              <a:ahLst/>
              <a:cxnLst/>
              <a:rect l="l" t="t" r="r" b="b"/>
              <a:pathLst>
                <a:path w="1836" h="5868" extrusionOk="0">
                  <a:moveTo>
                    <a:pt x="1564" y="0"/>
                  </a:moveTo>
                  <a:lnTo>
                    <a:pt x="0" y="3580"/>
                  </a:lnTo>
                  <a:lnTo>
                    <a:pt x="1832" y="5868"/>
                  </a:lnTo>
                  <a:lnTo>
                    <a:pt x="1836" y="5865"/>
                  </a:lnTo>
                  <a:lnTo>
                    <a:pt x="1564" y="0"/>
                  </a:lnTo>
                  <a:close/>
                </a:path>
              </a:pathLst>
            </a:custGeom>
            <a:solidFill>
              <a:srgbClr val="FFD966"/>
            </a:solidFill>
            <a:ln w="9525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4" name="Google Shape;1614;p36"/>
          <p:cNvSpPr txBox="1">
            <a:spLocks noGrp="1"/>
          </p:cNvSpPr>
          <p:nvPr>
            <p:ph type="subTitle" idx="4"/>
          </p:nvPr>
        </p:nvSpPr>
        <p:spPr>
          <a:xfrm>
            <a:off x="3566545" y="2932196"/>
            <a:ext cx="2057700" cy="7254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/>
              <a:t>Okrasitev </a:t>
            </a:r>
            <a:r>
              <a:rPr lang="sl-SI" dirty="0" smtClean="0"/>
              <a:t>poslikaj in </a:t>
            </a:r>
            <a:r>
              <a:rPr lang="sl-SI" dirty="0" smtClean="0"/>
              <a:t>oddaj v spletni učilnici do 4. 1. 2021</a:t>
            </a:r>
            <a:endParaRPr dirty="0"/>
          </a:p>
        </p:txBody>
      </p:sp>
      <p:sp>
        <p:nvSpPr>
          <p:cNvPr id="1616" name="Google Shape;1616;p36"/>
          <p:cNvSpPr txBox="1">
            <a:spLocks noGrp="1"/>
          </p:cNvSpPr>
          <p:nvPr>
            <p:ph type="subTitle" idx="6"/>
          </p:nvPr>
        </p:nvSpPr>
        <p:spPr>
          <a:xfrm>
            <a:off x="6426510" y="2923882"/>
            <a:ext cx="2057700" cy="10194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/>
              <a:t>Ne pozabi, da drobne pozornosti prinesejo velik nasmeh na obraz.</a:t>
            </a:r>
            <a:endParaRPr dirty="0"/>
          </a:p>
        </p:txBody>
      </p:sp>
      <p:grpSp>
        <p:nvGrpSpPr>
          <p:cNvPr id="1617" name="Google Shape;1617;p36"/>
          <p:cNvGrpSpPr/>
          <p:nvPr/>
        </p:nvGrpSpPr>
        <p:grpSpPr>
          <a:xfrm>
            <a:off x="7241742" y="5100"/>
            <a:ext cx="213618" cy="1990800"/>
            <a:chOff x="1678879" y="5100"/>
            <a:chExt cx="213618" cy="1990800"/>
          </a:xfrm>
        </p:grpSpPr>
        <p:cxnSp>
          <p:nvCxnSpPr>
            <p:cNvPr id="1618" name="Google Shape;1618;p36"/>
            <p:cNvCxnSpPr/>
            <p:nvPr/>
          </p:nvCxnSpPr>
          <p:spPr>
            <a:xfrm rot="10800000">
              <a:off x="1786088" y="5100"/>
              <a:ext cx="0" cy="1990800"/>
            </a:xfrm>
            <a:prstGeom prst="straightConnector1">
              <a:avLst/>
            </a:prstGeom>
            <a:noFill/>
            <a:ln w="9525" cap="flat" cmpd="sng">
              <a:solidFill>
                <a:srgbClr val="ED472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19" name="Google Shape;1619;p36"/>
            <p:cNvSpPr/>
            <p:nvPr/>
          </p:nvSpPr>
          <p:spPr>
            <a:xfrm>
              <a:off x="1678879" y="1524089"/>
              <a:ext cx="213618" cy="250318"/>
            </a:xfrm>
            <a:custGeom>
              <a:avLst/>
              <a:gdLst/>
              <a:ahLst/>
              <a:cxnLst/>
              <a:rect l="l" t="t" r="r" b="b"/>
              <a:pathLst>
                <a:path w="5655" h="6627" extrusionOk="0">
                  <a:moveTo>
                    <a:pt x="1263" y="331"/>
                  </a:moveTo>
                  <a:cubicBezTo>
                    <a:pt x="1418" y="331"/>
                    <a:pt x="1561" y="391"/>
                    <a:pt x="1693" y="517"/>
                  </a:cubicBezTo>
                  <a:cubicBezTo>
                    <a:pt x="2527" y="1301"/>
                    <a:pt x="2607" y="4153"/>
                    <a:pt x="2604" y="5348"/>
                  </a:cubicBezTo>
                  <a:cubicBezTo>
                    <a:pt x="1806" y="3961"/>
                    <a:pt x="475" y="1341"/>
                    <a:pt x="869" y="543"/>
                  </a:cubicBezTo>
                  <a:cubicBezTo>
                    <a:pt x="932" y="418"/>
                    <a:pt x="1034" y="351"/>
                    <a:pt x="1196" y="334"/>
                  </a:cubicBezTo>
                  <a:cubicBezTo>
                    <a:pt x="1216" y="334"/>
                    <a:pt x="1239" y="331"/>
                    <a:pt x="1263" y="331"/>
                  </a:cubicBezTo>
                  <a:close/>
                  <a:moveTo>
                    <a:pt x="4088" y="305"/>
                  </a:moveTo>
                  <a:cubicBezTo>
                    <a:pt x="4120" y="305"/>
                    <a:pt x="4200" y="364"/>
                    <a:pt x="4296" y="543"/>
                  </a:cubicBezTo>
                  <a:cubicBezTo>
                    <a:pt x="5078" y="1963"/>
                    <a:pt x="3693" y="4474"/>
                    <a:pt x="3035" y="5527"/>
                  </a:cubicBezTo>
                  <a:cubicBezTo>
                    <a:pt x="3250" y="2981"/>
                    <a:pt x="3683" y="394"/>
                    <a:pt x="4084" y="305"/>
                  </a:cubicBezTo>
                  <a:close/>
                  <a:moveTo>
                    <a:pt x="4093" y="1"/>
                  </a:moveTo>
                  <a:cubicBezTo>
                    <a:pt x="4068" y="1"/>
                    <a:pt x="4043" y="4"/>
                    <a:pt x="4018" y="10"/>
                  </a:cubicBezTo>
                  <a:cubicBezTo>
                    <a:pt x="3441" y="135"/>
                    <a:pt x="3081" y="2246"/>
                    <a:pt x="2879" y="4023"/>
                  </a:cubicBezTo>
                  <a:cubicBezTo>
                    <a:pt x="2806" y="2652"/>
                    <a:pt x="2574" y="927"/>
                    <a:pt x="1899" y="294"/>
                  </a:cubicBezTo>
                  <a:cubicBezTo>
                    <a:pt x="1711" y="116"/>
                    <a:pt x="1495" y="28"/>
                    <a:pt x="1259" y="28"/>
                  </a:cubicBezTo>
                  <a:cubicBezTo>
                    <a:pt x="1227" y="28"/>
                    <a:pt x="1196" y="30"/>
                    <a:pt x="1164" y="33"/>
                  </a:cubicBezTo>
                  <a:cubicBezTo>
                    <a:pt x="901" y="60"/>
                    <a:pt x="707" y="189"/>
                    <a:pt x="597" y="407"/>
                  </a:cubicBezTo>
                  <a:cubicBezTo>
                    <a:pt x="1" y="1616"/>
                    <a:pt x="2345" y="5527"/>
                    <a:pt x="2617" y="5967"/>
                  </a:cubicBezTo>
                  <a:lnTo>
                    <a:pt x="2690" y="6087"/>
                  </a:lnTo>
                  <a:cubicBezTo>
                    <a:pt x="2690" y="6087"/>
                    <a:pt x="2686" y="6090"/>
                    <a:pt x="2686" y="6093"/>
                  </a:cubicBezTo>
                  <a:lnTo>
                    <a:pt x="2650" y="6626"/>
                  </a:lnTo>
                  <a:lnTo>
                    <a:pt x="2849" y="6348"/>
                  </a:lnTo>
                  <a:lnTo>
                    <a:pt x="2879" y="6394"/>
                  </a:lnTo>
                  <a:lnTo>
                    <a:pt x="2882" y="6305"/>
                  </a:lnTo>
                  <a:lnTo>
                    <a:pt x="2961" y="6192"/>
                  </a:lnTo>
                  <a:cubicBezTo>
                    <a:pt x="3074" y="6036"/>
                    <a:pt x="5654" y="2388"/>
                    <a:pt x="4561" y="394"/>
                  </a:cubicBezTo>
                  <a:cubicBezTo>
                    <a:pt x="4417" y="134"/>
                    <a:pt x="4260" y="1"/>
                    <a:pt x="4093" y="1"/>
                  </a:cubicBez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0" name="Google Shape;1620;p36"/>
          <p:cNvGrpSpPr/>
          <p:nvPr/>
        </p:nvGrpSpPr>
        <p:grpSpPr>
          <a:xfrm>
            <a:off x="7022767" y="1853792"/>
            <a:ext cx="573067" cy="488392"/>
            <a:chOff x="7062008" y="1784197"/>
            <a:chExt cx="573067" cy="488392"/>
          </a:xfrm>
        </p:grpSpPr>
        <p:sp>
          <p:nvSpPr>
            <p:cNvPr id="1621" name="Google Shape;1621;p36"/>
            <p:cNvSpPr/>
            <p:nvPr/>
          </p:nvSpPr>
          <p:spPr>
            <a:xfrm>
              <a:off x="7062008" y="1784197"/>
              <a:ext cx="573067" cy="488392"/>
            </a:xfrm>
            <a:custGeom>
              <a:avLst/>
              <a:gdLst/>
              <a:ahLst/>
              <a:cxnLst/>
              <a:rect l="l" t="t" r="r" b="b"/>
              <a:pathLst>
                <a:path w="10581" h="9018" extrusionOk="0">
                  <a:moveTo>
                    <a:pt x="10581" y="0"/>
                  </a:moveTo>
                  <a:lnTo>
                    <a:pt x="0" y="242"/>
                  </a:lnTo>
                  <a:lnTo>
                    <a:pt x="2024" y="9018"/>
                  </a:lnTo>
                  <a:lnTo>
                    <a:pt x="8845" y="8845"/>
                  </a:lnTo>
                  <a:lnTo>
                    <a:pt x="10581" y="0"/>
                  </a:lnTo>
                  <a:close/>
                </a:path>
              </a:pathLst>
            </a:custGeom>
            <a:solidFill>
              <a:srgbClr val="98D8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6"/>
            <p:cNvSpPr/>
            <p:nvPr/>
          </p:nvSpPr>
          <p:spPr>
            <a:xfrm>
              <a:off x="7324573" y="1784197"/>
              <a:ext cx="125218" cy="488392"/>
            </a:xfrm>
            <a:custGeom>
              <a:avLst/>
              <a:gdLst/>
              <a:ahLst/>
              <a:cxnLst/>
              <a:rect l="l" t="t" r="r" b="b"/>
              <a:pathLst>
                <a:path w="2312" h="9018" extrusionOk="0">
                  <a:moveTo>
                    <a:pt x="0" y="0"/>
                  </a:moveTo>
                  <a:lnTo>
                    <a:pt x="285" y="9018"/>
                  </a:lnTo>
                  <a:lnTo>
                    <a:pt x="1269" y="9018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6"/>
            <p:cNvSpPr/>
            <p:nvPr/>
          </p:nvSpPr>
          <p:spPr>
            <a:xfrm>
              <a:off x="7112377" y="2004622"/>
              <a:ext cx="479424" cy="64610"/>
            </a:xfrm>
            <a:custGeom>
              <a:avLst/>
              <a:gdLst/>
              <a:ahLst/>
              <a:cxnLst/>
              <a:rect l="l" t="t" r="r" b="b"/>
              <a:pathLst>
                <a:path w="8852" h="1193" extrusionOk="0">
                  <a:moveTo>
                    <a:pt x="8852" y="0"/>
                  </a:moveTo>
                  <a:lnTo>
                    <a:pt x="1" y="219"/>
                  </a:lnTo>
                  <a:lnTo>
                    <a:pt x="226" y="1192"/>
                  </a:lnTo>
                  <a:lnTo>
                    <a:pt x="8641" y="1070"/>
                  </a:lnTo>
                  <a:lnTo>
                    <a:pt x="8852" y="0"/>
                  </a:lnTo>
                  <a:close/>
                </a:path>
              </a:pathLst>
            </a:custGeom>
            <a:solidFill>
              <a:srgbClr val="ED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4" name="Google Shape;1624;p36"/>
          <p:cNvGrpSpPr/>
          <p:nvPr/>
        </p:nvGrpSpPr>
        <p:grpSpPr>
          <a:xfrm>
            <a:off x="1583301" y="1756513"/>
            <a:ext cx="341806" cy="572709"/>
            <a:chOff x="1583301" y="1756513"/>
            <a:chExt cx="341806" cy="572709"/>
          </a:xfrm>
        </p:grpSpPr>
        <p:sp>
          <p:nvSpPr>
            <p:cNvPr id="1625" name="Google Shape;1625;p36"/>
            <p:cNvSpPr/>
            <p:nvPr/>
          </p:nvSpPr>
          <p:spPr>
            <a:xfrm>
              <a:off x="1583301" y="1885164"/>
              <a:ext cx="341806" cy="444057"/>
            </a:xfrm>
            <a:custGeom>
              <a:avLst/>
              <a:gdLst/>
              <a:ahLst/>
              <a:cxnLst/>
              <a:rect l="l" t="t" r="r" b="b"/>
              <a:pathLst>
                <a:path w="9761" h="12681" extrusionOk="0">
                  <a:moveTo>
                    <a:pt x="9048" y="0"/>
                  </a:moveTo>
                  <a:lnTo>
                    <a:pt x="1971" y="2547"/>
                  </a:lnTo>
                  <a:lnTo>
                    <a:pt x="2077" y="3163"/>
                  </a:lnTo>
                  <a:lnTo>
                    <a:pt x="2216" y="3961"/>
                  </a:lnTo>
                  <a:lnTo>
                    <a:pt x="2250" y="4153"/>
                  </a:lnTo>
                  <a:lnTo>
                    <a:pt x="2342" y="4673"/>
                  </a:lnTo>
                  <a:lnTo>
                    <a:pt x="2375" y="4868"/>
                  </a:lnTo>
                  <a:lnTo>
                    <a:pt x="2517" y="5689"/>
                  </a:lnTo>
                  <a:lnTo>
                    <a:pt x="2551" y="5885"/>
                  </a:lnTo>
                  <a:lnTo>
                    <a:pt x="2733" y="6928"/>
                  </a:lnTo>
                  <a:lnTo>
                    <a:pt x="2766" y="7120"/>
                  </a:lnTo>
                  <a:lnTo>
                    <a:pt x="2921" y="8007"/>
                  </a:lnTo>
                  <a:lnTo>
                    <a:pt x="2955" y="8203"/>
                  </a:lnTo>
                  <a:lnTo>
                    <a:pt x="2985" y="8371"/>
                  </a:lnTo>
                  <a:cubicBezTo>
                    <a:pt x="2985" y="8371"/>
                    <a:pt x="2359" y="8958"/>
                    <a:pt x="1680" y="9696"/>
                  </a:cubicBezTo>
                  <a:cubicBezTo>
                    <a:pt x="1604" y="9779"/>
                    <a:pt x="1527" y="9865"/>
                    <a:pt x="1451" y="9951"/>
                  </a:cubicBezTo>
                  <a:cubicBezTo>
                    <a:pt x="1226" y="10203"/>
                    <a:pt x="1001" y="10471"/>
                    <a:pt x="799" y="10733"/>
                  </a:cubicBezTo>
                  <a:cubicBezTo>
                    <a:pt x="746" y="10803"/>
                    <a:pt x="693" y="10872"/>
                    <a:pt x="647" y="10938"/>
                  </a:cubicBezTo>
                  <a:cubicBezTo>
                    <a:pt x="584" y="11021"/>
                    <a:pt x="527" y="11101"/>
                    <a:pt x="477" y="11180"/>
                  </a:cubicBezTo>
                  <a:cubicBezTo>
                    <a:pt x="246" y="11524"/>
                    <a:pt x="77" y="11842"/>
                    <a:pt x="24" y="12104"/>
                  </a:cubicBezTo>
                  <a:cubicBezTo>
                    <a:pt x="4" y="12177"/>
                    <a:pt x="0" y="12246"/>
                    <a:pt x="4" y="12313"/>
                  </a:cubicBezTo>
                  <a:cubicBezTo>
                    <a:pt x="8" y="12388"/>
                    <a:pt x="31" y="12455"/>
                    <a:pt x="67" y="12515"/>
                  </a:cubicBezTo>
                  <a:cubicBezTo>
                    <a:pt x="139" y="12628"/>
                    <a:pt x="349" y="12680"/>
                    <a:pt x="662" y="12680"/>
                  </a:cubicBezTo>
                  <a:cubicBezTo>
                    <a:pt x="1160" y="12680"/>
                    <a:pt x="1918" y="12548"/>
                    <a:pt x="2789" y="12322"/>
                  </a:cubicBezTo>
                  <a:cubicBezTo>
                    <a:pt x="4144" y="11975"/>
                    <a:pt x="5770" y="11405"/>
                    <a:pt x="7107" y="10769"/>
                  </a:cubicBezTo>
                  <a:cubicBezTo>
                    <a:pt x="7269" y="10690"/>
                    <a:pt x="7428" y="10610"/>
                    <a:pt x="7584" y="10534"/>
                  </a:cubicBezTo>
                  <a:cubicBezTo>
                    <a:pt x="7621" y="10511"/>
                    <a:pt x="7660" y="10494"/>
                    <a:pt x="7697" y="10474"/>
                  </a:cubicBezTo>
                  <a:cubicBezTo>
                    <a:pt x="7717" y="10465"/>
                    <a:pt x="7737" y="10451"/>
                    <a:pt x="7760" y="10441"/>
                  </a:cubicBezTo>
                  <a:cubicBezTo>
                    <a:pt x="8240" y="10187"/>
                    <a:pt x="8660" y="9924"/>
                    <a:pt x="8988" y="9663"/>
                  </a:cubicBezTo>
                  <a:cubicBezTo>
                    <a:pt x="9028" y="9637"/>
                    <a:pt x="9061" y="9607"/>
                    <a:pt x="9097" y="9580"/>
                  </a:cubicBezTo>
                  <a:cubicBezTo>
                    <a:pt x="9224" y="9475"/>
                    <a:pt x="9332" y="9372"/>
                    <a:pt x="9425" y="9269"/>
                  </a:cubicBezTo>
                  <a:cubicBezTo>
                    <a:pt x="9442" y="9249"/>
                    <a:pt x="9458" y="9229"/>
                    <a:pt x="9475" y="9209"/>
                  </a:cubicBezTo>
                  <a:cubicBezTo>
                    <a:pt x="9502" y="9177"/>
                    <a:pt x="9528" y="9146"/>
                    <a:pt x="9548" y="9114"/>
                  </a:cubicBezTo>
                  <a:cubicBezTo>
                    <a:pt x="9561" y="9100"/>
                    <a:pt x="9568" y="9087"/>
                    <a:pt x="9577" y="9074"/>
                  </a:cubicBezTo>
                  <a:cubicBezTo>
                    <a:pt x="9604" y="9030"/>
                    <a:pt x="9631" y="8991"/>
                    <a:pt x="9654" y="8951"/>
                  </a:cubicBezTo>
                  <a:cubicBezTo>
                    <a:pt x="9661" y="8935"/>
                    <a:pt x="9670" y="8915"/>
                    <a:pt x="9677" y="8898"/>
                  </a:cubicBezTo>
                  <a:cubicBezTo>
                    <a:pt x="9687" y="8879"/>
                    <a:pt x="9696" y="8859"/>
                    <a:pt x="9704" y="8842"/>
                  </a:cubicBezTo>
                  <a:cubicBezTo>
                    <a:pt x="9710" y="8822"/>
                    <a:pt x="9716" y="8802"/>
                    <a:pt x="9720" y="8782"/>
                  </a:cubicBezTo>
                  <a:cubicBezTo>
                    <a:pt x="9727" y="8769"/>
                    <a:pt x="9730" y="8752"/>
                    <a:pt x="9733" y="8739"/>
                  </a:cubicBezTo>
                  <a:cubicBezTo>
                    <a:pt x="9740" y="8706"/>
                    <a:pt x="9747" y="8673"/>
                    <a:pt x="9747" y="8640"/>
                  </a:cubicBezTo>
                  <a:cubicBezTo>
                    <a:pt x="9750" y="8607"/>
                    <a:pt x="9750" y="8570"/>
                    <a:pt x="9753" y="8534"/>
                  </a:cubicBezTo>
                  <a:cubicBezTo>
                    <a:pt x="9753" y="8511"/>
                    <a:pt x="9756" y="8488"/>
                    <a:pt x="9756" y="8464"/>
                  </a:cubicBezTo>
                  <a:cubicBezTo>
                    <a:pt x="9760" y="8355"/>
                    <a:pt x="9760" y="8236"/>
                    <a:pt x="9760" y="8107"/>
                  </a:cubicBezTo>
                  <a:lnTo>
                    <a:pt x="9760" y="8007"/>
                  </a:lnTo>
                  <a:cubicBezTo>
                    <a:pt x="9760" y="7974"/>
                    <a:pt x="9760" y="7938"/>
                    <a:pt x="9756" y="7905"/>
                  </a:cubicBezTo>
                  <a:lnTo>
                    <a:pt x="9756" y="7818"/>
                  </a:lnTo>
                  <a:cubicBezTo>
                    <a:pt x="9753" y="7726"/>
                    <a:pt x="9750" y="7633"/>
                    <a:pt x="9747" y="7537"/>
                  </a:cubicBezTo>
                  <a:cubicBezTo>
                    <a:pt x="9740" y="7411"/>
                    <a:pt x="9736" y="7276"/>
                    <a:pt x="9727" y="7140"/>
                  </a:cubicBezTo>
                  <a:cubicBezTo>
                    <a:pt x="9716" y="6924"/>
                    <a:pt x="9704" y="6696"/>
                    <a:pt x="9687" y="6464"/>
                  </a:cubicBezTo>
                  <a:cubicBezTo>
                    <a:pt x="9681" y="6398"/>
                    <a:pt x="9677" y="6332"/>
                    <a:pt x="9670" y="6262"/>
                  </a:cubicBezTo>
                  <a:cubicBezTo>
                    <a:pt x="9654" y="5998"/>
                    <a:pt x="9634" y="5726"/>
                    <a:pt x="9611" y="5444"/>
                  </a:cubicBezTo>
                  <a:cubicBezTo>
                    <a:pt x="9604" y="5378"/>
                    <a:pt x="9601" y="5312"/>
                    <a:pt x="9594" y="5246"/>
                  </a:cubicBezTo>
                  <a:cubicBezTo>
                    <a:pt x="9561" y="4858"/>
                    <a:pt x="9525" y="4460"/>
                    <a:pt x="9485" y="4070"/>
                  </a:cubicBezTo>
                  <a:cubicBezTo>
                    <a:pt x="9482" y="4004"/>
                    <a:pt x="9472" y="3938"/>
                    <a:pt x="9465" y="3872"/>
                  </a:cubicBezTo>
                  <a:cubicBezTo>
                    <a:pt x="9438" y="3590"/>
                    <a:pt x="9412" y="3312"/>
                    <a:pt x="9386" y="3043"/>
                  </a:cubicBezTo>
                  <a:cubicBezTo>
                    <a:pt x="9379" y="2977"/>
                    <a:pt x="9372" y="2911"/>
                    <a:pt x="9363" y="2845"/>
                  </a:cubicBezTo>
                  <a:cubicBezTo>
                    <a:pt x="9339" y="2620"/>
                    <a:pt x="9319" y="2404"/>
                    <a:pt x="9296" y="2199"/>
                  </a:cubicBezTo>
                  <a:cubicBezTo>
                    <a:pt x="9290" y="2129"/>
                    <a:pt x="9283" y="2064"/>
                    <a:pt x="9273" y="2001"/>
                  </a:cubicBezTo>
                  <a:cubicBezTo>
                    <a:pt x="9197" y="1289"/>
                    <a:pt x="9131" y="702"/>
                    <a:pt x="9088" y="352"/>
                  </a:cubicBezTo>
                  <a:cubicBezTo>
                    <a:pt x="9061" y="126"/>
                    <a:pt x="9048" y="0"/>
                    <a:pt x="9048" y="0"/>
                  </a:cubicBezTo>
                  <a:close/>
                </a:path>
              </a:pathLst>
            </a:custGeom>
            <a:solidFill>
              <a:srgbClr val="D96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6"/>
            <p:cNvSpPr/>
            <p:nvPr/>
          </p:nvSpPr>
          <p:spPr>
            <a:xfrm>
              <a:off x="1612645" y="1756513"/>
              <a:ext cx="296073" cy="243827"/>
            </a:xfrm>
            <a:custGeom>
              <a:avLst/>
              <a:gdLst/>
              <a:ahLst/>
              <a:cxnLst/>
              <a:rect l="l" t="t" r="r" b="b"/>
              <a:pathLst>
                <a:path w="8455" h="6963" extrusionOk="0">
                  <a:moveTo>
                    <a:pt x="6884" y="0"/>
                  </a:moveTo>
                  <a:cubicBezTo>
                    <a:pt x="5281" y="0"/>
                    <a:pt x="1" y="3830"/>
                    <a:pt x="1" y="3830"/>
                  </a:cubicBezTo>
                  <a:lnTo>
                    <a:pt x="928" y="6962"/>
                  </a:lnTo>
                  <a:lnTo>
                    <a:pt x="8455" y="3942"/>
                  </a:lnTo>
                  <a:cubicBezTo>
                    <a:pt x="8455" y="3942"/>
                    <a:pt x="8322" y="575"/>
                    <a:pt x="7134" y="45"/>
                  </a:cubicBezTo>
                  <a:cubicBezTo>
                    <a:pt x="7065" y="14"/>
                    <a:pt x="6981" y="0"/>
                    <a:pt x="68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6"/>
            <p:cNvSpPr/>
            <p:nvPr/>
          </p:nvSpPr>
          <p:spPr>
            <a:xfrm>
              <a:off x="1660898" y="1955198"/>
              <a:ext cx="247924" cy="75393"/>
            </a:xfrm>
            <a:custGeom>
              <a:avLst/>
              <a:gdLst/>
              <a:ahLst/>
              <a:cxnLst/>
              <a:rect l="l" t="t" r="r" b="b"/>
              <a:pathLst>
                <a:path w="7080" h="2153" extrusionOk="0">
                  <a:moveTo>
                    <a:pt x="7057" y="1"/>
                  </a:moveTo>
                  <a:cubicBezTo>
                    <a:pt x="4692" y="606"/>
                    <a:pt x="2342" y="1259"/>
                    <a:pt x="0" y="1961"/>
                  </a:cubicBezTo>
                  <a:lnTo>
                    <a:pt x="34" y="2153"/>
                  </a:lnTo>
                  <a:cubicBezTo>
                    <a:pt x="2371" y="1458"/>
                    <a:pt x="4719" y="805"/>
                    <a:pt x="7080" y="199"/>
                  </a:cubicBezTo>
                  <a:cubicBezTo>
                    <a:pt x="7074" y="129"/>
                    <a:pt x="7067" y="64"/>
                    <a:pt x="70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6"/>
            <p:cNvSpPr/>
            <p:nvPr/>
          </p:nvSpPr>
          <p:spPr>
            <a:xfrm>
              <a:off x="1665275" y="1984752"/>
              <a:ext cx="246698" cy="70910"/>
            </a:xfrm>
            <a:custGeom>
              <a:avLst/>
              <a:gdLst/>
              <a:ahLst/>
              <a:cxnLst/>
              <a:rect l="l" t="t" r="r" b="b"/>
              <a:pathLst>
                <a:path w="7045" h="2025" extrusionOk="0">
                  <a:moveTo>
                    <a:pt x="7022" y="1"/>
                  </a:moveTo>
                  <a:cubicBezTo>
                    <a:pt x="4687" y="630"/>
                    <a:pt x="2345" y="1239"/>
                    <a:pt x="1" y="1829"/>
                  </a:cubicBezTo>
                  <a:lnTo>
                    <a:pt x="34" y="2024"/>
                  </a:lnTo>
                  <a:cubicBezTo>
                    <a:pt x="2376" y="1434"/>
                    <a:pt x="4710" y="826"/>
                    <a:pt x="7045" y="199"/>
                  </a:cubicBezTo>
                  <a:cubicBezTo>
                    <a:pt x="7038" y="133"/>
                    <a:pt x="7031" y="67"/>
                    <a:pt x="70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6"/>
            <p:cNvSpPr/>
            <p:nvPr/>
          </p:nvSpPr>
          <p:spPr>
            <a:xfrm>
              <a:off x="1671438" y="2020714"/>
              <a:ext cx="244037" cy="70525"/>
            </a:xfrm>
            <a:custGeom>
              <a:avLst/>
              <a:gdLst/>
              <a:ahLst/>
              <a:cxnLst/>
              <a:rect l="l" t="t" r="r" b="b"/>
              <a:pathLst>
                <a:path w="6969" h="2014" extrusionOk="0">
                  <a:moveTo>
                    <a:pt x="6948" y="1"/>
                  </a:moveTo>
                  <a:cubicBezTo>
                    <a:pt x="4636" y="617"/>
                    <a:pt x="2319" y="1225"/>
                    <a:pt x="0" y="1818"/>
                  </a:cubicBezTo>
                  <a:lnTo>
                    <a:pt x="34" y="2014"/>
                  </a:lnTo>
                  <a:cubicBezTo>
                    <a:pt x="2348" y="1421"/>
                    <a:pt x="4660" y="815"/>
                    <a:pt x="6968" y="199"/>
                  </a:cubicBezTo>
                  <a:cubicBezTo>
                    <a:pt x="6965" y="133"/>
                    <a:pt x="6955" y="67"/>
                    <a:pt x="69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6"/>
            <p:cNvSpPr/>
            <p:nvPr/>
          </p:nvSpPr>
          <p:spPr>
            <a:xfrm>
              <a:off x="1678967" y="2068827"/>
              <a:ext cx="240885" cy="65658"/>
            </a:xfrm>
            <a:custGeom>
              <a:avLst/>
              <a:gdLst/>
              <a:ahLst/>
              <a:cxnLst/>
              <a:rect l="l" t="t" r="r" b="b"/>
              <a:pathLst>
                <a:path w="6879" h="1875" extrusionOk="0">
                  <a:moveTo>
                    <a:pt x="6862" y="1"/>
                  </a:moveTo>
                  <a:cubicBezTo>
                    <a:pt x="4560" y="504"/>
                    <a:pt x="2272" y="1063"/>
                    <a:pt x="1" y="1683"/>
                  </a:cubicBezTo>
                  <a:lnTo>
                    <a:pt x="34" y="1875"/>
                  </a:lnTo>
                  <a:cubicBezTo>
                    <a:pt x="2302" y="1259"/>
                    <a:pt x="4584" y="702"/>
                    <a:pt x="6879" y="199"/>
                  </a:cubicBezTo>
                  <a:cubicBezTo>
                    <a:pt x="6872" y="133"/>
                    <a:pt x="6869" y="67"/>
                    <a:pt x="68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6"/>
            <p:cNvSpPr/>
            <p:nvPr/>
          </p:nvSpPr>
          <p:spPr>
            <a:xfrm>
              <a:off x="1685585" y="2104440"/>
              <a:ext cx="236928" cy="67969"/>
            </a:xfrm>
            <a:custGeom>
              <a:avLst/>
              <a:gdLst/>
              <a:ahLst/>
              <a:cxnLst/>
              <a:rect l="l" t="t" r="r" b="b"/>
              <a:pathLst>
                <a:path w="6766" h="1941" extrusionOk="0">
                  <a:moveTo>
                    <a:pt x="6749" y="0"/>
                  </a:moveTo>
                  <a:cubicBezTo>
                    <a:pt x="4495" y="550"/>
                    <a:pt x="2242" y="1130"/>
                    <a:pt x="0" y="1745"/>
                  </a:cubicBezTo>
                  <a:lnTo>
                    <a:pt x="34" y="1941"/>
                  </a:lnTo>
                  <a:cubicBezTo>
                    <a:pt x="2269" y="1328"/>
                    <a:pt x="4514" y="749"/>
                    <a:pt x="6766" y="202"/>
                  </a:cubicBezTo>
                  <a:cubicBezTo>
                    <a:pt x="6760" y="136"/>
                    <a:pt x="6756" y="70"/>
                    <a:pt x="67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6"/>
            <p:cNvSpPr/>
            <p:nvPr/>
          </p:nvSpPr>
          <p:spPr>
            <a:xfrm>
              <a:off x="1634075" y="2161937"/>
              <a:ext cx="291030" cy="71716"/>
            </a:xfrm>
            <a:custGeom>
              <a:avLst/>
              <a:gdLst/>
              <a:ahLst/>
              <a:cxnLst/>
              <a:rect l="l" t="t" r="r" b="b"/>
              <a:pathLst>
                <a:path w="8311" h="2048" extrusionOk="0">
                  <a:moveTo>
                    <a:pt x="8306" y="1"/>
                  </a:moveTo>
                  <a:cubicBezTo>
                    <a:pt x="7724" y="123"/>
                    <a:pt x="7141" y="252"/>
                    <a:pt x="6562" y="378"/>
                  </a:cubicBezTo>
                  <a:cubicBezTo>
                    <a:pt x="4448" y="835"/>
                    <a:pt x="2336" y="1309"/>
                    <a:pt x="230" y="1792"/>
                  </a:cubicBezTo>
                  <a:cubicBezTo>
                    <a:pt x="154" y="1875"/>
                    <a:pt x="77" y="1961"/>
                    <a:pt x="1" y="2047"/>
                  </a:cubicBezTo>
                  <a:cubicBezTo>
                    <a:pt x="2140" y="1554"/>
                    <a:pt x="4286" y="1074"/>
                    <a:pt x="6435" y="607"/>
                  </a:cubicBezTo>
                  <a:cubicBezTo>
                    <a:pt x="7062" y="471"/>
                    <a:pt x="7684" y="336"/>
                    <a:pt x="8310" y="203"/>
                  </a:cubicBezTo>
                  <a:lnTo>
                    <a:pt x="8310" y="103"/>
                  </a:lnTo>
                  <a:cubicBezTo>
                    <a:pt x="8310" y="70"/>
                    <a:pt x="8310" y="34"/>
                    <a:pt x="83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6"/>
            <p:cNvSpPr/>
            <p:nvPr/>
          </p:nvSpPr>
          <p:spPr>
            <a:xfrm>
              <a:off x="1600004" y="2194748"/>
              <a:ext cx="323106" cy="81941"/>
            </a:xfrm>
            <a:custGeom>
              <a:avLst/>
              <a:gdLst/>
              <a:ahLst/>
              <a:cxnLst/>
              <a:rect l="l" t="t" r="r" b="b"/>
              <a:pathLst>
                <a:path w="9227" h="2340" extrusionOk="0">
                  <a:moveTo>
                    <a:pt x="9227" y="1"/>
                  </a:moveTo>
                  <a:lnTo>
                    <a:pt x="9227" y="1"/>
                  </a:lnTo>
                  <a:cubicBezTo>
                    <a:pt x="8534" y="160"/>
                    <a:pt x="7839" y="319"/>
                    <a:pt x="7150" y="481"/>
                  </a:cubicBezTo>
                  <a:cubicBezTo>
                    <a:pt x="4995" y="981"/>
                    <a:pt x="2838" y="1478"/>
                    <a:pt x="686" y="1978"/>
                  </a:cubicBezTo>
                  <a:cubicBezTo>
                    <a:pt x="514" y="2017"/>
                    <a:pt x="342" y="2057"/>
                    <a:pt x="170" y="2097"/>
                  </a:cubicBezTo>
                  <a:cubicBezTo>
                    <a:pt x="107" y="2180"/>
                    <a:pt x="50" y="2260"/>
                    <a:pt x="0" y="2339"/>
                  </a:cubicBezTo>
                  <a:cubicBezTo>
                    <a:pt x="332" y="2260"/>
                    <a:pt x="666" y="2183"/>
                    <a:pt x="998" y="2107"/>
                  </a:cubicBezTo>
                  <a:cubicBezTo>
                    <a:pt x="3037" y="1633"/>
                    <a:pt x="5077" y="1163"/>
                    <a:pt x="7117" y="690"/>
                  </a:cubicBezTo>
                  <a:cubicBezTo>
                    <a:pt x="7779" y="537"/>
                    <a:pt x="8441" y="385"/>
                    <a:pt x="9100" y="233"/>
                  </a:cubicBezTo>
                  <a:cubicBezTo>
                    <a:pt x="9127" y="189"/>
                    <a:pt x="9154" y="150"/>
                    <a:pt x="9177" y="110"/>
                  </a:cubicBezTo>
                  <a:cubicBezTo>
                    <a:pt x="9184" y="94"/>
                    <a:pt x="9193" y="74"/>
                    <a:pt x="9200" y="57"/>
                  </a:cubicBezTo>
                  <a:cubicBezTo>
                    <a:pt x="9210" y="38"/>
                    <a:pt x="9219" y="18"/>
                    <a:pt x="92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6"/>
            <p:cNvSpPr/>
            <p:nvPr/>
          </p:nvSpPr>
          <p:spPr>
            <a:xfrm>
              <a:off x="1583301" y="2250775"/>
              <a:ext cx="271736" cy="65553"/>
            </a:xfrm>
            <a:custGeom>
              <a:avLst/>
              <a:gdLst/>
              <a:ahLst/>
              <a:cxnLst/>
              <a:rect l="l" t="t" r="r" b="b"/>
              <a:pathLst>
                <a:path w="7760" h="1872" extrusionOk="0">
                  <a:moveTo>
                    <a:pt x="7756" y="0"/>
                  </a:moveTo>
                  <a:cubicBezTo>
                    <a:pt x="7697" y="10"/>
                    <a:pt x="7637" y="20"/>
                    <a:pt x="7578" y="33"/>
                  </a:cubicBezTo>
                  <a:cubicBezTo>
                    <a:pt x="5809" y="378"/>
                    <a:pt x="4044" y="749"/>
                    <a:pt x="2285" y="1143"/>
                  </a:cubicBezTo>
                  <a:cubicBezTo>
                    <a:pt x="1530" y="1311"/>
                    <a:pt x="775" y="1484"/>
                    <a:pt x="24" y="1663"/>
                  </a:cubicBezTo>
                  <a:cubicBezTo>
                    <a:pt x="4" y="1736"/>
                    <a:pt x="0" y="1805"/>
                    <a:pt x="4" y="1872"/>
                  </a:cubicBezTo>
                  <a:cubicBezTo>
                    <a:pt x="809" y="1679"/>
                    <a:pt x="1617" y="1494"/>
                    <a:pt x="2424" y="1311"/>
                  </a:cubicBezTo>
                  <a:cubicBezTo>
                    <a:pt x="3981" y="964"/>
                    <a:pt x="5541" y="636"/>
                    <a:pt x="7107" y="328"/>
                  </a:cubicBezTo>
                  <a:cubicBezTo>
                    <a:pt x="7269" y="249"/>
                    <a:pt x="7428" y="169"/>
                    <a:pt x="7584" y="93"/>
                  </a:cubicBezTo>
                  <a:cubicBezTo>
                    <a:pt x="7621" y="70"/>
                    <a:pt x="7660" y="53"/>
                    <a:pt x="7697" y="33"/>
                  </a:cubicBezTo>
                  <a:cubicBezTo>
                    <a:pt x="7717" y="24"/>
                    <a:pt x="7737" y="10"/>
                    <a:pt x="77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6"/>
            <p:cNvSpPr/>
            <p:nvPr/>
          </p:nvSpPr>
          <p:spPr>
            <a:xfrm>
              <a:off x="1583301" y="2260965"/>
              <a:ext cx="97699" cy="68249"/>
            </a:xfrm>
            <a:custGeom>
              <a:avLst/>
              <a:gdLst/>
              <a:ahLst/>
              <a:cxnLst/>
              <a:rect l="l" t="t" r="r" b="b"/>
              <a:pathLst>
                <a:path w="2790" h="1949" extrusionOk="0">
                  <a:moveTo>
                    <a:pt x="799" y="1"/>
                  </a:moveTo>
                  <a:cubicBezTo>
                    <a:pt x="746" y="71"/>
                    <a:pt x="693" y="140"/>
                    <a:pt x="647" y="206"/>
                  </a:cubicBezTo>
                  <a:cubicBezTo>
                    <a:pt x="584" y="289"/>
                    <a:pt x="527" y="369"/>
                    <a:pt x="477" y="448"/>
                  </a:cubicBezTo>
                  <a:cubicBezTo>
                    <a:pt x="246" y="792"/>
                    <a:pt x="77" y="1110"/>
                    <a:pt x="24" y="1372"/>
                  </a:cubicBezTo>
                  <a:cubicBezTo>
                    <a:pt x="4" y="1445"/>
                    <a:pt x="0" y="1514"/>
                    <a:pt x="4" y="1581"/>
                  </a:cubicBezTo>
                  <a:cubicBezTo>
                    <a:pt x="8" y="1656"/>
                    <a:pt x="31" y="1723"/>
                    <a:pt x="67" y="1783"/>
                  </a:cubicBezTo>
                  <a:cubicBezTo>
                    <a:pt x="139" y="1896"/>
                    <a:pt x="349" y="1948"/>
                    <a:pt x="662" y="1948"/>
                  </a:cubicBezTo>
                  <a:cubicBezTo>
                    <a:pt x="1160" y="1948"/>
                    <a:pt x="1918" y="1816"/>
                    <a:pt x="2789" y="1590"/>
                  </a:cubicBezTo>
                  <a:cubicBezTo>
                    <a:pt x="2673" y="1375"/>
                    <a:pt x="2551" y="1186"/>
                    <a:pt x="2424" y="1020"/>
                  </a:cubicBezTo>
                  <a:cubicBezTo>
                    <a:pt x="2378" y="961"/>
                    <a:pt x="2332" y="905"/>
                    <a:pt x="2285" y="852"/>
                  </a:cubicBezTo>
                  <a:cubicBezTo>
                    <a:pt x="2018" y="547"/>
                    <a:pt x="1739" y="345"/>
                    <a:pt x="1475" y="216"/>
                  </a:cubicBezTo>
                  <a:cubicBezTo>
                    <a:pt x="1368" y="160"/>
                    <a:pt x="1263" y="117"/>
                    <a:pt x="1163" y="87"/>
                  </a:cubicBezTo>
                  <a:cubicBezTo>
                    <a:pt x="1030" y="44"/>
                    <a:pt x="908" y="17"/>
                    <a:pt x="799" y="1"/>
                  </a:cubicBezTo>
                  <a:close/>
                </a:path>
              </a:pathLst>
            </a:custGeom>
            <a:solidFill>
              <a:srgbClr val="F2E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6"/>
            <p:cNvSpPr/>
            <p:nvPr/>
          </p:nvSpPr>
          <p:spPr>
            <a:xfrm>
              <a:off x="1847573" y="2135149"/>
              <a:ext cx="77529" cy="118919"/>
            </a:xfrm>
            <a:custGeom>
              <a:avLst/>
              <a:gdLst/>
              <a:ahLst/>
              <a:cxnLst/>
              <a:rect l="l" t="t" r="r" b="b"/>
              <a:pathLst>
                <a:path w="2214" h="3396" extrusionOk="0">
                  <a:moveTo>
                    <a:pt x="2180" y="1"/>
                  </a:moveTo>
                  <a:cubicBezTo>
                    <a:pt x="1312" y="190"/>
                    <a:pt x="783" y="630"/>
                    <a:pt x="465" y="1143"/>
                  </a:cubicBezTo>
                  <a:cubicBezTo>
                    <a:pt x="418" y="1220"/>
                    <a:pt x="375" y="1295"/>
                    <a:pt x="338" y="1372"/>
                  </a:cubicBezTo>
                  <a:cubicBezTo>
                    <a:pt x="209" y="1637"/>
                    <a:pt x="127" y="1915"/>
                    <a:pt x="80" y="2183"/>
                  </a:cubicBezTo>
                  <a:cubicBezTo>
                    <a:pt x="67" y="2253"/>
                    <a:pt x="54" y="2322"/>
                    <a:pt x="47" y="2392"/>
                  </a:cubicBezTo>
                  <a:cubicBezTo>
                    <a:pt x="0" y="2753"/>
                    <a:pt x="11" y="3087"/>
                    <a:pt x="31" y="3335"/>
                  </a:cubicBezTo>
                  <a:lnTo>
                    <a:pt x="37" y="3395"/>
                  </a:lnTo>
                  <a:cubicBezTo>
                    <a:pt x="74" y="3372"/>
                    <a:pt x="113" y="3355"/>
                    <a:pt x="150" y="3335"/>
                  </a:cubicBezTo>
                  <a:cubicBezTo>
                    <a:pt x="170" y="3326"/>
                    <a:pt x="190" y="3312"/>
                    <a:pt x="209" y="3302"/>
                  </a:cubicBezTo>
                  <a:lnTo>
                    <a:pt x="213" y="3302"/>
                  </a:lnTo>
                  <a:cubicBezTo>
                    <a:pt x="693" y="3048"/>
                    <a:pt x="1113" y="2785"/>
                    <a:pt x="1441" y="2524"/>
                  </a:cubicBezTo>
                  <a:cubicBezTo>
                    <a:pt x="1481" y="2498"/>
                    <a:pt x="1514" y="2468"/>
                    <a:pt x="1550" y="2441"/>
                  </a:cubicBezTo>
                  <a:cubicBezTo>
                    <a:pt x="1677" y="2336"/>
                    <a:pt x="1785" y="2233"/>
                    <a:pt x="1878" y="2130"/>
                  </a:cubicBezTo>
                  <a:cubicBezTo>
                    <a:pt x="1895" y="2110"/>
                    <a:pt x="1911" y="2090"/>
                    <a:pt x="1928" y="2070"/>
                  </a:cubicBezTo>
                  <a:cubicBezTo>
                    <a:pt x="1955" y="2038"/>
                    <a:pt x="1981" y="2007"/>
                    <a:pt x="2001" y="1975"/>
                  </a:cubicBezTo>
                  <a:cubicBezTo>
                    <a:pt x="2014" y="1961"/>
                    <a:pt x="2021" y="1948"/>
                    <a:pt x="2030" y="1935"/>
                  </a:cubicBezTo>
                  <a:cubicBezTo>
                    <a:pt x="2057" y="1891"/>
                    <a:pt x="2084" y="1852"/>
                    <a:pt x="2107" y="1812"/>
                  </a:cubicBezTo>
                  <a:cubicBezTo>
                    <a:pt x="2114" y="1796"/>
                    <a:pt x="2123" y="1776"/>
                    <a:pt x="2130" y="1759"/>
                  </a:cubicBezTo>
                  <a:cubicBezTo>
                    <a:pt x="2140" y="1740"/>
                    <a:pt x="2149" y="1720"/>
                    <a:pt x="2157" y="1703"/>
                  </a:cubicBezTo>
                  <a:cubicBezTo>
                    <a:pt x="2163" y="1683"/>
                    <a:pt x="2169" y="1663"/>
                    <a:pt x="2173" y="1643"/>
                  </a:cubicBezTo>
                  <a:cubicBezTo>
                    <a:pt x="2180" y="1630"/>
                    <a:pt x="2183" y="1613"/>
                    <a:pt x="2186" y="1600"/>
                  </a:cubicBezTo>
                  <a:cubicBezTo>
                    <a:pt x="2193" y="1567"/>
                    <a:pt x="2200" y="1534"/>
                    <a:pt x="2200" y="1501"/>
                  </a:cubicBezTo>
                  <a:cubicBezTo>
                    <a:pt x="2203" y="1468"/>
                    <a:pt x="2203" y="1431"/>
                    <a:pt x="2206" y="1395"/>
                  </a:cubicBezTo>
                  <a:cubicBezTo>
                    <a:pt x="2206" y="1372"/>
                    <a:pt x="2209" y="1349"/>
                    <a:pt x="2209" y="1325"/>
                  </a:cubicBezTo>
                  <a:cubicBezTo>
                    <a:pt x="2213" y="1216"/>
                    <a:pt x="2213" y="1097"/>
                    <a:pt x="2213" y="968"/>
                  </a:cubicBezTo>
                  <a:lnTo>
                    <a:pt x="2213" y="868"/>
                  </a:lnTo>
                  <a:cubicBezTo>
                    <a:pt x="2213" y="835"/>
                    <a:pt x="2213" y="799"/>
                    <a:pt x="2209" y="766"/>
                  </a:cubicBezTo>
                  <a:lnTo>
                    <a:pt x="2209" y="679"/>
                  </a:lnTo>
                  <a:cubicBezTo>
                    <a:pt x="2206" y="590"/>
                    <a:pt x="2203" y="494"/>
                    <a:pt x="2200" y="398"/>
                  </a:cubicBezTo>
                  <a:cubicBezTo>
                    <a:pt x="2193" y="272"/>
                    <a:pt x="2189" y="137"/>
                    <a:pt x="2180" y="1"/>
                  </a:cubicBezTo>
                  <a:close/>
                </a:path>
              </a:pathLst>
            </a:custGeom>
            <a:solidFill>
              <a:srgbClr val="F2E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Podnaslov 1"/>
          <p:cNvSpPr>
            <a:spLocks noGrp="1"/>
          </p:cNvSpPr>
          <p:nvPr>
            <p:ph type="subTitle" idx="2"/>
          </p:nvPr>
        </p:nvSpPr>
        <p:spPr>
          <a:xfrm>
            <a:off x="656735" y="2563652"/>
            <a:ext cx="2057700" cy="868414"/>
          </a:xfrm>
        </p:spPr>
        <p:txBody>
          <a:bodyPr/>
          <a:lstStyle/>
          <a:p>
            <a:r>
              <a:rPr lang="sl-SI" dirty="0" smtClean="0"/>
              <a:t>Upam, da si </a:t>
            </a:r>
            <a:r>
              <a:rPr lang="sl-SI" dirty="0" smtClean="0"/>
              <a:t>domače presenetil.</a:t>
            </a:r>
            <a:endParaRPr lang="sl-SI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91" y="4527490"/>
            <a:ext cx="371888" cy="329213"/>
          </a:xfrm>
          <a:prstGeom prst="rect">
            <a:avLst/>
          </a:prstGeom>
        </p:spPr>
      </p:pic>
      <p:sp>
        <p:nvSpPr>
          <p:cNvPr id="59" name="Podnaslov 1"/>
          <p:cNvSpPr>
            <a:spLocks noGrp="1"/>
          </p:cNvSpPr>
          <p:nvPr>
            <p:ph type="subTitle" idx="2"/>
          </p:nvPr>
        </p:nvSpPr>
        <p:spPr>
          <a:xfrm>
            <a:off x="1107309" y="4422496"/>
            <a:ext cx="1607126" cy="351104"/>
          </a:xfrm>
        </p:spPr>
        <p:txBody>
          <a:bodyPr/>
          <a:lstStyle/>
          <a:p>
            <a:r>
              <a:rPr lang="sl-SI" sz="1200" dirty="0" smtClean="0"/>
              <a:t>Viri: SLIKE (PINTEREST.COM)</a:t>
            </a:r>
            <a:endParaRPr lang="sl-SI" sz="1200" dirty="0"/>
          </a:p>
        </p:txBody>
      </p:sp>
      <p:sp>
        <p:nvSpPr>
          <p:cNvPr id="60" name="Podnaslov 1"/>
          <p:cNvSpPr>
            <a:spLocks noGrp="1"/>
          </p:cNvSpPr>
          <p:nvPr>
            <p:ph type="subTitle" idx="2"/>
          </p:nvPr>
        </p:nvSpPr>
        <p:spPr>
          <a:xfrm>
            <a:off x="6292800" y="4399586"/>
            <a:ext cx="2485235" cy="351104"/>
          </a:xfrm>
        </p:spPr>
        <p:txBody>
          <a:bodyPr/>
          <a:lstStyle/>
          <a:p>
            <a:r>
              <a:rPr lang="sl-SI" sz="1200" dirty="0" smtClean="0"/>
              <a:t>Pripravili učiteljici 4. razredov</a:t>
            </a:r>
            <a:endParaRPr lang="sl-SI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ristmas presents by Slidesgo">
  <a:themeElements>
    <a:clrScheme name="Simple Light">
      <a:dk1>
        <a:srgbClr val="082F3D"/>
      </a:dk1>
      <a:lt1>
        <a:srgbClr val="144055"/>
      </a:lt1>
      <a:dk2>
        <a:srgbClr val="F3F3F3"/>
      </a:dk2>
      <a:lt2>
        <a:srgbClr val="F2E394"/>
      </a:lt2>
      <a:accent1>
        <a:srgbClr val="EA843F"/>
      </a:accent1>
      <a:accent2>
        <a:srgbClr val="ED472F"/>
      </a:accent2>
      <a:accent3>
        <a:srgbClr val="D96459"/>
      </a:accent3>
      <a:accent4>
        <a:srgbClr val="A13939"/>
      </a:accent4>
      <a:accent5>
        <a:srgbClr val="82C6AF"/>
      </a:accent5>
      <a:accent6>
        <a:srgbClr val="69B79B"/>
      </a:accent6>
      <a:hlink>
        <a:srgbClr val="F3F3F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247</Words>
  <Application>Microsoft Office PowerPoint</Application>
  <PresentationFormat>Diaprojekcija na zaslonu (16:9)</PresentationFormat>
  <Paragraphs>28</Paragraphs>
  <Slides>8</Slides>
  <Notes>5</Notes>
  <HiddenSlides>0</HiddenSlides>
  <MMClips>1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7" baseType="lpstr">
      <vt:lpstr>Wingdings</vt:lpstr>
      <vt:lpstr>Rokkitt Regular</vt:lpstr>
      <vt:lpstr>Bahiana</vt:lpstr>
      <vt:lpstr>Roboto Condensed</vt:lpstr>
      <vt:lpstr>BatangChe</vt:lpstr>
      <vt:lpstr>Josefin Slab Thin</vt:lpstr>
      <vt:lpstr>Arial</vt:lpstr>
      <vt:lpstr>Dosis ExtraLight</vt:lpstr>
      <vt:lpstr>Christmas presents by Slidesgo</vt:lpstr>
      <vt:lpstr>7. Likovni izdelek</vt:lpstr>
      <vt:lpstr>PowerPointova predstavitev</vt:lpstr>
      <vt:lpstr>3…2…1… in gremoooo</vt:lpstr>
      <vt:lpstr>Okrasitev mize</vt:lpstr>
      <vt:lpstr>ZA IZDELAVO POTREBUJEŠ …</vt:lpstr>
      <vt:lpstr>Praznična okrasitev mize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ČAROBNO V DECEMBER</dc:title>
  <dc:creator>Uporabnik</dc:creator>
  <cp:lastModifiedBy>Gorenje</cp:lastModifiedBy>
  <cp:revision>37</cp:revision>
  <dcterms:modified xsi:type="dcterms:W3CDTF">2020-12-15T19:03:15Z</dcterms:modified>
</cp:coreProperties>
</file>