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81" r:id="rId3"/>
    <p:sldId id="295" r:id="rId4"/>
    <p:sldId id="290" r:id="rId5"/>
    <p:sldId id="296" r:id="rId6"/>
    <p:sldId id="297" r:id="rId7"/>
    <p:sldId id="298" r:id="rId8"/>
    <p:sldId id="302" r:id="rId9"/>
    <p:sldId id="303" r:id="rId10"/>
    <p:sldId id="299" r:id="rId11"/>
    <p:sldId id="300" r:id="rId12"/>
    <p:sldId id="301" r:id="rId13"/>
    <p:sldId id="258" r:id="rId14"/>
  </p:sldIdLst>
  <p:sldSz cx="12192000" cy="6858000"/>
  <p:notesSz cx="6797675" cy="9926638"/>
  <p:defaultTextStyle>
    <a:defPPr>
      <a:defRPr lang="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FE3D8C-426B-4688-87E3-B2A17E405E0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92A177-CA62-4478-B435-0DF8E61EA54B}">
      <dgm:prSet/>
      <dgm:spPr/>
      <dgm:t>
        <a:bodyPr/>
        <a:lstStyle/>
        <a:p>
          <a:r>
            <a:rPr lang="it" dirty="0"/>
            <a:t>Parte della comunicazione non verbale – scelte – </a:t>
          </a:r>
          <a:r>
            <a:rPr lang="it" noProof="0" dirty="0"/>
            <a:t>colore, </a:t>
          </a:r>
          <a:r>
            <a:rPr lang="it" dirty="0"/>
            <a:t>abbigliamento, acconciatura...</a:t>
          </a:r>
        </a:p>
      </dgm:t>
    </dgm:pt>
    <dgm:pt modelId="{FEA32AEE-DB4D-4591-999C-DC40D7FDAAB4}" type="parTrans" cxnId="{811EEB84-23E6-43D4-87BC-8BEA3771524B}">
      <dgm:prSet/>
      <dgm:spPr/>
      <dgm:t>
        <a:bodyPr/>
        <a:lstStyle/>
        <a:p>
          <a:endParaRPr lang="en-US"/>
        </a:p>
      </dgm:t>
    </dgm:pt>
    <dgm:pt modelId="{6CAC8268-4037-4A7C-8D8F-7DBC905C4232}" type="sibTrans" cxnId="{811EEB84-23E6-43D4-87BC-8BEA3771524B}">
      <dgm:prSet/>
      <dgm:spPr/>
      <dgm:t>
        <a:bodyPr/>
        <a:lstStyle/>
        <a:p>
          <a:endParaRPr lang="en-US"/>
        </a:p>
      </dgm:t>
    </dgm:pt>
    <dgm:pt modelId="{3EBAA692-AD0F-47D6-8D6D-D7907C0A7538}">
      <dgm:prSet/>
      <dgm:spPr/>
      <dgm:t>
        <a:bodyPr/>
        <a:lstStyle/>
        <a:p>
          <a:r>
            <a:rPr lang="it" dirty="0"/>
            <a:t>Inizia in tenera età.</a:t>
          </a:r>
          <a:endParaRPr lang="en-US" dirty="0"/>
        </a:p>
      </dgm:t>
    </dgm:pt>
    <dgm:pt modelId="{536A8541-1766-4277-9D23-FDA599C90361}" type="parTrans" cxnId="{DA10A854-67ED-48B9-8264-7453FFF726CC}">
      <dgm:prSet/>
      <dgm:spPr/>
      <dgm:t>
        <a:bodyPr/>
        <a:lstStyle/>
        <a:p>
          <a:endParaRPr lang="en-US"/>
        </a:p>
      </dgm:t>
    </dgm:pt>
    <dgm:pt modelId="{2960378E-377E-4CE5-87B5-D6C2D6B21C12}" type="sibTrans" cxnId="{DA10A854-67ED-48B9-8264-7453FFF726CC}">
      <dgm:prSet/>
      <dgm:spPr/>
      <dgm:t>
        <a:bodyPr/>
        <a:lstStyle/>
        <a:p>
          <a:endParaRPr lang="en-US"/>
        </a:p>
      </dgm:t>
    </dgm:pt>
    <dgm:pt modelId="{6461D451-410F-4B26-A55C-7E9C1D01561E}">
      <dgm:prSet/>
      <dgm:spPr/>
      <dgm:t>
        <a:bodyPr/>
        <a:lstStyle/>
        <a:p>
          <a:r>
            <a:rPr lang="it" dirty="0"/>
            <a:t>Un bambino che sviluppa l'indipendenza avrà dignità, privacy e autostima. (Bura 1998)</a:t>
          </a:r>
          <a:endParaRPr lang="en-US" dirty="0"/>
        </a:p>
      </dgm:t>
    </dgm:pt>
    <dgm:pt modelId="{CD17E1C2-B6DB-47B2-9BF7-D3687792338E}" type="parTrans" cxnId="{6015B0AF-D0FA-435F-9A0C-A21364D60239}">
      <dgm:prSet/>
      <dgm:spPr/>
      <dgm:t>
        <a:bodyPr/>
        <a:lstStyle/>
        <a:p>
          <a:endParaRPr lang="en-US"/>
        </a:p>
      </dgm:t>
    </dgm:pt>
    <dgm:pt modelId="{12A2CFA6-8B16-4EE2-9C90-42CDDABF422B}" type="sibTrans" cxnId="{6015B0AF-D0FA-435F-9A0C-A21364D60239}">
      <dgm:prSet/>
      <dgm:spPr/>
      <dgm:t>
        <a:bodyPr/>
        <a:lstStyle/>
        <a:p>
          <a:endParaRPr lang="en-US"/>
        </a:p>
      </dgm:t>
    </dgm:pt>
    <dgm:pt modelId="{ADDD3B7E-A31D-4942-A2BD-53E56B181A73}">
      <dgm:prSet/>
      <dgm:spPr/>
      <dgm:t>
        <a:bodyPr/>
        <a:lstStyle/>
        <a:p>
          <a:r>
            <a:rPr lang="it" dirty="0"/>
            <a:t>Effetto della prima impressione: valutiamo le persone positivamente o negativamente, questo può essere errato.</a:t>
          </a:r>
        </a:p>
      </dgm:t>
    </dgm:pt>
    <dgm:pt modelId="{0D7131B8-C93B-44DF-82AF-2552E8A2DC0B}" type="parTrans" cxnId="{2CEFCEFD-B1AF-4A9F-AEA5-20261C694672}">
      <dgm:prSet/>
      <dgm:spPr/>
      <dgm:t>
        <a:bodyPr/>
        <a:lstStyle/>
        <a:p>
          <a:endParaRPr lang="en-GB"/>
        </a:p>
      </dgm:t>
    </dgm:pt>
    <dgm:pt modelId="{B03CA613-1C02-4BAB-8D55-B5F00504169A}" type="sibTrans" cxnId="{2CEFCEFD-B1AF-4A9F-AEA5-20261C694672}">
      <dgm:prSet/>
      <dgm:spPr/>
      <dgm:t>
        <a:bodyPr/>
        <a:lstStyle/>
        <a:p>
          <a:endParaRPr lang="en-GB"/>
        </a:p>
      </dgm:t>
    </dgm:pt>
    <dgm:pt modelId="{2B7624EB-1C59-48D5-B414-B88A6C527889}">
      <dgm:prSet/>
      <dgm:spPr/>
      <dgm:t>
        <a:bodyPr/>
        <a:lstStyle/>
        <a:p>
          <a:r>
            <a:rPr lang="it" dirty="0"/>
            <a:t>Igiene personale: potrebbe volerci più tempo...</a:t>
          </a:r>
        </a:p>
      </dgm:t>
    </dgm:pt>
    <dgm:pt modelId="{8A729147-1E81-4F58-A5D9-AEBFBE989678}" type="parTrans" cxnId="{EE2B616C-A4FA-46F5-85C2-56BD8B689563}">
      <dgm:prSet/>
      <dgm:spPr/>
    </dgm:pt>
    <dgm:pt modelId="{268DEEDA-699A-4120-A2E7-0DA367174F60}" type="sibTrans" cxnId="{EE2B616C-A4FA-46F5-85C2-56BD8B689563}">
      <dgm:prSet/>
      <dgm:spPr/>
    </dgm:pt>
    <dgm:pt modelId="{4A70388E-2C8C-4DEF-8677-14DA012D6579}" type="pres">
      <dgm:prSet presAssocID="{2EFE3D8C-426B-4688-87E3-B2A17E405E06}" presName="linear" presStyleCnt="0">
        <dgm:presLayoutVars>
          <dgm:animLvl val="lvl"/>
          <dgm:resizeHandles val="exact"/>
        </dgm:presLayoutVars>
      </dgm:prSet>
      <dgm:spPr/>
    </dgm:pt>
    <dgm:pt modelId="{A7D09988-9519-467D-9CB8-2EBAAF9E44B0}" type="pres">
      <dgm:prSet presAssocID="{ADDD3B7E-A31D-4942-A2BD-53E56B181A7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AE7D734-FB89-435F-B61D-4193CC11FC64}" type="pres">
      <dgm:prSet presAssocID="{B03CA613-1C02-4BAB-8D55-B5F00504169A}" presName="spacer" presStyleCnt="0"/>
      <dgm:spPr/>
    </dgm:pt>
    <dgm:pt modelId="{6D4AB93F-F10D-4291-A4F1-18C6A435F60C}" type="pres">
      <dgm:prSet presAssocID="{2492A177-CA62-4478-B435-0DF8E61EA54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D9E0EDF-ED79-4C80-898C-A15AC0AA2CB9}" type="pres">
      <dgm:prSet presAssocID="{6CAC8268-4037-4A7C-8D8F-7DBC905C4232}" presName="spacer" presStyleCnt="0"/>
      <dgm:spPr/>
    </dgm:pt>
    <dgm:pt modelId="{0D98D6D9-AF65-40F2-B075-F0C76C49B7A9}" type="pres">
      <dgm:prSet presAssocID="{2B7624EB-1C59-48D5-B414-B88A6C52788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A263A00-72A4-40A7-9940-8729274DF80B}" type="pres">
      <dgm:prSet presAssocID="{268DEEDA-699A-4120-A2E7-0DA367174F60}" presName="spacer" presStyleCnt="0"/>
      <dgm:spPr/>
    </dgm:pt>
    <dgm:pt modelId="{F509C183-2D41-4D90-A408-2FE01A6C24B1}" type="pres">
      <dgm:prSet presAssocID="{3EBAA692-AD0F-47D6-8D6D-D7907C0A753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92709C9-7170-4E82-BC04-2F25A9B80F8D}" type="pres">
      <dgm:prSet presAssocID="{2960378E-377E-4CE5-87B5-D6C2D6B21C12}" presName="spacer" presStyleCnt="0"/>
      <dgm:spPr/>
    </dgm:pt>
    <dgm:pt modelId="{049FB306-A03B-4DEB-A285-D7DA047F33BA}" type="pres">
      <dgm:prSet presAssocID="{6461D451-410F-4B26-A55C-7E9C1D01561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B9ECD29-0A86-465E-B017-9D2104C3CADD}" type="presOf" srcId="{3EBAA692-AD0F-47D6-8D6D-D7907C0A7538}" destId="{F509C183-2D41-4D90-A408-2FE01A6C24B1}" srcOrd="0" destOrd="0" presId="urn:microsoft.com/office/officeart/2005/8/layout/vList2"/>
    <dgm:cxn modelId="{EE2B616C-A4FA-46F5-85C2-56BD8B689563}" srcId="{2EFE3D8C-426B-4688-87E3-B2A17E405E06}" destId="{2B7624EB-1C59-48D5-B414-B88A6C527889}" srcOrd="2" destOrd="0" parTransId="{8A729147-1E81-4F58-A5D9-AEBFBE989678}" sibTransId="{268DEEDA-699A-4120-A2E7-0DA367174F60}"/>
    <dgm:cxn modelId="{DA10A854-67ED-48B9-8264-7453FFF726CC}" srcId="{2EFE3D8C-426B-4688-87E3-B2A17E405E06}" destId="{3EBAA692-AD0F-47D6-8D6D-D7907C0A7538}" srcOrd="3" destOrd="0" parTransId="{536A8541-1766-4277-9D23-FDA599C90361}" sibTransId="{2960378E-377E-4CE5-87B5-D6C2D6B21C12}"/>
    <dgm:cxn modelId="{10992C7D-18D4-4CF3-89D9-7D16A7D529EA}" type="presOf" srcId="{2EFE3D8C-426B-4688-87E3-B2A17E405E06}" destId="{4A70388E-2C8C-4DEF-8677-14DA012D6579}" srcOrd="0" destOrd="0" presId="urn:microsoft.com/office/officeart/2005/8/layout/vList2"/>
    <dgm:cxn modelId="{67CF4681-5052-4EBE-8971-55A092611557}" type="presOf" srcId="{ADDD3B7E-A31D-4942-A2BD-53E56B181A73}" destId="{A7D09988-9519-467D-9CB8-2EBAAF9E44B0}" srcOrd="0" destOrd="0" presId="urn:microsoft.com/office/officeart/2005/8/layout/vList2"/>
    <dgm:cxn modelId="{811EEB84-23E6-43D4-87BC-8BEA3771524B}" srcId="{2EFE3D8C-426B-4688-87E3-B2A17E405E06}" destId="{2492A177-CA62-4478-B435-0DF8E61EA54B}" srcOrd="1" destOrd="0" parTransId="{FEA32AEE-DB4D-4591-999C-DC40D7FDAAB4}" sibTransId="{6CAC8268-4037-4A7C-8D8F-7DBC905C4232}"/>
    <dgm:cxn modelId="{AF5ADA8F-0F02-4EB6-A16A-BDDF7D23926C}" type="presOf" srcId="{2492A177-CA62-4478-B435-0DF8E61EA54B}" destId="{6D4AB93F-F10D-4291-A4F1-18C6A435F60C}" srcOrd="0" destOrd="0" presId="urn:microsoft.com/office/officeart/2005/8/layout/vList2"/>
    <dgm:cxn modelId="{32A000A1-5947-4DEE-843B-878770336C44}" type="presOf" srcId="{2B7624EB-1C59-48D5-B414-B88A6C527889}" destId="{0D98D6D9-AF65-40F2-B075-F0C76C49B7A9}" srcOrd="0" destOrd="0" presId="urn:microsoft.com/office/officeart/2005/8/layout/vList2"/>
    <dgm:cxn modelId="{6015B0AF-D0FA-435F-9A0C-A21364D60239}" srcId="{2EFE3D8C-426B-4688-87E3-B2A17E405E06}" destId="{6461D451-410F-4B26-A55C-7E9C1D01561E}" srcOrd="4" destOrd="0" parTransId="{CD17E1C2-B6DB-47B2-9BF7-D3687792338E}" sibTransId="{12A2CFA6-8B16-4EE2-9C90-42CDDABF422B}"/>
    <dgm:cxn modelId="{EC53F6C1-CF8B-491B-A1CE-24A1F5373718}" type="presOf" srcId="{6461D451-410F-4B26-A55C-7E9C1D01561E}" destId="{049FB306-A03B-4DEB-A285-D7DA047F33BA}" srcOrd="0" destOrd="0" presId="urn:microsoft.com/office/officeart/2005/8/layout/vList2"/>
    <dgm:cxn modelId="{2CEFCEFD-B1AF-4A9F-AEA5-20261C694672}" srcId="{2EFE3D8C-426B-4688-87E3-B2A17E405E06}" destId="{ADDD3B7E-A31D-4942-A2BD-53E56B181A73}" srcOrd="0" destOrd="0" parTransId="{0D7131B8-C93B-44DF-82AF-2552E8A2DC0B}" sibTransId="{B03CA613-1C02-4BAB-8D55-B5F00504169A}"/>
    <dgm:cxn modelId="{1575D1C7-0CE3-48E9-8601-E4683A546F6D}" type="presParOf" srcId="{4A70388E-2C8C-4DEF-8677-14DA012D6579}" destId="{A7D09988-9519-467D-9CB8-2EBAAF9E44B0}" srcOrd="0" destOrd="0" presId="urn:microsoft.com/office/officeart/2005/8/layout/vList2"/>
    <dgm:cxn modelId="{966BC5B9-E872-47C8-8251-CB616426972A}" type="presParOf" srcId="{4A70388E-2C8C-4DEF-8677-14DA012D6579}" destId="{3AE7D734-FB89-435F-B61D-4193CC11FC64}" srcOrd="1" destOrd="0" presId="urn:microsoft.com/office/officeart/2005/8/layout/vList2"/>
    <dgm:cxn modelId="{E95C0DD6-374B-4A27-B3C5-189B1842427C}" type="presParOf" srcId="{4A70388E-2C8C-4DEF-8677-14DA012D6579}" destId="{6D4AB93F-F10D-4291-A4F1-18C6A435F60C}" srcOrd="2" destOrd="0" presId="urn:microsoft.com/office/officeart/2005/8/layout/vList2"/>
    <dgm:cxn modelId="{7309C66A-E144-4740-AA3B-C6734EF4CBDA}" type="presParOf" srcId="{4A70388E-2C8C-4DEF-8677-14DA012D6579}" destId="{CD9E0EDF-ED79-4C80-898C-A15AC0AA2CB9}" srcOrd="3" destOrd="0" presId="urn:microsoft.com/office/officeart/2005/8/layout/vList2"/>
    <dgm:cxn modelId="{887278AF-A141-462B-B27C-0C8497689F27}" type="presParOf" srcId="{4A70388E-2C8C-4DEF-8677-14DA012D6579}" destId="{0D98D6D9-AF65-40F2-B075-F0C76C49B7A9}" srcOrd="4" destOrd="0" presId="urn:microsoft.com/office/officeart/2005/8/layout/vList2"/>
    <dgm:cxn modelId="{783E9FC6-A5E4-4E81-BE8E-90AD415436BC}" type="presParOf" srcId="{4A70388E-2C8C-4DEF-8677-14DA012D6579}" destId="{2A263A00-72A4-40A7-9940-8729274DF80B}" srcOrd="5" destOrd="0" presId="urn:microsoft.com/office/officeart/2005/8/layout/vList2"/>
    <dgm:cxn modelId="{9F613C91-1159-40EE-8AA4-63810A596280}" type="presParOf" srcId="{4A70388E-2C8C-4DEF-8677-14DA012D6579}" destId="{F509C183-2D41-4D90-A408-2FE01A6C24B1}" srcOrd="6" destOrd="0" presId="urn:microsoft.com/office/officeart/2005/8/layout/vList2"/>
    <dgm:cxn modelId="{048AA4AE-1DAB-47C4-94E6-395208368CB3}" type="presParOf" srcId="{4A70388E-2C8C-4DEF-8677-14DA012D6579}" destId="{D92709C9-7170-4E82-BC04-2F25A9B80F8D}" srcOrd="7" destOrd="0" presId="urn:microsoft.com/office/officeart/2005/8/layout/vList2"/>
    <dgm:cxn modelId="{9D65EF67-ABB9-43EB-9F95-F68A92049C73}" type="presParOf" srcId="{4A70388E-2C8C-4DEF-8677-14DA012D6579}" destId="{049FB306-A03B-4DEB-A285-D7DA047F33B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932D4-2C30-4454-A5D4-6D3579AF24D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8CC4A2-6C42-47D5-BFAB-4A0955067C79}">
      <dgm:prSet/>
      <dgm:spPr/>
      <dgm:t>
        <a:bodyPr/>
        <a:lstStyle/>
        <a:p>
          <a:r>
            <a:rPr lang="it" dirty="0"/>
            <a:t>Mobilità/ Difficoltà fisiche  - capacità motorie</a:t>
          </a:r>
          <a:endParaRPr lang="en-US" dirty="0"/>
        </a:p>
      </dgm:t>
    </dgm:pt>
    <dgm:pt modelId="{2602B4CA-D800-4685-96CF-E158A18C3025}" type="parTrans" cxnId="{E346342F-3D89-4D60-8F76-5D51E2D6D435}">
      <dgm:prSet/>
      <dgm:spPr/>
      <dgm:t>
        <a:bodyPr/>
        <a:lstStyle/>
        <a:p>
          <a:endParaRPr lang="en-US"/>
        </a:p>
      </dgm:t>
    </dgm:pt>
    <dgm:pt modelId="{6595116C-425A-4283-B53C-2E6F237A7927}" type="sibTrans" cxnId="{E346342F-3D89-4D60-8F76-5D51E2D6D435}">
      <dgm:prSet/>
      <dgm:spPr/>
      <dgm:t>
        <a:bodyPr/>
        <a:lstStyle/>
        <a:p>
          <a:endParaRPr lang="en-US"/>
        </a:p>
      </dgm:t>
    </dgm:pt>
    <dgm:pt modelId="{4FE030A3-D680-41FA-9529-1CA312BFF859}">
      <dgm:prSet/>
      <dgm:spPr/>
      <dgm:t>
        <a:bodyPr/>
        <a:lstStyle/>
        <a:p>
          <a:r>
            <a:rPr lang="it" dirty="0"/>
            <a:t>Limiti di tempo – mattina…</a:t>
          </a:r>
        </a:p>
      </dgm:t>
    </dgm:pt>
    <dgm:pt modelId="{89EC920E-531E-4B1F-BE38-F1F71C96E0B0}" type="parTrans" cxnId="{E5622162-ACF0-4664-8CA0-051129628114}">
      <dgm:prSet/>
      <dgm:spPr/>
      <dgm:t>
        <a:bodyPr/>
        <a:lstStyle/>
        <a:p>
          <a:endParaRPr lang="en-US"/>
        </a:p>
      </dgm:t>
    </dgm:pt>
    <dgm:pt modelId="{EC8D2FDC-0A86-4BBC-974C-E662F6530CC1}" type="sibTrans" cxnId="{E5622162-ACF0-4664-8CA0-051129628114}">
      <dgm:prSet/>
      <dgm:spPr/>
      <dgm:t>
        <a:bodyPr/>
        <a:lstStyle/>
        <a:p>
          <a:endParaRPr lang="en-US"/>
        </a:p>
      </dgm:t>
    </dgm:pt>
    <dgm:pt modelId="{963B5EE4-ABA7-4028-B748-BD4273DEF079}">
      <dgm:prSet/>
      <dgm:spPr/>
      <dgm:t>
        <a:bodyPr/>
        <a:lstStyle/>
        <a:p>
          <a:r>
            <a:rPr lang="it" dirty="0"/>
            <a:t>Opportunità – settimana/fine settimana/uscire</a:t>
          </a:r>
        </a:p>
      </dgm:t>
    </dgm:pt>
    <dgm:pt modelId="{0655CF53-A8D6-4344-B3BE-59DCC606A3EB}" type="parTrans" cxnId="{C5361FDB-617D-453E-BF56-EA60C5C9E939}">
      <dgm:prSet/>
      <dgm:spPr/>
      <dgm:t>
        <a:bodyPr/>
        <a:lstStyle/>
        <a:p>
          <a:endParaRPr lang="en-US"/>
        </a:p>
      </dgm:t>
    </dgm:pt>
    <dgm:pt modelId="{B96280D3-385B-44CE-B311-A27F90089370}" type="sibTrans" cxnId="{C5361FDB-617D-453E-BF56-EA60C5C9E939}">
      <dgm:prSet/>
      <dgm:spPr/>
      <dgm:t>
        <a:bodyPr/>
        <a:lstStyle/>
        <a:p>
          <a:endParaRPr lang="en-US"/>
        </a:p>
      </dgm:t>
    </dgm:pt>
    <dgm:pt modelId="{F89F6806-B392-4304-B15A-ED98AE8B4455}">
      <dgm:prSet/>
      <dgm:spPr/>
      <dgm:t>
        <a:bodyPr/>
        <a:lstStyle/>
        <a:p>
          <a:r>
            <a:rPr lang="it" dirty="0"/>
            <a:t>Motivazione – abituato ad essere aiutato</a:t>
          </a:r>
        </a:p>
      </dgm:t>
    </dgm:pt>
    <dgm:pt modelId="{FB6CBFC3-2A3F-49E8-AE2C-5659ADBD914D}" type="parTrans" cxnId="{D0AC8937-5386-462E-9F00-233A778025CE}">
      <dgm:prSet/>
      <dgm:spPr/>
      <dgm:t>
        <a:bodyPr/>
        <a:lstStyle/>
        <a:p>
          <a:endParaRPr lang="en-GB"/>
        </a:p>
      </dgm:t>
    </dgm:pt>
    <dgm:pt modelId="{CFFE576D-8FA4-4D2B-B576-0C61AEBBF362}" type="sibTrans" cxnId="{D0AC8937-5386-462E-9F00-233A778025CE}">
      <dgm:prSet/>
      <dgm:spPr/>
      <dgm:t>
        <a:bodyPr/>
        <a:lstStyle/>
        <a:p>
          <a:endParaRPr lang="en-GB"/>
        </a:p>
      </dgm:t>
    </dgm:pt>
    <dgm:pt modelId="{E27E8B39-89C6-4625-95FC-B7D854D64FE9}">
      <dgm:prSet/>
      <dgm:spPr/>
      <dgm:t>
        <a:bodyPr/>
        <a:lstStyle/>
        <a:p>
          <a:r>
            <a:rPr lang="it" dirty="0"/>
            <a:t>Organizzazione </a:t>
          </a:r>
          <a:endParaRPr lang="en-US" dirty="0"/>
        </a:p>
      </dgm:t>
    </dgm:pt>
    <dgm:pt modelId="{189385F1-FD20-42C3-B309-B765E296704D}" type="parTrans" cxnId="{E50E6B75-2E3B-4538-B85A-1B9840EC0676}">
      <dgm:prSet/>
      <dgm:spPr/>
      <dgm:t>
        <a:bodyPr/>
        <a:lstStyle/>
        <a:p>
          <a:endParaRPr lang="en-US"/>
        </a:p>
      </dgm:t>
    </dgm:pt>
    <dgm:pt modelId="{80B3EF7F-EE9E-4CAA-9966-D4CB8D9C386E}" type="sibTrans" cxnId="{E50E6B75-2E3B-4538-B85A-1B9840EC0676}">
      <dgm:prSet/>
      <dgm:spPr/>
      <dgm:t>
        <a:bodyPr/>
        <a:lstStyle/>
        <a:p>
          <a:endParaRPr lang="en-US"/>
        </a:p>
      </dgm:t>
    </dgm:pt>
    <dgm:pt modelId="{D7ED78B3-AB72-4C2E-A588-EF4514B56116}">
      <dgm:prSet/>
      <dgm:spPr/>
      <dgm:t>
        <a:bodyPr/>
        <a:lstStyle/>
        <a:p>
          <a:r>
            <a:rPr lang="it" dirty="0"/>
            <a:t>Elaborazione - apprendimento della sequenza - igiene</a:t>
          </a:r>
        </a:p>
      </dgm:t>
    </dgm:pt>
    <dgm:pt modelId="{E7A08059-8915-416E-9BDB-04E75C0F89F5}" type="parTrans" cxnId="{D554B3E1-A955-4129-960B-D422EDD68995}">
      <dgm:prSet/>
      <dgm:spPr/>
      <dgm:t>
        <a:bodyPr/>
        <a:lstStyle/>
        <a:p>
          <a:endParaRPr lang="en-GB"/>
        </a:p>
      </dgm:t>
    </dgm:pt>
    <dgm:pt modelId="{B0AE51EA-39D6-4235-9C27-4030A2B85EE1}" type="sibTrans" cxnId="{D554B3E1-A955-4129-960B-D422EDD68995}">
      <dgm:prSet/>
      <dgm:spPr/>
      <dgm:t>
        <a:bodyPr/>
        <a:lstStyle/>
        <a:p>
          <a:endParaRPr lang="en-GB"/>
        </a:p>
      </dgm:t>
    </dgm:pt>
    <dgm:pt modelId="{1F379E50-AF57-457C-A6D3-8BB8ABDE006A}">
      <dgm:prSet/>
      <dgm:spPr/>
      <dgm:t>
        <a:bodyPr/>
        <a:lstStyle/>
        <a:p>
          <a:r>
            <a:rPr lang="it" dirty="0"/>
            <a:t>Apprendimento visivo accidentale: osservare gli altri</a:t>
          </a:r>
        </a:p>
      </dgm:t>
    </dgm:pt>
    <dgm:pt modelId="{2D8E208B-3581-4D9E-B4A5-A0DA72F496D5}" type="parTrans" cxnId="{1931B159-0D9D-4320-B10E-516DFEAC96FC}">
      <dgm:prSet/>
      <dgm:spPr/>
      <dgm:t>
        <a:bodyPr/>
        <a:lstStyle/>
        <a:p>
          <a:endParaRPr lang="en-GB"/>
        </a:p>
      </dgm:t>
    </dgm:pt>
    <dgm:pt modelId="{12C6BC9B-866F-4281-ACDE-FD8D22677B18}" type="sibTrans" cxnId="{1931B159-0D9D-4320-B10E-516DFEAC96FC}">
      <dgm:prSet/>
      <dgm:spPr/>
      <dgm:t>
        <a:bodyPr/>
        <a:lstStyle/>
        <a:p>
          <a:endParaRPr lang="en-GB"/>
        </a:p>
      </dgm:t>
    </dgm:pt>
    <dgm:pt modelId="{D2DC680E-F580-4E22-9CE7-32EA7D018A2A}">
      <dgm:prSet/>
      <dgm:spPr/>
      <dgm:t>
        <a:bodyPr/>
        <a:lstStyle/>
        <a:p>
          <a:r>
            <a:rPr lang="it" dirty="0"/>
            <a:t>Irritazione del tessuto</a:t>
          </a:r>
        </a:p>
      </dgm:t>
    </dgm:pt>
    <dgm:pt modelId="{BC0A0AAE-2CCE-4B9D-8B2C-6848D79B4938}" type="parTrans" cxnId="{4613DD57-6E21-4976-82C5-9394676FC873}">
      <dgm:prSet/>
      <dgm:spPr/>
      <dgm:t>
        <a:bodyPr/>
        <a:lstStyle/>
        <a:p>
          <a:endParaRPr lang="en-GB"/>
        </a:p>
      </dgm:t>
    </dgm:pt>
    <dgm:pt modelId="{6CE676DF-51C3-4344-A832-130AB6AC514F}" type="sibTrans" cxnId="{4613DD57-6E21-4976-82C5-9394676FC873}">
      <dgm:prSet/>
      <dgm:spPr/>
      <dgm:t>
        <a:bodyPr/>
        <a:lstStyle/>
        <a:p>
          <a:endParaRPr lang="en-GB"/>
        </a:p>
      </dgm:t>
    </dgm:pt>
    <dgm:pt modelId="{E04D0983-68D5-45AC-87F7-E68E17987D9D}" type="pres">
      <dgm:prSet presAssocID="{04F932D4-2C30-4454-A5D4-6D3579AF24D4}" presName="linear" presStyleCnt="0">
        <dgm:presLayoutVars>
          <dgm:animLvl val="lvl"/>
          <dgm:resizeHandles val="exact"/>
        </dgm:presLayoutVars>
      </dgm:prSet>
      <dgm:spPr/>
    </dgm:pt>
    <dgm:pt modelId="{F4050FDD-BDEF-45B0-8E5F-D3841F43CC00}" type="pres">
      <dgm:prSet presAssocID="{1F379E50-AF57-457C-A6D3-8BB8ABDE006A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ECB8C43A-B0AD-434A-98E1-C5CD6E5C8462}" type="pres">
      <dgm:prSet presAssocID="{12C6BC9B-866F-4281-ACDE-FD8D22677B18}" presName="spacer" presStyleCnt="0"/>
      <dgm:spPr/>
    </dgm:pt>
    <dgm:pt modelId="{FB41343D-4F7A-49AB-9CE4-014AD483E9A2}" type="pres">
      <dgm:prSet presAssocID="{418CC4A2-6C42-47D5-BFAB-4A0955067C79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B14E7CE-4301-4F08-B4EC-8BD41E57E640}" type="pres">
      <dgm:prSet presAssocID="{6595116C-425A-4283-B53C-2E6F237A7927}" presName="spacer" presStyleCnt="0"/>
      <dgm:spPr/>
    </dgm:pt>
    <dgm:pt modelId="{0503A9A0-443C-46C9-B71D-3A57C360EBF8}" type="pres">
      <dgm:prSet presAssocID="{4FE030A3-D680-41FA-9529-1CA312BFF85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3C0F6161-A401-42EF-BC36-9F5BA57DA005}" type="pres">
      <dgm:prSet presAssocID="{EC8D2FDC-0A86-4BBC-974C-E662F6530CC1}" presName="spacer" presStyleCnt="0"/>
      <dgm:spPr/>
    </dgm:pt>
    <dgm:pt modelId="{656B7CE6-3D7D-41DB-8C8C-2A4FC6F242E7}" type="pres">
      <dgm:prSet presAssocID="{F89F6806-B392-4304-B15A-ED98AE8B4455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308463E-2944-4A97-BD08-829C7868359B}" type="pres">
      <dgm:prSet presAssocID="{CFFE576D-8FA4-4D2B-B576-0C61AEBBF362}" presName="spacer" presStyleCnt="0"/>
      <dgm:spPr/>
    </dgm:pt>
    <dgm:pt modelId="{D3CE04C1-9BE3-4C80-8934-0FD3BA37BE61}" type="pres">
      <dgm:prSet presAssocID="{963B5EE4-ABA7-4028-B748-BD4273DEF07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FC6A72CA-B82E-440C-B5DE-BFC93AAB58AA}" type="pres">
      <dgm:prSet presAssocID="{B96280D3-385B-44CE-B311-A27F90089370}" presName="spacer" presStyleCnt="0"/>
      <dgm:spPr/>
    </dgm:pt>
    <dgm:pt modelId="{BC194A96-D333-46AE-BDF6-42988A618A8A}" type="pres">
      <dgm:prSet presAssocID="{E27E8B39-89C6-4625-95FC-B7D854D64FE9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6F879C5A-2BCE-4639-9FA0-B8673969A062}" type="pres">
      <dgm:prSet presAssocID="{80B3EF7F-EE9E-4CAA-9966-D4CB8D9C386E}" presName="spacer" presStyleCnt="0"/>
      <dgm:spPr/>
    </dgm:pt>
    <dgm:pt modelId="{9AC3B907-F5A6-418D-9643-290190795AD7}" type="pres">
      <dgm:prSet presAssocID="{D7ED78B3-AB72-4C2E-A588-EF4514B56116}" presName="parentText" presStyleLbl="node1" presStyleIdx="6" presStyleCnt="8" custLinFactNeighborX="-1034" custLinFactNeighborY="80588">
        <dgm:presLayoutVars>
          <dgm:chMax val="0"/>
          <dgm:bulletEnabled val="1"/>
        </dgm:presLayoutVars>
      </dgm:prSet>
      <dgm:spPr/>
    </dgm:pt>
    <dgm:pt modelId="{31D91DB7-BC36-4AC4-B901-BD451AEE1FF3}" type="pres">
      <dgm:prSet presAssocID="{B0AE51EA-39D6-4235-9C27-4030A2B85EE1}" presName="spacer" presStyleCnt="0"/>
      <dgm:spPr/>
    </dgm:pt>
    <dgm:pt modelId="{0A322539-A0FF-43E6-8961-8D29216993CB}" type="pres">
      <dgm:prSet presAssocID="{D2DC680E-F580-4E22-9CE7-32EA7D018A2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E565E302-17B1-4A19-9E3B-B475F1189B3C}" type="presOf" srcId="{D2DC680E-F580-4E22-9CE7-32EA7D018A2A}" destId="{0A322539-A0FF-43E6-8961-8D29216993CB}" srcOrd="0" destOrd="0" presId="urn:microsoft.com/office/officeart/2005/8/layout/vList2"/>
    <dgm:cxn modelId="{2584FA0F-BEE0-4DE2-8617-3CDAF1EC3F67}" type="presOf" srcId="{E27E8B39-89C6-4625-95FC-B7D854D64FE9}" destId="{BC194A96-D333-46AE-BDF6-42988A618A8A}" srcOrd="0" destOrd="0" presId="urn:microsoft.com/office/officeart/2005/8/layout/vList2"/>
    <dgm:cxn modelId="{E346342F-3D89-4D60-8F76-5D51E2D6D435}" srcId="{04F932D4-2C30-4454-A5D4-6D3579AF24D4}" destId="{418CC4A2-6C42-47D5-BFAB-4A0955067C79}" srcOrd="1" destOrd="0" parTransId="{2602B4CA-D800-4685-96CF-E158A18C3025}" sibTransId="{6595116C-425A-4283-B53C-2E6F237A7927}"/>
    <dgm:cxn modelId="{211E2D33-F491-4407-AA4E-A393033FB381}" type="presOf" srcId="{1F379E50-AF57-457C-A6D3-8BB8ABDE006A}" destId="{F4050FDD-BDEF-45B0-8E5F-D3841F43CC00}" srcOrd="0" destOrd="0" presId="urn:microsoft.com/office/officeart/2005/8/layout/vList2"/>
    <dgm:cxn modelId="{D0AC8937-5386-462E-9F00-233A778025CE}" srcId="{04F932D4-2C30-4454-A5D4-6D3579AF24D4}" destId="{F89F6806-B392-4304-B15A-ED98AE8B4455}" srcOrd="3" destOrd="0" parTransId="{FB6CBFC3-2A3F-49E8-AE2C-5659ADBD914D}" sibTransId="{CFFE576D-8FA4-4D2B-B576-0C61AEBBF362}"/>
    <dgm:cxn modelId="{1ADA513B-8447-4620-997D-5A3F372CBB6B}" type="presOf" srcId="{4FE030A3-D680-41FA-9529-1CA312BFF859}" destId="{0503A9A0-443C-46C9-B71D-3A57C360EBF8}" srcOrd="0" destOrd="0" presId="urn:microsoft.com/office/officeart/2005/8/layout/vList2"/>
    <dgm:cxn modelId="{E5622162-ACF0-4664-8CA0-051129628114}" srcId="{04F932D4-2C30-4454-A5D4-6D3579AF24D4}" destId="{4FE030A3-D680-41FA-9529-1CA312BFF859}" srcOrd="2" destOrd="0" parTransId="{89EC920E-531E-4B1F-BE38-F1F71C96E0B0}" sibTransId="{EC8D2FDC-0A86-4BBC-974C-E662F6530CC1}"/>
    <dgm:cxn modelId="{E50E6B75-2E3B-4538-B85A-1B9840EC0676}" srcId="{04F932D4-2C30-4454-A5D4-6D3579AF24D4}" destId="{E27E8B39-89C6-4625-95FC-B7D854D64FE9}" srcOrd="5" destOrd="0" parTransId="{189385F1-FD20-42C3-B309-B765E296704D}" sibTransId="{80B3EF7F-EE9E-4CAA-9966-D4CB8D9C386E}"/>
    <dgm:cxn modelId="{4613DD57-6E21-4976-82C5-9394676FC873}" srcId="{04F932D4-2C30-4454-A5D4-6D3579AF24D4}" destId="{D2DC680E-F580-4E22-9CE7-32EA7D018A2A}" srcOrd="7" destOrd="0" parTransId="{BC0A0AAE-2CCE-4B9D-8B2C-6848D79B4938}" sibTransId="{6CE676DF-51C3-4344-A832-130AB6AC514F}"/>
    <dgm:cxn modelId="{1931B159-0D9D-4320-B10E-516DFEAC96FC}" srcId="{04F932D4-2C30-4454-A5D4-6D3579AF24D4}" destId="{1F379E50-AF57-457C-A6D3-8BB8ABDE006A}" srcOrd="0" destOrd="0" parTransId="{2D8E208B-3581-4D9E-B4A5-A0DA72F496D5}" sibTransId="{12C6BC9B-866F-4281-ACDE-FD8D22677B18}"/>
    <dgm:cxn modelId="{C8B22EA3-37FF-45BA-B950-86EC5319D6CA}" type="presOf" srcId="{04F932D4-2C30-4454-A5D4-6D3579AF24D4}" destId="{E04D0983-68D5-45AC-87F7-E68E17987D9D}" srcOrd="0" destOrd="0" presId="urn:microsoft.com/office/officeart/2005/8/layout/vList2"/>
    <dgm:cxn modelId="{AB2E5FCC-2767-4E5D-A3A9-E64B4CA7118A}" type="presOf" srcId="{418CC4A2-6C42-47D5-BFAB-4A0955067C79}" destId="{FB41343D-4F7A-49AB-9CE4-014AD483E9A2}" srcOrd="0" destOrd="0" presId="urn:microsoft.com/office/officeart/2005/8/layout/vList2"/>
    <dgm:cxn modelId="{CD9B0CCE-7402-4658-B04C-820A92C77E68}" type="presOf" srcId="{963B5EE4-ABA7-4028-B748-BD4273DEF079}" destId="{D3CE04C1-9BE3-4C80-8934-0FD3BA37BE61}" srcOrd="0" destOrd="0" presId="urn:microsoft.com/office/officeart/2005/8/layout/vList2"/>
    <dgm:cxn modelId="{C5361FDB-617D-453E-BF56-EA60C5C9E939}" srcId="{04F932D4-2C30-4454-A5D4-6D3579AF24D4}" destId="{963B5EE4-ABA7-4028-B748-BD4273DEF079}" srcOrd="4" destOrd="0" parTransId="{0655CF53-A8D6-4344-B3BE-59DCC606A3EB}" sibTransId="{B96280D3-385B-44CE-B311-A27F90089370}"/>
    <dgm:cxn modelId="{D554B3E1-A955-4129-960B-D422EDD68995}" srcId="{04F932D4-2C30-4454-A5D4-6D3579AF24D4}" destId="{D7ED78B3-AB72-4C2E-A588-EF4514B56116}" srcOrd="6" destOrd="0" parTransId="{E7A08059-8915-416E-9BDB-04E75C0F89F5}" sibTransId="{B0AE51EA-39D6-4235-9C27-4030A2B85EE1}"/>
    <dgm:cxn modelId="{B82B7EFC-5CA7-4244-96BF-4C0B60C46333}" type="presOf" srcId="{F89F6806-B392-4304-B15A-ED98AE8B4455}" destId="{656B7CE6-3D7D-41DB-8C8C-2A4FC6F242E7}" srcOrd="0" destOrd="0" presId="urn:microsoft.com/office/officeart/2005/8/layout/vList2"/>
    <dgm:cxn modelId="{9A866FFD-27D2-40B6-B77C-1584BF5FD11D}" type="presOf" srcId="{D7ED78B3-AB72-4C2E-A588-EF4514B56116}" destId="{9AC3B907-F5A6-418D-9643-290190795AD7}" srcOrd="0" destOrd="0" presId="urn:microsoft.com/office/officeart/2005/8/layout/vList2"/>
    <dgm:cxn modelId="{AAE32C27-EDFC-489B-9FEE-0CEABA24D5C0}" type="presParOf" srcId="{E04D0983-68D5-45AC-87F7-E68E17987D9D}" destId="{F4050FDD-BDEF-45B0-8E5F-D3841F43CC00}" srcOrd="0" destOrd="0" presId="urn:microsoft.com/office/officeart/2005/8/layout/vList2"/>
    <dgm:cxn modelId="{B8FC8730-5288-49C9-BD65-E3F8F23B59D2}" type="presParOf" srcId="{E04D0983-68D5-45AC-87F7-E68E17987D9D}" destId="{ECB8C43A-B0AD-434A-98E1-C5CD6E5C8462}" srcOrd="1" destOrd="0" presId="urn:microsoft.com/office/officeart/2005/8/layout/vList2"/>
    <dgm:cxn modelId="{3A4AC839-9873-44CB-95DE-93D2F393C4D5}" type="presParOf" srcId="{E04D0983-68D5-45AC-87F7-E68E17987D9D}" destId="{FB41343D-4F7A-49AB-9CE4-014AD483E9A2}" srcOrd="2" destOrd="0" presId="urn:microsoft.com/office/officeart/2005/8/layout/vList2"/>
    <dgm:cxn modelId="{428E02E8-D59E-4692-9FFA-82F114937C7D}" type="presParOf" srcId="{E04D0983-68D5-45AC-87F7-E68E17987D9D}" destId="{AB14E7CE-4301-4F08-B4EC-8BD41E57E640}" srcOrd="3" destOrd="0" presId="urn:microsoft.com/office/officeart/2005/8/layout/vList2"/>
    <dgm:cxn modelId="{1D028FC5-E09F-420D-A335-E6D322665A26}" type="presParOf" srcId="{E04D0983-68D5-45AC-87F7-E68E17987D9D}" destId="{0503A9A0-443C-46C9-B71D-3A57C360EBF8}" srcOrd="4" destOrd="0" presId="urn:microsoft.com/office/officeart/2005/8/layout/vList2"/>
    <dgm:cxn modelId="{83052128-6917-47D6-B835-C26C4DEBF3F7}" type="presParOf" srcId="{E04D0983-68D5-45AC-87F7-E68E17987D9D}" destId="{3C0F6161-A401-42EF-BC36-9F5BA57DA005}" srcOrd="5" destOrd="0" presId="urn:microsoft.com/office/officeart/2005/8/layout/vList2"/>
    <dgm:cxn modelId="{10AEC9FE-6B48-4C83-8D0F-F8D144D4F806}" type="presParOf" srcId="{E04D0983-68D5-45AC-87F7-E68E17987D9D}" destId="{656B7CE6-3D7D-41DB-8C8C-2A4FC6F242E7}" srcOrd="6" destOrd="0" presId="urn:microsoft.com/office/officeart/2005/8/layout/vList2"/>
    <dgm:cxn modelId="{D35962FE-C81C-4ACA-BCC0-9357168494FD}" type="presParOf" srcId="{E04D0983-68D5-45AC-87F7-E68E17987D9D}" destId="{F308463E-2944-4A97-BD08-829C7868359B}" srcOrd="7" destOrd="0" presId="urn:microsoft.com/office/officeart/2005/8/layout/vList2"/>
    <dgm:cxn modelId="{855522AE-8E2D-4DD4-9193-512763B5E82F}" type="presParOf" srcId="{E04D0983-68D5-45AC-87F7-E68E17987D9D}" destId="{D3CE04C1-9BE3-4C80-8934-0FD3BA37BE61}" srcOrd="8" destOrd="0" presId="urn:microsoft.com/office/officeart/2005/8/layout/vList2"/>
    <dgm:cxn modelId="{A5172B57-35B1-408D-95F3-3E59C1B58B9F}" type="presParOf" srcId="{E04D0983-68D5-45AC-87F7-E68E17987D9D}" destId="{FC6A72CA-B82E-440C-B5DE-BFC93AAB58AA}" srcOrd="9" destOrd="0" presId="urn:microsoft.com/office/officeart/2005/8/layout/vList2"/>
    <dgm:cxn modelId="{B575E582-EDF0-45DF-8E33-9E3A62044050}" type="presParOf" srcId="{E04D0983-68D5-45AC-87F7-E68E17987D9D}" destId="{BC194A96-D333-46AE-BDF6-42988A618A8A}" srcOrd="10" destOrd="0" presId="urn:microsoft.com/office/officeart/2005/8/layout/vList2"/>
    <dgm:cxn modelId="{173C1369-A780-4D2B-A2F8-951E38D59C5C}" type="presParOf" srcId="{E04D0983-68D5-45AC-87F7-E68E17987D9D}" destId="{6F879C5A-2BCE-4639-9FA0-B8673969A062}" srcOrd="11" destOrd="0" presId="urn:microsoft.com/office/officeart/2005/8/layout/vList2"/>
    <dgm:cxn modelId="{3CEA4A00-D3AC-4EFE-8D4E-93C10A16A12F}" type="presParOf" srcId="{E04D0983-68D5-45AC-87F7-E68E17987D9D}" destId="{9AC3B907-F5A6-418D-9643-290190795AD7}" srcOrd="12" destOrd="0" presId="urn:microsoft.com/office/officeart/2005/8/layout/vList2"/>
    <dgm:cxn modelId="{915D8F9B-42FC-4A54-BFD4-EACE3B5BE0CB}" type="presParOf" srcId="{E04D0983-68D5-45AC-87F7-E68E17987D9D}" destId="{31D91DB7-BC36-4AC4-B901-BD451AEE1FF3}" srcOrd="13" destOrd="0" presId="urn:microsoft.com/office/officeart/2005/8/layout/vList2"/>
    <dgm:cxn modelId="{045C6422-E477-4852-93EA-C777687BA00F}" type="presParOf" srcId="{E04D0983-68D5-45AC-87F7-E68E17987D9D}" destId="{0A322539-A0FF-43E6-8961-8D29216993CB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AED194-4365-4502-BFDE-0FD7F71E210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EB241F-BCEE-475E-83AC-6656D55D1841}">
      <dgm:prSet/>
      <dgm:spPr/>
      <dgm:t>
        <a:bodyPr/>
        <a:lstStyle/>
        <a:p>
          <a:r>
            <a:rPr lang="it" dirty="0"/>
            <a:t>Dipendenza dagli altri</a:t>
          </a:r>
        </a:p>
      </dgm:t>
    </dgm:pt>
    <dgm:pt modelId="{D74D5F4D-9CFE-42C1-9267-E9F315F362C4}" type="parTrans" cxnId="{123A41FE-2666-4DDD-B5A7-21ABB40A95D9}">
      <dgm:prSet/>
      <dgm:spPr/>
      <dgm:t>
        <a:bodyPr/>
        <a:lstStyle/>
        <a:p>
          <a:endParaRPr lang="en-US"/>
        </a:p>
      </dgm:t>
    </dgm:pt>
    <dgm:pt modelId="{79393226-E34F-489F-8320-67E45C3187D9}" type="sibTrans" cxnId="{123A41FE-2666-4DDD-B5A7-21ABB40A95D9}">
      <dgm:prSet/>
      <dgm:spPr/>
      <dgm:t>
        <a:bodyPr/>
        <a:lstStyle/>
        <a:p>
          <a:endParaRPr lang="en-US"/>
        </a:p>
      </dgm:t>
    </dgm:pt>
    <dgm:pt modelId="{DE4FEEF1-4D35-45AD-81E7-F49235291363}">
      <dgm:prSet/>
      <dgm:spPr/>
      <dgm:t>
        <a:bodyPr/>
        <a:lstStyle/>
        <a:p>
          <a:r>
            <a:rPr lang="it" dirty="0"/>
            <a:t>Isolamento: una cosa in meno di cui parlare (stili di abbigliamento)</a:t>
          </a:r>
        </a:p>
      </dgm:t>
    </dgm:pt>
    <dgm:pt modelId="{54AB3879-4E22-41B7-ABF2-04ACEB7722BC}" type="parTrans" cxnId="{454459F5-2BC4-47E3-8C57-A628E1EF837A}">
      <dgm:prSet/>
      <dgm:spPr/>
      <dgm:t>
        <a:bodyPr/>
        <a:lstStyle/>
        <a:p>
          <a:endParaRPr lang="en-US"/>
        </a:p>
      </dgm:t>
    </dgm:pt>
    <dgm:pt modelId="{DDDD3261-0A3E-4559-93FF-F44DEDC2A96D}" type="sibTrans" cxnId="{454459F5-2BC4-47E3-8C57-A628E1EF837A}">
      <dgm:prSet/>
      <dgm:spPr/>
      <dgm:t>
        <a:bodyPr/>
        <a:lstStyle/>
        <a:p>
          <a:endParaRPr lang="en-US"/>
        </a:p>
      </dgm:t>
    </dgm:pt>
    <dgm:pt modelId="{133D6938-9AC6-4549-AB55-2813C97548BE}">
      <dgm:prSet/>
      <dgm:spPr/>
      <dgm:t>
        <a:bodyPr/>
        <a:lstStyle/>
        <a:p>
          <a:r>
            <a:rPr lang="it" dirty="0"/>
            <a:t>Bassa motivazione/meno responsabilità</a:t>
          </a:r>
        </a:p>
      </dgm:t>
    </dgm:pt>
    <dgm:pt modelId="{43A05735-E316-440F-8A44-452F5F8E862F}" type="parTrans" cxnId="{419CB376-3254-40B8-BA16-7A2A10E2AA44}">
      <dgm:prSet/>
      <dgm:spPr/>
      <dgm:t>
        <a:bodyPr/>
        <a:lstStyle/>
        <a:p>
          <a:endParaRPr lang="en-US"/>
        </a:p>
      </dgm:t>
    </dgm:pt>
    <dgm:pt modelId="{7224DFE9-53A7-46CA-ABCD-15236E6572A5}" type="sibTrans" cxnId="{419CB376-3254-40B8-BA16-7A2A10E2AA44}">
      <dgm:prSet/>
      <dgm:spPr/>
      <dgm:t>
        <a:bodyPr/>
        <a:lstStyle/>
        <a:p>
          <a:endParaRPr lang="en-US"/>
        </a:p>
      </dgm:t>
    </dgm:pt>
    <dgm:pt modelId="{341D9740-B820-4475-B9DF-3F3007205D3D}">
      <dgm:prSet/>
      <dgm:spPr/>
      <dgm:t>
        <a:bodyPr/>
        <a:lstStyle/>
        <a:p>
          <a:r>
            <a:rPr lang="it" dirty="0"/>
            <a:t>Bassa autostima a causa di minori amicizie tra coetanei</a:t>
          </a:r>
        </a:p>
      </dgm:t>
    </dgm:pt>
    <dgm:pt modelId="{AFD70462-B252-4874-90DF-E90B916601E5}" type="parTrans" cxnId="{955DBFA5-2ED0-4CC0-9DA7-44AB23A541C7}">
      <dgm:prSet/>
      <dgm:spPr/>
      <dgm:t>
        <a:bodyPr/>
        <a:lstStyle/>
        <a:p>
          <a:endParaRPr lang="en-US"/>
        </a:p>
      </dgm:t>
    </dgm:pt>
    <dgm:pt modelId="{C1ABAC1A-C31C-42D5-A676-0DAB75E5975A}" type="sibTrans" cxnId="{955DBFA5-2ED0-4CC0-9DA7-44AB23A541C7}">
      <dgm:prSet/>
      <dgm:spPr/>
      <dgm:t>
        <a:bodyPr/>
        <a:lstStyle/>
        <a:p>
          <a:endParaRPr lang="en-US"/>
        </a:p>
      </dgm:t>
    </dgm:pt>
    <dgm:pt modelId="{8EDF91CD-3E82-4059-AC21-451647E1A397}" type="pres">
      <dgm:prSet presAssocID="{E6AED194-4365-4502-BFDE-0FD7F71E210E}" presName="diagram" presStyleCnt="0">
        <dgm:presLayoutVars>
          <dgm:dir/>
          <dgm:resizeHandles val="exact"/>
        </dgm:presLayoutVars>
      </dgm:prSet>
      <dgm:spPr/>
    </dgm:pt>
    <dgm:pt modelId="{896B116F-F360-4757-99F4-81919D01CBC2}" type="pres">
      <dgm:prSet presAssocID="{6AEB241F-BCEE-475E-83AC-6656D55D1841}" presName="node" presStyleLbl="node1" presStyleIdx="0" presStyleCnt="4">
        <dgm:presLayoutVars>
          <dgm:bulletEnabled val="1"/>
        </dgm:presLayoutVars>
      </dgm:prSet>
      <dgm:spPr/>
    </dgm:pt>
    <dgm:pt modelId="{EE512F80-F435-4299-ACF2-4BF72701F2CE}" type="pres">
      <dgm:prSet presAssocID="{79393226-E34F-489F-8320-67E45C3187D9}" presName="sibTrans" presStyleCnt="0"/>
      <dgm:spPr/>
    </dgm:pt>
    <dgm:pt modelId="{03BF8C95-D15B-4DAA-B257-8CAACAF72265}" type="pres">
      <dgm:prSet presAssocID="{DE4FEEF1-4D35-45AD-81E7-F49235291363}" presName="node" presStyleLbl="node1" presStyleIdx="1" presStyleCnt="4">
        <dgm:presLayoutVars>
          <dgm:bulletEnabled val="1"/>
        </dgm:presLayoutVars>
      </dgm:prSet>
      <dgm:spPr/>
    </dgm:pt>
    <dgm:pt modelId="{9C8E0BDE-C319-4A82-88DE-60F039CF2A33}" type="pres">
      <dgm:prSet presAssocID="{DDDD3261-0A3E-4559-93FF-F44DEDC2A96D}" presName="sibTrans" presStyleCnt="0"/>
      <dgm:spPr/>
    </dgm:pt>
    <dgm:pt modelId="{F53D6E01-C3FE-4F96-A34E-EBCAAFB029EC}" type="pres">
      <dgm:prSet presAssocID="{133D6938-9AC6-4549-AB55-2813C97548BE}" presName="node" presStyleLbl="node1" presStyleIdx="2" presStyleCnt="4">
        <dgm:presLayoutVars>
          <dgm:bulletEnabled val="1"/>
        </dgm:presLayoutVars>
      </dgm:prSet>
      <dgm:spPr/>
    </dgm:pt>
    <dgm:pt modelId="{C7F2189E-8FEB-488A-B127-B95ECDCE5314}" type="pres">
      <dgm:prSet presAssocID="{7224DFE9-53A7-46CA-ABCD-15236E6572A5}" presName="sibTrans" presStyleCnt="0"/>
      <dgm:spPr/>
    </dgm:pt>
    <dgm:pt modelId="{A0215C11-87B0-47BB-B56A-989408900D2C}" type="pres">
      <dgm:prSet presAssocID="{341D9740-B820-4475-B9DF-3F3007205D3D}" presName="node" presStyleLbl="node1" presStyleIdx="3" presStyleCnt="4">
        <dgm:presLayoutVars>
          <dgm:bulletEnabled val="1"/>
        </dgm:presLayoutVars>
      </dgm:prSet>
      <dgm:spPr/>
    </dgm:pt>
  </dgm:ptLst>
  <dgm:cxnLst>
    <dgm:cxn modelId="{DDEAA70C-BDF3-4384-993E-31FDF8576406}" type="presOf" srcId="{6AEB241F-BCEE-475E-83AC-6656D55D1841}" destId="{896B116F-F360-4757-99F4-81919D01CBC2}" srcOrd="0" destOrd="0" presId="urn:microsoft.com/office/officeart/2005/8/layout/default"/>
    <dgm:cxn modelId="{0A065724-3731-45C0-AED0-33A50F17C1ED}" type="presOf" srcId="{E6AED194-4365-4502-BFDE-0FD7F71E210E}" destId="{8EDF91CD-3E82-4059-AC21-451647E1A397}" srcOrd="0" destOrd="0" presId="urn:microsoft.com/office/officeart/2005/8/layout/default"/>
    <dgm:cxn modelId="{AF1B3A3A-8352-47A5-9143-953BCF508679}" type="presOf" srcId="{133D6938-9AC6-4549-AB55-2813C97548BE}" destId="{F53D6E01-C3FE-4F96-A34E-EBCAAFB029EC}" srcOrd="0" destOrd="0" presId="urn:microsoft.com/office/officeart/2005/8/layout/default"/>
    <dgm:cxn modelId="{419CB376-3254-40B8-BA16-7A2A10E2AA44}" srcId="{E6AED194-4365-4502-BFDE-0FD7F71E210E}" destId="{133D6938-9AC6-4549-AB55-2813C97548BE}" srcOrd="2" destOrd="0" parTransId="{43A05735-E316-440F-8A44-452F5F8E862F}" sibTransId="{7224DFE9-53A7-46CA-ABCD-15236E6572A5}"/>
    <dgm:cxn modelId="{955DBFA5-2ED0-4CC0-9DA7-44AB23A541C7}" srcId="{E6AED194-4365-4502-BFDE-0FD7F71E210E}" destId="{341D9740-B820-4475-B9DF-3F3007205D3D}" srcOrd="3" destOrd="0" parTransId="{AFD70462-B252-4874-90DF-E90B916601E5}" sibTransId="{C1ABAC1A-C31C-42D5-A676-0DAB75E5975A}"/>
    <dgm:cxn modelId="{6BFB65B8-FBCD-4776-92AB-F48364BD59AA}" type="presOf" srcId="{DE4FEEF1-4D35-45AD-81E7-F49235291363}" destId="{03BF8C95-D15B-4DAA-B257-8CAACAF72265}" srcOrd="0" destOrd="0" presId="urn:microsoft.com/office/officeart/2005/8/layout/default"/>
    <dgm:cxn modelId="{E21254DC-A24E-4448-B6E2-755C6643A8C8}" type="presOf" srcId="{341D9740-B820-4475-B9DF-3F3007205D3D}" destId="{A0215C11-87B0-47BB-B56A-989408900D2C}" srcOrd="0" destOrd="0" presId="urn:microsoft.com/office/officeart/2005/8/layout/default"/>
    <dgm:cxn modelId="{454459F5-2BC4-47E3-8C57-A628E1EF837A}" srcId="{E6AED194-4365-4502-BFDE-0FD7F71E210E}" destId="{DE4FEEF1-4D35-45AD-81E7-F49235291363}" srcOrd="1" destOrd="0" parTransId="{54AB3879-4E22-41B7-ABF2-04ACEB7722BC}" sibTransId="{DDDD3261-0A3E-4559-93FF-F44DEDC2A96D}"/>
    <dgm:cxn modelId="{123A41FE-2666-4DDD-B5A7-21ABB40A95D9}" srcId="{E6AED194-4365-4502-BFDE-0FD7F71E210E}" destId="{6AEB241F-BCEE-475E-83AC-6656D55D1841}" srcOrd="0" destOrd="0" parTransId="{D74D5F4D-9CFE-42C1-9267-E9F315F362C4}" sibTransId="{79393226-E34F-489F-8320-67E45C3187D9}"/>
    <dgm:cxn modelId="{7272C720-F9E2-4D94-AD85-6DF7E5FF1F3A}" type="presParOf" srcId="{8EDF91CD-3E82-4059-AC21-451647E1A397}" destId="{896B116F-F360-4757-99F4-81919D01CBC2}" srcOrd="0" destOrd="0" presId="urn:microsoft.com/office/officeart/2005/8/layout/default"/>
    <dgm:cxn modelId="{8DACFF72-AE53-4D62-A99B-DB2D6BAE3BAE}" type="presParOf" srcId="{8EDF91CD-3E82-4059-AC21-451647E1A397}" destId="{EE512F80-F435-4299-ACF2-4BF72701F2CE}" srcOrd="1" destOrd="0" presId="urn:microsoft.com/office/officeart/2005/8/layout/default"/>
    <dgm:cxn modelId="{2520B9D1-3AFF-46F0-81C7-1FDBFFE5E893}" type="presParOf" srcId="{8EDF91CD-3E82-4059-AC21-451647E1A397}" destId="{03BF8C95-D15B-4DAA-B257-8CAACAF72265}" srcOrd="2" destOrd="0" presId="urn:microsoft.com/office/officeart/2005/8/layout/default"/>
    <dgm:cxn modelId="{C2F9F6E6-DC42-4303-AAA9-589C2DA8439B}" type="presParOf" srcId="{8EDF91CD-3E82-4059-AC21-451647E1A397}" destId="{9C8E0BDE-C319-4A82-88DE-60F039CF2A33}" srcOrd="3" destOrd="0" presId="urn:microsoft.com/office/officeart/2005/8/layout/default"/>
    <dgm:cxn modelId="{D7BF2E21-03A2-4132-A5FE-84F0862C13F9}" type="presParOf" srcId="{8EDF91CD-3E82-4059-AC21-451647E1A397}" destId="{F53D6E01-C3FE-4F96-A34E-EBCAAFB029EC}" srcOrd="4" destOrd="0" presId="urn:microsoft.com/office/officeart/2005/8/layout/default"/>
    <dgm:cxn modelId="{AFDDBB1D-A55A-474A-B752-D8FFA7528BE4}" type="presParOf" srcId="{8EDF91CD-3E82-4059-AC21-451647E1A397}" destId="{C7F2189E-8FEB-488A-B127-B95ECDCE5314}" srcOrd="5" destOrd="0" presId="urn:microsoft.com/office/officeart/2005/8/layout/default"/>
    <dgm:cxn modelId="{0A01E71F-D896-4BCC-87B9-7860B4DCF5F8}" type="presParOf" srcId="{8EDF91CD-3E82-4059-AC21-451647E1A397}" destId="{A0215C11-87B0-47BB-B56A-989408900D2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19B91D-772A-441C-BD56-E017F5A627A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C2203F-F19C-4B0A-AA32-C76C3474BE5C}">
      <dgm:prSet/>
      <dgm:spPr/>
      <dgm:t>
        <a:bodyPr/>
        <a:lstStyle/>
        <a:p>
          <a:r>
            <a:rPr lang="it" dirty="0"/>
            <a:t>Incoraggiare l'indipendenza</a:t>
          </a:r>
        </a:p>
      </dgm:t>
    </dgm:pt>
    <dgm:pt modelId="{C55E221B-4B44-4A8C-BE05-A0A0065E9E3D}" type="parTrans" cxnId="{B57150F0-FF04-48F9-B810-AD5A4DDA58F7}">
      <dgm:prSet/>
      <dgm:spPr/>
      <dgm:t>
        <a:bodyPr/>
        <a:lstStyle/>
        <a:p>
          <a:endParaRPr lang="en-US"/>
        </a:p>
      </dgm:t>
    </dgm:pt>
    <dgm:pt modelId="{5A2BEB96-6BFC-4327-97A6-72A455107603}" type="sibTrans" cxnId="{B57150F0-FF04-48F9-B810-AD5A4DDA58F7}">
      <dgm:prSet/>
      <dgm:spPr/>
      <dgm:t>
        <a:bodyPr/>
        <a:lstStyle/>
        <a:p>
          <a:endParaRPr lang="en-US"/>
        </a:p>
      </dgm:t>
    </dgm:pt>
    <dgm:pt modelId="{95ADD401-476C-4A1F-8058-753E3CA7D3FF}">
      <dgm:prSet/>
      <dgm:spPr/>
      <dgm:t>
        <a:bodyPr/>
        <a:lstStyle/>
        <a:p>
          <a:r>
            <a:rPr lang="it" dirty="0"/>
            <a:t>Essere organizzato, avere un sistema</a:t>
          </a:r>
        </a:p>
      </dgm:t>
    </dgm:pt>
    <dgm:pt modelId="{ED914BBD-A15D-4665-9399-743CC8420896}" type="parTrans" cxnId="{1DD2BD05-5855-4E2D-A803-BDC71FA2F9CB}">
      <dgm:prSet/>
      <dgm:spPr/>
      <dgm:t>
        <a:bodyPr/>
        <a:lstStyle/>
        <a:p>
          <a:endParaRPr lang="en-US"/>
        </a:p>
      </dgm:t>
    </dgm:pt>
    <dgm:pt modelId="{02502A11-AD02-4109-90AF-631D1BFFFCCD}" type="sibTrans" cxnId="{1DD2BD05-5855-4E2D-A803-BDC71FA2F9CB}">
      <dgm:prSet/>
      <dgm:spPr/>
      <dgm:t>
        <a:bodyPr/>
        <a:lstStyle/>
        <a:p>
          <a:endParaRPr lang="en-US"/>
        </a:p>
      </dgm:t>
    </dgm:pt>
    <dgm:pt modelId="{96EAFC74-A63E-489E-9157-78E0D05E5857}">
      <dgm:prSet/>
      <dgm:spPr/>
      <dgm:t>
        <a:bodyPr/>
        <a:lstStyle/>
        <a:p>
          <a:r>
            <a:rPr lang="it" dirty="0"/>
            <a:t>Strategie: sequenziamento inverso </a:t>
          </a:r>
          <a:endParaRPr lang="en-US" dirty="0"/>
        </a:p>
      </dgm:t>
    </dgm:pt>
    <dgm:pt modelId="{FE5518FB-2202-4ECF-ABF7-0C640068E1E1}" type="parTrans" cxnId="{24F54323-4F19-44F3-9A69-A5B7223DAC76}">
      <dgm:prSet/>
      <dgm:spPr/>
      <dgm:t>
        <a:bodyPr/>
        <a:lstStyle/>
        <a:p>
          <a:endParaRPr lang="en-US"/>
        </a:p>
      </dgm:t>
    </dgm:pt>
    <dgm:pt modelId="{BF072694-D6C2-453C-BB8D-E00D4A4A76AF}" type="sibTrans" cxnId="{24F54323-4F19-44F3-9A69-A5B7223DAC76}">
      <dgm:prSet/>
      <dgm:spPr/>
      <dgm:t>
        <a:bodyPr/>
        <a:lstStyle/>
        <a:p>
          <a:endParaRPr lang="en-US"/>
        </a:p>
      </dgm:t>
    </dgm:pt>
    <dgm:pt modelId="{12070214-2554-483E-9FF6-04EA78A2D080}">
      <dgm:prSet/>
      <dgm:spPr/>
      <dgm:t>
        <a:bodyPr/>
        <a:lstStyle/>
        <a:p>
          <a:r>
            <a:rPr lang="it" dirty="0"/>
            <a:t>Guadagnare tempo</a:t>
          </a:r>
        </a:p>
      </dgm:t>
    </dgm:pt>
    <dgm:pt modelId="{D52E038A-FD55-453E-8D3E-942724566B85}" type="parTrans" cxnId="{B2B8973B-6957-4117-88FF-ACC0CE09D5DA}">
      <dgm:prSet/>
      <dgm:spPr/>
      <dgm:t>
        <a:bodyPr/>
        <a:lstStyle/>
        <a:p>
          <a:endParaRPr lang="en-US"/>
        </a:p>
      </dgm:t>
    </dgm:pt>
    <dgm:pt modelId="{E9E31BB9-904C-4FC4-85E3-E112E85A2F6B}" type="sibTrans" cxnId="{B2B8973B-6957-4117-88FF-ACC0CE09D5DA}">
      <dgm:prSet/>
      <dgm:spPr/>
      <dgm:t>
        <a:bodyPr/>
        <a:lstStyle/>
        <a:p>
          <a:endParaRPr lang="en-US"/>
        </a:p>
      </dgm:t>
    </dgm:pt>
    <dgm:pt modelId="{F0DCBDF2-E564-46C8-AE1C-79491DE6CF4C}">
      <dgm:prSet/>
      <dgm:spPr/>
      <dgm:t>
        <a:bodyPr/>
        <a:lstStyle/>
        <a:p>
          <a:r>
            <a:rPr lang="it" dirty="0"/>
            <a:t>Dimostrare metodi</a:t>
          </a:r>
        </a:p>
      </dgm:t>
    </dgm:pt>
    <dgm:pt modelId="{41BE6441-613B-46AB-8859-9626B3E00D58}" type="parTrans" cxnId="{F9D27917-7B61-4841-B537-71D8E3C53F7D}">
      <dgm:prSet/>
      <dgm:spPr/>
      <dgm:t>
        <a:bodyPr/>
        <a:lstStyle/>
        <a:p>
          <a:endParaRPr lang="en-US"/>
        </a:p>
      </dgm:t>
    </dgm:pt>
    <dgm:pt modelId="{FF4F6876-14B6-417F-BA98-BEBD9E92554D}" type="sibTrans" cxnId="{F9D27917-7B61-4841-B537-71D8E3C53F7D}">
      <dgm:prSet/>
      <dgm:spPr/>
      <dgm:t>
        <a:bodyPr/>
        <a:lstStyle/>
        <a:p>
          <a:endParaRPr lang="en-US"/>
        </a:p>
      </dgm:t>
    </dgm:pt>
    <dgm:pt modelId="{C58D0ED5-241D-4691-AFAF-20CB595CC099}">
      <dgm:prSet/>
      <dgm:spPr/>
      <dgm:t>
        <a:bodyPr/>
        <a:lstStyle/>
        <a:p>
          <a:r>
            <a:rPr lang="it" dirty="0"/>
            <a:t>Orientamento bottoni, cerniere</a:t>
          </a:r>
        </a:p>
      </dgm:t>
    </dgm:pt>
    <dgm:pt modelId="{001825E4-8761-4590-8F52-D185F4A65581}" type="parTrans" cxnId="{A8F9E2EF-EACC-40D7-BA96-948A806C7C98}">
      <dgm:prSet/>
      <dgm:spPr/>
      <dgm:t>
        <a:bodyPr/>
        <a:lstStyle/>
        <a:p>
          <a:endParaRPr lang="en-US"/>
        </a:p>
      </dgm:t>
    </dgm:pt>
    <dgm:pt modelId="{FE1C3D82-7955-4EFD-BA0A-FCDF331B3760}" type="sibTrans" cxnId="{A8F9E2EF-EACC-40D7-BA96-948A806C7C98}">
      <dgm:prSet/>
      <dgm:spPr/>
      <dgm:t>
        <a:bodyPr/>
        <a:lstStyle/>
        <a:p>
          <a:endParaRPr lang="en-US"/>
        </a:p>
      </dgm:t>
    </dgm:pt>
    <dgm:pt modelId="{C5A3F3F5-86CD-435F-9E19-F3035A84D15A}">
      <dgm:prSet/>
      <dgm:spPr/>
      <dgm:t>
        <a:bodyPr/>
        <a:lstStyle/>
        <a:p>
          <a:r>
            <a:rPr lang="it" dirty="0"/>
            <a:t>Conoscenza dei loro vestiti</a:t>
          </a:r>
        </a:p>
      </dgm:t>
    </dgm:pt>
    <dgm:pt modelId="{74F0FE4A-F445-4A8B-AADC-6114BDA506E0}" type="parTrans" cxnId="{F328227D-5685-4497-96BB-091CF6184043}">
      <dgm:prSet/>
      <dgm:spPr/>
      <dgm:t>
        <a:bodyPr/>
        <a:lstStyle/>
        <a:p>
          <a:endParaRPr lang="en-US"/>
        </a:p>
      </dgm:t>
    </dgm:pt>
    <dgm:pt modelId="{BCF4D4F1-760C-43B8-84E1-D85255638D64}" type="sibTrans" cxnId="{F328227D-5685-4497-96BB-091CF6184043}">
      <dgm:prSet/>
      <dgm:spPr/>
      <dgm:t>
        <a:bodyPr/>
        <a:lstStyle/>
        <a:p>
          <a:endParaRPr lang="en-US"/>
        </a:p>
      </dgm:t>
    </dgm:pt>
    <dgm:pt modelId="{F5C44124-268E-4295-BE97-3FF45294A24D}">
      <dgm:prSet/>
      <dgm:spPr/>
      <dgm:t>
        <a:bodyPr/>
        <a:lstStyle/>
        <a:p>
          <a:r>
            <a:rPr lang="it" dirty="0"/>
            <a:t>Usa appendini/indizi tattili contrastanti</a:t>
          </a:r>
        </a:p>
      </dgm:t>
    </dgm:pt>
    <dgm:pt modelId="{2A5B9005-B55E-4192-BCA9-3675435F3379}" type="parTrans" cxnId="{9C40433B-DD47-4F3C-881F-B1C75B9D38AE}">
      <dgm:prSet/>
      <dgm:spPr/>
      <dgm:t>
        <a:bodyPr/>
        <a:lstStyle/>
        <a:p>
          <a:endParaRPr lang="en-US"/>
        </a:p>
      </dgm:t>
    </dgm:pt>
    <dgm:pt modelId="{A8422269-E619-4E4A-92EC-F4D6B57DFBF7}" type="sibTrans" cxnId="{9C40433B-DD47-4F3C-881F-B1C75B9D38AE}">
      <dgm:prSet/>
      <dgm:spPr/>
      <dgm:t>
        <a:bodyPr/>
        <a:lstStyle/>
        <a:p>
          <a:endParaRPr lang="en-US"/>
        </a:p>
      </dgm:t>
    </dgm:pt>
    <dgm:pt modelId="{D074CCA3-53A9-4B36-9B46-FEF598D6458A}" type="pres">
      <dgm:prSet presAssocID="{A919B91D-772A-441C-BD56-E017F5A627A4}" presName="linear" presStyleCnt="0">
        <dgm:presLayoutVars>
          <dgm:animLvl val="lvl"/>
          <dgm:resizeHandles val="exact"/>
        </dgm:presLayoutVars>
      </dgm:prSet>
      <dgm:spPr/>
    </dgm:pt>
    <dgm:pt modelId="{A2AAF7D6-4C15-4ED8-9EF6-DBBE3D751995}" type="pres">
      <dgm:prSet presAssocID="{51C2203F-F19C-4B0A-AA32-C76C3474BE5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1196FF1C-A8D8-42E6-997A-B33402A6C1D5}" type="pres">
      <dgm:prSet presAssocID="{5A2BEB96-6BFC-4327-97A6-72A455107603}" presName="spacer" presStyleCnt="0"/>
      <dgm:spPr/>
    </dgm:pt>
    <dgm:pt modelId="{050D8E01-7D32-4FD6-938F-847E0D062001}" type="pres">
      <dgm:prSet presAssocID="{12070214-2554-483E-9FF6-04EA78A2D08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50E1C75-C3BC-4CC3-83C4-C5DBE6B6C1DD}" type="pres">
      <dgm:prSet presAssocID="{E9E31BB9-904C-4FC4-85E3-E112E85A2F6B}" presName="spacer" presStyleCnt="0"/>
      <dgm:spPr/>
    </dgm:pt>
    <dgm:pt modelId="{C7CE5343-44C8-4B67-8FF3-F18E3DC4A386}" type="pres">
      <dgm:prSet presAssocID="{F0DCBDF2-E564-46C8-AE1C-79491DE6CF4C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0BA25AC-E207-49AF-954D-E3B54768EF99}" type="pres">
      <dgm:prSet presAssocID="{FF4F6876-14B6-417F-BA98-BEBD9E92554D}" presName="spacer" presStyleCnt="0"/>
      <dgm:spPr/>
    </dgm:pt>
    <dgm:pt modelId="{AE06A669-33CE-4664-9C5F-03C6EEE47A7E}" type="pres">
      <dgm:prSet presAssocID="{C5A3F3F5-86CD-435F-9E19-F3035A84D15A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2C48EBA6-0169-44BC-A0F2-B007DCC8E8BE}" type="pres">
      <dgm:prSet presAssocID="{BCF4D4F1-760C-43B8-84E1-D85255638D64}" presName="spacer" presStyleCnt="0"/>
      <dgm:spPr/>
    </dgm:pt>
    <dgm:pt modelId="{0E085D56-1CA7-429A-8855-82C7230D93AD}" type="pres">
      <dgm:prSet presAssocID="{C58D0ED5-241D-4691-AFAF-20CB595CC099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7CE5F6A-6E84-4844-BE40-60F722404272}" type="pres">
      <dgm:prSet presAssocID="{FE1C3D82-7955-4EFD-BA0A-FCDF331B3760}" presName="spacer" presStyleCnt="0"/>
      <dgm:spPr/>
    </dgm:pt>
    <dgm:pt modelId="{DA9BC93F-27AD-412D-927B-7E922CEAD1CA}" type="pres">
      <dgm:prSet presAssocID="{95ADD401-476C-4A1F-8058-753E3CA7D3F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B8B8882-9359-4B81-8E71-BFAFFB9AFEA4}" type="pres">
      <dgm:prSet presAssocID="{02502A11-AD02-4109-90AF-631D1BFFFCCD}" presName="spacer" presStyleCnt="0"/>
      <dgm:spPr/>
    </dgm:pt>
    <dgm:pt modelId="{61DD4F04-B33C-41C4-AEC5-529DB85A0684}" type="pres">
      <dgm:prSet presAssocID="{F5C44124-268E-4295-BE97-3FF45294A24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E0F3E14A-9AC5-476D-97CF-3FB8B0353523}" type="pres">
      <dgm:prSet presAssocID="{A8422269-E619-4E4A-92EC-F4D6B57DFBF7}" presName="spacer" presStyleCnt="0"/>
      <dgm:spPr/>
    </dgm:pt>
    <dgm:pt modelId="{80A5944A-5B29-4E77-9E5A-B0E26E9AA841}" type="pres">
      <dgm:prSet presAssocID="{96EAFC74-A63E-489E-9157-78E0D05E585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1DD2BD05-5855-4E2D-A803-BDC71FA2F9CB}" srcId="{A919B91D-772A-441C-BD56-E017F5A627A4}" destId="{95ADD401-476C-4A1F-8058-753E3CA7D3FF}" srcOrd="5" destOrd="0" parTransId="{ED914BBD-A15D-4665-9399-743CC8420896}" sibTransId="{02502A11-AD02-4109-90AF-631D1BFFFCCD}"/>
    <dgm:cxn modelId="{AE4F530F-3E81-4D2B-B1B0-BAF62DD488D1}" type="presOf" srcId="{C58D0ED5-241D-4691-AFAF-20CB595CC099}" destId="{0E085D56-1CA7-429A-8855-82C7230D93AD}" srcOrd="0" destOrd="0" presId="urn:microsoft.com/office/officeart/2005/8/layout/vList2"/>
    <dgm:cxn modelId="{AB980116-A16D-46BA-BE45-92DFE83D1BFC}" type="presOf" srcId="{C5A3F3F5-86CD-435F-9E19-F3035A84D15A}" destId="{AE06A669-33CE-4664-9C5F-03C6EEE47A7E}" srcOrd="0" destOrd="0" presId="urn:microsoft.com/office/officeart/2005/8/layout/vList2"/>
    <dgm:cxn modelId="{F9D27917-7B61-4841-B537-71D8E3C53F7D}" srcId="{A919B91D-772A-441C-BD56-E017F5A627A4}" destId="{F0DCBDF2-E564-46C8-AE1C-79491DE6CF4C}" srcOrd="2" destOrd="0" parTransId="{41BE6441-613B-46AB-8859-9626B3E00D58}" sibTransId="{FF4F6876-14B6-417F-BA98-BEBD9E92554D}"/>
    <dgm:cxn modelId="{24F54323-4F19-44F3-9A69-A5B7223DAC76}" srcId="{A919B91D-772A-441C-BD56-E017F5A627A4}" destId="{96EAFC74-A63E-489E-9157-78E0D05E5857}" srcOrd="7" destOrd="0" parTransId="{FE5518FB-2202-4ECF-ABF7-0C640068E1E1}" sibTransId="{BF072694-D6C2-453C-BB8D-E00D4A4A76AF}"/>
    <dgm:cxn modelId="{9C40433B-DD47-4F3C-881F-B1C75B9D38AE}" srcId="{A919B91D-772A-441C-BD56-E017F5A627A4}" destId="{F5C44124-268E-4295-BE97-3FF45294A24D}" srcOrd="6" destOrd="0" parTransId="{2A5B9005-B55E-4192-BCA9-3675435F3379}" sibTransId="{A8422269-E619-4E4A-92EC-F4D6B57DFBF7}"/>
    <dgm:cxn modelId="{B2B8973B-6957-4117-88FF-ACC0CE09D5DA}" srcId="{A919B91D-772A-441C-BD56-E017F5A627A4}" destId="{12070214-2554-483E-9FF6-04EA78A2D080}" srcOrd="1" destOrd="0" parTransId="{D52E038A-FD55-453E-8D3E-942724566B85}" sibTransId="{E9E31BB9-904C-4FC4-85E3-E112E85A2F6B}"/>
    <dgm:cxn modelId="{34A14144-3354-4D29-A45F-36419751AACB}" type="presOf" srcId="{12070214-2554-483E-9FF6-04EA78A2D080}" destId="{050D8E01-7D32-4FD6-938F-847E0D062001}" srcOrd="0" destOrd="0" presId="urn:microsoft.com/office/officeart/2005/8/layout/vList2"/>
    <dgm:cxn modelId="{C1AE9565-D951-4D1C-910C-7BE22D7C187F}" type="presOf" srcId="{F0DCBDF2-E564-46C8-AE1C-79491DE6CF4C}" destId="{C7CE5343-44C8-4B67-8FF3-F18E3DC4A386}" srcOrd="0" destOrd="0" presId="urn:microsoft.com/office/officeart/2005/8/layout/vList2"/>
    <dgm:cxn modelId="{E2C5A977-B6A8-44B0-A1C1-E1AED7BBB560}" type="presOf" srcId="{A919B91D-772A-441C-BD56-E017F5A627A4}" destId="{D074CCA3-53A9-4B36-9B46-FEF598D6458A}" srcOrd="0" destOrd="0" presId="urn:microsoft.com/office/officeart/2005/8/layout/vList2"/>
    <dgm:cxn modelId="{F328227D-5685-4497-96BB-091CF6184043}" srcId="{A919B91D-772A-441C-BD56-E017F5A627A4}" destId="{C5A3F3F5-86CD-435F-9E19-F3035A84D15A}" srcOrd="3" destOrd="0" parTransId="{74F0FE4A-F445-4A8B-AADC-6114BDA506E0}" sibTransId="{BCF4D4F1-760C-43B8-84E1-D85255638D64}"/>
    <dgm:cxn modelId="{0C920F93-44B3-4C75-A6FE-7722397D2406}" type="presOf" srcId="{96EAFC74-A63E-489E-9157-78E0D05E5857}" destId="{80A5944A-5B29-4E77-9E5A-B0E26E9AA841}" srcOrd="0" destOrd="0" presId="urn:microsoft.com/office/officeart/2005/8/layout/vList2"/>
    <dgm:cxn modelId="{515F8DA4-BE95-4BD7-9FBF-34C953C19947}" type="presOf" srcId="{51C2203F-F19C-4B0A-AA32-C76C3474BE5C}" destId="{A2AAF7D6-4C15-4ED8-9EF6-DBBE3D751995}" srcOrd="0" destOrd="0" presId="urn:microsoft.com/office/officeart/2005/8/layout/vList2"/>
    <dgm:cxn modelId="{80B6C8A8-6ADE-4C4D-8946-DB6FE53E51FD}" type="presOf" srcId="{F5C44124-268E-4295-BE97-3FF45294A24D}" destId="{61DD4F04-B33C-41C4-AEC5-529DB85A0684}" srcOrd="0" destOrd="0" presId="urn:microsoft.com/office/officeart/2005/8/layout/vList2"/>
    <dgm:cxn modelId="{4F614EDF-B329-4A03-8820-1E47D5DDC582}" type="presOf" srcId="{95ADD401-476C-4A1F-8058-753E3CA7D3FF}" destId="{DA9BC93F-27AD-412D-927B-7E922CEAD1CA}" srcOrd="0" destOrd="0" presId="urn:microsoft.com/office/officeart/2005/8/layout/vList2"/>
    <dgm:cxn modelId="{A8F9E2EF-EACC-40D7-BA96-948A806C7C98}" srcId="{A919B91D-772A-441C-BD56-E017F5A627A4}" destId="{C58D0ED5-241D-4691-AFAF-20CB595CC099}" srcOrd="4" destOrd="0" parTransId="{001825E4-8761-4590-8F52-D185F4A65581}" sibTransId="{FE1C3D82-7955-4EFD-BA0A-FCDF331B3760}"/>
    <dgm:cxn modelId="{B57150F0-FF04-48F9-B810-AD5A4DDA58F7}" srcId="{A919B91D-772A-441C-BD56-E017F5A627A4}" destId="{51C2203F-F19C-4B0A-AA32-C76C3474BE5C}" srcOrd="0" destOrd="0" parTransId="{C55E221B-4B44-4A8C-BE05-A0A0065E9E3D}" sibTransId="{5A2BEB96-6BFC-4327-97A6-72A455107603}"/>
    <dgm:cxn modelId="{53FF5284-872A-47F3-882E-D745244FBD2D}" type="presParOf" srcId="{D074CCA3-53A9-4B36-9B46-FEF598D6458A}" destId="{A2AAF7D6-4C15-4ED8-9EF6-DBBE3D751995}" srcOrd="0" destOrd="0" presId="urn:microsoft.com/office/officeart/2005/8/layout/vList2"/>
    <dgm:cxn modelId="{FAD7395C-30FC-44C4-86C9-8E0F314AC84E}" type="presParOf" srcId="{D074CCA3-53A9-4B36-9B46-FEF598D6458A}" destId="{1196FF1C-A8D8-42E6-997A-B33402A6C1D5}" srcOrd="1" destOrd="0" presId="urn:microsoft.com/office/officeart/2005/8/layout/vList2"/>
    <dgm:cxn modelId="{3985AA19-5DD6-4AD0-ACD2-4B3F7D4CDE37}" type="presParOf" srcId="{D074CCA3-53A9-4B36-9B46-FEF598D6458A}" destId="{050D8E01-7D32-4FD6-938F-847E0D062001}" srcOrd="2" destOrd="0" presId="urn:microsoft.com/office/officeart/2005/8/layout/vList2"/>
    <dgm:cxn modelId="{0AD99AE6-F71C-4AA5-9D94-E79B9CF25CCB}" type="presParOf" srcId="{D074CCA3-53A9-4B36-9B46-FEF598D6458A}" destId="{F50E1C75-C3BC-4CC3-83C4-C5DBE6B6C1DD}" srcOrd="3" destOrd="0" presId="urn:microsoft.com/office/officeart/2005/8/layout/vList2"/>
    <dgm:cxn modelId="{311A41DA-5ABE-4478-9070-57473D301697}" type="presParOf" srcId="{D074CCA3-53A9-4B36-9B46-FEF598D6458A}" destId="{C7CE5343-44C8-4B67-8FF3-F18E3DC4A386}" srcOrd="4" destOrd="0" presId="urn:microsoft.com/office/officeart/2005/8/layout/vList2"/>
    <dgm:cxn modelId="{E840B80A-F8D6-421B-8E05-E87951391E31}" type="presParOf" srcId="{D074CCA3-53A9-4B36-9B46-FEF598D6458A}" destId="{50BA25AC-E207-49AF-954D-E3B54768EF99}" srcOrd="5" destOrd="0" presId="urn:microsoft.com/office/officeart/2005/8/layout/vList2"/>
    <dgm:cxn modelId="{2A03C1C6-D8B6-4C6E-BD22-A04586B5A549}" type="presParOf" srcId="{D074CCA3-53A9-4B36-9B46-FEF598D6458A}" destId="{AE06A669-33CE-4664-9C5F-03C6EEE47A7E}" srcOrd="6" destOrd="0" presId="urn:microsoft.com/office/officeart/2005/8/layout/vList2"/>
    <dgm:cxn modelId="{E8CA13C6-F8FF-4E97-830A-8AF29FB33309}" type="presParOf" srcId="{D074CCA3-53A9-4B36-9B46-FEF598D6458A}" destId="{2C48EBA6-0169-44BC-A0F2-B007DCC8E8BE}" srcOrd="7" destOrd="0" presId="urn:microsoft.com/office/officeart/2005/8/layout/vList2"/>
    <dgm:cxn modelId="{2B01C66A-7E37-45E1-9C78-DC5B4FC5D604}" type="presParOf" srcId="{D074CCA3-53A9-4B36-9B46-FEF598D6458A}" destId="{0E085D56-1CA7-429A-8855-82C7230D93AD}" srcOrd="8" destOrd="0" presId="urn:microsoft.com/office/officeart/2005/8/layout/vList2"/>
    <dgm:cxn modelId="{E190AE09-FFA8-4337-A51F-73C60DA6352A}" type="presParOf" srcId="{D074CCA3-53A9-4B36-9B46-FEF598D6458A}" destId="{B7CE5F6A-6E84-4844-BE40-60F722404272}" srcOrd="9" destOrd="0" presId="urn:microsoft.com/office/officeart/2005/8/layout/vList2"/>
    <dgm:cxn modelId="{510DA4EA-C524-4F95-B119-29AFD0716FE0}" type="presParOf" srcId="{D074CCA3-53A9-4B36-9B46-FEF598D6458A}" destId="{DA9BC93F-27AD-412D-927B-7E922CEAD1CA}" srcOrd="10" destOrd="0" presId="urn:microsoft.com/office/officeart/2005/8/layout/vList2"/>
    <dgm:cxn modelId="{6F7F25AD-1FBE-4DB7-9531-FED049275418}" type="presParOf" srcId="{D074CCA3-53A9-4B36-9B46-FEF598D6458A}" destId="{EB8B8882-9359-4B81-8E71-BFAFFB9AFEA4}" srcOrd="11" destOrd="0" presId="urn:microsoft.com/office/officeart/2005/8/layout/vList2"/>
    <dgm:cxn modelId="{FCD6DEAD-F956-4BD9-B53A-8FEB7F2BC5C0}" type="presParOf" srcId="{D074CCA3-53A9-4B36-9B46-FEF598D6458A}" destId="{61DD4F04-B33C-41C4-AEC5-529DB85A0684}" srcOrd="12" destOrd="0" presId="urn:microsoft.com/office/officeart/2005/8/layout/vList2"/>
    <dgm:cxn modelId="{50C6D835-EAAB-4263-94CE-D6B70446291A}" type="presParOf" srcId="{D074CCA3-53A9-4B36-9B46-FEF598D6458A}" destId="{E0F3E14A-9AC5-476D-97CF-3FB8B0353523}" srcOrd="13" destOrd="0" presId="urn:microsoft.com/office/officeart/2005/8/layout/vList2"/>
    <dgm:cxn modelId="{516FF0CB-BA45-401E-819E-B5FD4A134678}" type="presParOf" srcId="{D074CCA3-53A9-4B36-9B46-FEF598D6458A}" destId="{80A5944A-5B29-4E77-9E5A-B0E26E9AA841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19B91D-772A-441C-BD56-E017F5A627A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C2203F-F19C-4B0A-AA32-C76C3474BE5C}">
      <dgm:prSet/>
      <dgm:spPr/>
      <dgm:t>
        <a:bodyPr/>
        <a:lstStyle/>
        <a:p>
          <a:r>
            <a:rPr lang="it" dirty="0"/>
            <a:t>Fai compere con gli amici</a:t>
          </a:r>
        </a:p>
      </dgm:t>
    </dgm:pt>
    <dgm:pt modelId="{C55E221B-4B44-4A8C-BE05-A0A0065E9E3D}" type="parTrans" cxnId="{B57150F0-FF04-48F9-B810-AD5A4DDA58F7}">
      <dgm:prSet/>
      <dgm:spPr/>
      <dgm:t>
        <a:bodyPr/>
        <a:lstStyle/>
        <a:p>
          <a:endParaRPr lang="en-US"/>
        </a:p>
      </dgm:t>
    </dgm:pt>
    <dgm:pt modelId="{5A2BEB96-6BFC-4327-97A6-72A455107603}" type="sibTrans" cxnId="{B57150F0-FF04-48F9-B810-AD5A4DDA58F7}">
      <dgm:prSet/>
      <dgm:spPr/>
      <dgm:t>
        <a:bodyPr/>
        <a:lstStyle/>
        <a:p>
          <a:endParaRPr lang="en-US"/>
        </a:p>
      </dgm:t>
    </dgm:pt>
    <dgm:pt modelId="{684D3327-B70C-40DA-8269-EDBEF3975404}">
      <dgm:prSet/>
      <dgm:spPr/>
      <dgm:t>
        <a:bodyPr/>
        <a:lstStyle/>
        <a:p>
          <a:r>
            <a:rPr lang="it" dirty="0"/>
            <a:t>Esci a fare la spesa, prova i vestiti</a:t>
          </a:r>
        </a:p>
      </dgm:t>
    </dgm:pt>
    <dgm:pt modelId="{48D25FE7-A9AB-4F4C-BD80-B1E4C8902500}" type="parTrans" cxnId="{868BA616-8380-4F36-B4D2-45E7218E0E1D}">
      <dgm:prSet/>
      <dgm:spPr/>
    </dgm:pt>
    <dgm:pt modelId="{B173122F-B565-4F4D-BDB0-369BCB20C148}" type="sibTrans" cxnId="{868BA616-8380-4F36-B4D2-45E7218E0E1D}">
      <dgm:prSet/>
      <dgm:spPr/>
    </dgm:pt>
    <dgm:pt modelId="{F9A061E6-83A7-4635-8B09-9D46BBFD8A13}">
      <dgm:prSet/>
      <dgm:spPr/>
      <dgm:t>
        <a:bodyPr/>
        <a:lstStyle/>
        <a:p>
          <a:r>
            <a:rPr lang="it" dirty="0"/>
            <a:t>Parla di ciò che può essere indossato insieme</a:t>
          </a:r>
        </a:p>
      </dgm:t>
    </dgm:pt>
    <dgm:pt modelId="{03E94575-52FF-40D7-91BF-E44D7E40BC07}" type="parTrans" cxnId="{DD572677-3E68-4929-A5E8-B16D62B8BA58}">
      <dgm:prSet/>
      <dgm:spPr/>
    </dgm:pt>
    <dgm:pt modelId="{79F79868-9711-4B22-9F8D-B8503E8928E6}" type="sibTrans" cxnId="{DD572677-3E68-4929-A5E8-B16D62B8BA58}">
      <dgm:prSet/>
      <dgm:spPr/>
    </dgm:pt>
    <dgm:pt modelId="{6230EFCA-8AFA-4CB5-8906-9EE5BD8C9F2B}">
      <dgm:prSet/>
      <dgm:spPr/>
      <dgm:t>
        <a:bodyPr/>
        <a:lstStyle/>
        <a:p>
          <a:r>
            <a:rPr lang="it" dirty="0"/>
            <a:t>Annusa i vestiti dopo l'uso</a:t>
          </a:r>
        </a:p>
      </dgm:t>
    </dgm:pt>
    <dgm:pt modelId="{701B0752-11DA-4EB2-9E7F-92B8602A6B9F}" type="parTrans" cxnId="{DCD1D67E-D12D-4C5A-AA87-3FB77B87E338}">
      <dgm:prSet/>
      <dgm:spPr/>
    </dgm:pt>
    <dgm:pt modelId="{6EEF8818-9D96-483C-B481-410008E368E4}" type="sibTrans" cxnId="{DCD1D67E-D12D-4C5A-AA87-3FB77B87E338}">
      <dgm:prSet/>
      <dgm:spPr/>
    </dgm:pt>
    <dgm:pt modelId="{D9BCFC0B-1209-4C4F-91C5-D8F63B74758D}">
      <dgm:prSet/>
      <dgm:spPr/>
      <dgm:t>
        <a:bodyPr/>
        <a:lstStyle/>
        <a:p>
          <a:r>
            <a:rPr lang="it" dirty="0"/>
            <a:t>Opportunità per conoscere la lavatrice</a:t>
          </a:r>
        </a:p>
      </dgm:t>
    </dgm:pt>
    <dgm:pt modelId="{FEBD4645-7C00-4C47-B98B-2E53ABCA26A1}" type="parTrans" cxnId="{60FFAB42-5B2D-4F93-927E-C7212BEFBA0F}">
      <dgm:prSet/>
      <dgm:spPr/>
    </dgm:pt>
    <dgm:pt modelId="{A05CD10A-F367-4415-B911-0560C9457E50}" type="sibTrans" cxnId="{60FFAB42-5B2D-4F93-927E-C7212BEFBA0F}">
      <dgm:prSet/>
      <dgm:spPr/>
    </dgm:pt>
    <dgm:pt modelId="{21C65E37-99F9-466E-AE82-0BD2FAFD8513}">
      <dgm:prSet/>
      <dgm:spPr/>
      <dgm:t>
        <a:bodyPr/>
        <a:lstStyle/>
        <a:p>
          <a:r>
            <a:rPr lang="it" dirty="0"/>
            <a:t>Scopri dove riporre i vestiti sporchi</a:t>
          </a:r>
        </a:p>
      </dgm:t>
    </dgm:pt>
    <dgm:pt modelId="{D74C64CB-28BD-4733-A29A-DF8FE403CB25}" type="parTrans" cxnId="{21EAC9EE-42B7-46E0-8664-7DD48D4B20C1}">
      <dgm:prSet/>
      <dgm:spPr/>
    </dgm:pt>
    <dgm:pt modelId="{25376F4C-5082-46C1-94FE-53BB323445E7}" type="sibTrans" cxnId="{21EAC9EE-42B7-46E0-8664-7DD48D4B20C1}">
      <dgm:prSet/>
      <dgm:spPr/>
    </dgm:pt>
    <dgm:pt modelId="{692445EF-F270-4F90-AF5B-69FDB3F964EE}">
      <dgm:prSet/>
      <dgm:spPr/>
      <dgm:t>
        <a:bodyPr/>
        <a:lstStyle/>
        <a:p>
          <a:r>
            <a:rPr lang="it" dirty="0"/>
            <a:t>Abbigliamento per diverse occasioni/tempo</a:t>
          </a:r>
        </a:p>
      </dgm:t>
    </dgm:pt>
    <dgm:pt modelId="{A25F8674-1A92-4F18-B85B-8530270FD141}" type="parTrans" cxnId="{C82FEA37-F161-4726-B5D9-44A4F7B67A8C}">
      <dgm:prSet/>
      <dgm:spPr/>
    </dgm:pt>
    <dgm:pt modelId="{786FF271-3375-41E1-A605-AC20B88D1ECB}" type="sibTrans" cxnId="{C82FEA37-F161-4726-B5D9-44A4F7B67A8C}">
      <dgm:prSet/>
      <dgm:spPr/>
    </dgm:pt>
    <dgm:pt modelId="{D074CCA3-53A9-4B36-9B46-FEF598D6458A}" type="pres">
      <dgm:prSet presAssocID="{A919B91D-772A-441C-BD56-E017F5A627A4}" presName="linear" presStyleCnt="0">
        <dgm:presLayoutVars>
          <dgm:animLvl val="lvl"/>
          <dgm:resizeHandles val="exact"/>
        </dgm:presLayoutVars>
      </dgm:prSet>
      <dgm:spPr/>
    </dgm:pt>
    <dgm:pt modelId="{A2AAF7D6-4C15-4ED8-9EF6-DBBE3D751995}" type="pres">
      <dgm:prSet presAssocID="{51C2203F-F19C-4B0A-AA32-C76C3474BE5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196FF1C-A8D8-42E6-997A-B33402A6C1D5}" type="pres">
      <dgm:prSet presAssocID="{5A2BEB96-6BFC-4327-97A6-72A455107603}" presName="spacer" presStyleCnt="0"/>
      <dgm:spPr/>
    </dgm:pt>
    <dgm:pt modelId="{6350E088-21EF-4CCA-8BAC-B992F29918A9}" type="pres">
      <dgm:prSet presAssocID="{684D3327-B70C-40DA-8269-EDBEF3975404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574B59A-8328-4ABE-8AD2-AB6814CC6FD3}" type="pres">
      <dgm:prSet presAssocID="{B173122F-B565-4F4D-BDB0-369BCB20C148}" presName="spacer" presStyleCnt="0"/>
      <dgm:spPr/>
    </dgm:pt>
    <dgm:pt modelId="{5435203E-1776-463F-ABC5-04300B154099}" type="pres">
      <dgm:prSet presAssocID="{F9A061E6-83A7-4635-8B09-9D46BBFD8A1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3C3D1C2-346D-4F67-8E16-7FA4F05B27B8}" type="pres">
      <dgm:prSet presAssocID="{79F79868-9711-4B22-9F8D-B8503E8928E6}" presName="spacer" presStyleCnt="0"/>
      <dgm:spPr/>
    </dgm:pt>
    <dgm:pt modelId="{201D3226-667D-4D76-A83F-C72A313B032D}" type="pres">
      <dgm:prSet presAssocID="{692445EF-F270-4F90-AF5B-69FDB3F964E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BDF07F8-C9DA-4BAF-AFE5-F34D05C9DB46}" type="pres">
      <dgm:prSet presAssocID="{786FF271-3375-41E1-A605-AC20B88D1ECB}" presName="spacer" presStyleCnt="0"/>
      <dgm:spPr/>
    </dgm:pt>
    <dgm:pt modelId="{AAB01B59-CD33-45A3-B3EA-D9D629B795C8}" type="pres">
      <dgm:prSet presAssocID="{6230EFCA-8AFA-4CB5-8906-9EE5BD8C9F2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5A82418-DF4F-4A5E-9D53-EC7F10C2BFDF}" type="pres">
      <dgm:prSet presAssocID="{6EEF8818-9D96-483C-B481-410008E368E4}" presName="spacer" presStyleCnt="0"/>
      <dgm:spPr/>
    </dgm:pt>
    <dgm:pt modelId="{C064F871-AC69-4F7E-A46F-3D33E839C682}" type="pres">
      <dgm:prSet presAssocID="{21C65E37-99F9-466E-AE82-0BD2FAFD851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14864A1-B9EB-43A4-AADD-AF4593106EB9}" type="pres">
      <dgm:prSet presAssocID="{25376F4C-5082-46C1-94FE-53BB323445E7}" presName="spacer" presStyleCnt="0"/>
      <dgm:spPr/>
    </dgm:pt>
    <dgm:pt modelId="{441681A3-5C17-4005-917C-6E507A1187B8}" type="pres">
      <dgm:prSet presAssocID="{D9BCFC0B-1209-4C4F-91C5-D8F63B74758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2C35115-DCB2-4E54-BEAF-64D5F262CAA1}" type="presOf" srcId="{21C65E37-99F9-466E-AE82-0BD2FAFD8513}" destId="{C064F871-AC69-4F7E-A46F-3D33E839C682}" srcOrd="0" destOrd="0" presId="urn:microsoft.com/office/officeart/2005/8/layout/vList2"/>
    <dgm:cxn modelId="{868BA616-8380-4F36-B4D2-45E7218E0E1D}" srcId="{A919B91D-772A-441C-BD56-E017F5A627A4}" destId="{684D3327-B70C-40DA-8269-EDBEF3975404}" srcOrd="1" destOrd="0" parTransId="{48D25FE7-A9AB-4F4C-BD80-B1E4C8902500}" sibTransId="{B173122F-B565-4F4D-BDB0-369BCB20C148}"/>
    <dgm:cxn modelId="{6CB1F42A-4355-4F0B-8195-D61C6D38DC6F}" type="presOf" srcId="{692445EF-F270-4F90-AF5B-69FDB3F964EE}" destId="{201D3226-667D-4D76-A83F-C72A313B032D}" srcOrd="0" destOrd="0" presId="urn:microsoft.com/office/officeart/2005/8/layout/vList2"/>
    <dgm:cxn modelId="{C82FEA37-F161-4726-B5D9-44A4F7B67A8C}" srcId="{A919B91D-772A-441C-BD56-E017F5A627A4}" destId="{692445EF-F270-4F90-AF5B-69FDB3F964EE}" srcOrd="3" destOrd="0" parTransId="{A25F8674-1A92-4F18-B85B-8530270FD141}" sibTransId="{786FF271-3375-41E1-A605-AC20B88D1ECB}"/>
    <dgm:cxn modelId="{F057295E-09EF-467D-B745-FDAD84329CBC}" type="presOf" srcId="{F9A061E6-83A7-4635-8B09-9D46BBFD8A13}" destId="{5435203E-1776-463F-ABC5-04300B154099}" srcOrd="0" destOrd="0" presId="urn:microsoft.com/office/officeart/2005/8/layout/vList2"/>
    <dgm:cxn modelId="{60FFAB42-5B2D-4F93-927E-C7212BEFBA0F}" srcId="{A919B91D-772A-441C-BD56-E017F5A627A4}" destId="{D9BCFC0B-1209-4C4F-91C5-D8F63B74758D}" srcOrd="6" destOrd="0" parTransId="{FEBD4645-7C00-4C47-B98B-2E53ABCA26A1}" sibTransId="{A05CD10A-F367-4415-B911-0560C9457E50}"/>
    <dgm:cxn modelId="{85B22276-59B7-4422-A716-BE16B69F33F9}" type="presOf" srcId="{D9BCFC0B-1209-4C4F-91C5-D8F63B74758D}" destId="{441681A3-5C17-4005-917C-6E507A1187B8}" srcOrd="0" destOrd="0" presId="urn:microsoft.com/office/officeart/2005/8/layout/vList2"/>
    <dgm:cxn modelId="{DD572677-3E68-4929-A5E8-B16D62B8BA58}" srcId="{A919B91D-772A-441C-BD56-E017F5A627A4}" destId="{F9A061E6-83A7-4635-8B09-9D46BBFD8A13}" srcOrd="2" destOrd="0" parTransId="{03E94575-52FF-40D7-91BF-E44D7E40BC07}" sibTransId="{79F79868-9711-4B22-9F8D-B8503E8928E6}"/>
    <dgm:cxn modelId="{E2C5A977-B6A8-44B0-A1C1-E1AED7BBB560}" type="presOf" srcId="{A919B91D-772A-441C-BD56-E017F5A627A4}" destId="{D074CCA3-53A9-4B36-9B46-FEF598D6458A}" srcOrd="0" destOrd="0" presId="urn:microsoft.com/office/officeart/2005/8/layout/vList2"/>
    <dgm:cxn modelId="{DCD1D67E-D12D-4C5A-AA87-3FB77B87E338}" srcId="{A919B91D-772A-441C-BD56-E017F5A627A4}" destId="{6230EFCA-8AFA-4CB5-8906-9EE5BD8C9F2B}" srcOrd="4" destOrd="0" parTransId="{701B0752-11DA-4EB2-9E7F-92B8602A6B9F}" sibTransId="{6EEF8818-9D96-483C-B481-410008E368E4}"/>
    <dgm:cxn modelId="{24B3089D-BA1C-4528-B246-F414DA4C9E92}" type="presOf" srcId="{6230EFCA-8AFA-4CB5-8906-9EE5BD8C9F2B}" destId="{AAB01B59-CD33-45A3-B3EA-D9D629B795C8}" srcOrd="0" destOrd="0" presId="urn:microsoft.com/office/officeart/2005/8/layout/vList2"/>
    <dgm:cxn modelId="{515F8DA4-BE95-4BD7-9FBF-34C953C19947}" type="presOf" srcId="{51C2203F-F19C-4B0A-AA32-C76C3474BE5C}" destId="{A2AAF7D6-4C15-4ED8-9EF6-DBBE3D751995}" srcOrd="0" destOrd="0" presId="urn:microsoft.com/office/officeart/2005/8/layout/vList2"/>
    <dgm:cxn modelId="{AD9B1AC8-A6A8-4A02-AD27-D3F726A63EA6}" type="presOf" srcId="{684D3327-B70C-40DA-8269-EDBEF3975404}" destId="{6350E088-21EF-4CCA-8BAC-B992F29918A9}" srcOrd="0" destOrd="0" presId="urn:microsoft.com/office/officeart/2005/8/layout/vList2"/>
    <dgm:cxn modelId="{21EAC9EE-42B7-46E0-8664-7DD48D4B20C1}" srcId="{A919B91D-772A-441C-BD56-E017F5A627A4}" destId="{21C65E37-99F9-466E-AE82-0BD2FAFD8513}" srcOrd="5" destOrd="0" parTransId="{D74C64CB-28BD-4733-A29A-DF8FE403CB25}" sibTransId="{25376F4C-5082-46C1-94FE-53BB323445E7}"/>
    <dgm:cxn modelId="{B57150F0-FF04-48F9-B810-AD5A4DDA58F7}" srcId="{A919B91D-772A-441C-BD56-E017F5A627A4}" destId="{51C2203F-F19C-4B0A-AA32-C76C3474BE5C}" srcOrd="0" destOrd="0" parTransId="{C55E221B-4B44-4A8C-BE05-A0A0065E9E3D}" sibTransId="{5A2BEB96-6BFC-4327-97A6-72A455107603}"/>
    <dgm:cxn modelId="{53FF5284-872A-47F3-882E-D745244FBD2D}" type="presParOf" srcId="{D074CCA3-53A9-4B36-9B46-FEF598D6458A}" destId="{A2AAF7D6-4C15-4ED8-9EF6-DBBE3D751995}" srcOrd="0" destOrd="0" presId="urn:microsoft.com/office/officeart/2005/8/layout/vList2"/>
    <dgm:cxn modelId="{794EC267-9E58-4417-968A-824CC2FE534E}" type="presParOf" srcId="{D074CCA3-53A9-4B36-9B46-FEF598D6458A}" destId="{1196FF1C-A8D8-42E6-997A-B33402A6C1D5}" srcOrd="1" destOrd="0" presId="urn:microsoft.com/office/officeart/2005/8/layout/vList2"/>
    <dgm:cxn modelId="{C4E5AECB-2DC6-4E39-80D5-F2FF34A68A24}" type="presParOf" srcId="{D074CCA3-53A9-4B36-9B46-FEF598D6458A}" destId="{6350E088-21EF-4CCA-8BAC-B992F29918A9}" srcOrd="2" destOrd="0" presId="urn:microsoft.com/office/officeart/2005/8/layout/vList2"/>
    <dgm:cxn modelId="{BA173E1B-9E86-4D92-95ED-6224579C25C2}" type="presParOf" srcId="{D074CCA3-53A9-4B36-9B46-FEF598D6458A}" destId="{8574B59A-8328-4ABE-8AD2-AB6814CC6FD3}" srcOrd="3" destOrd="0" presId="urn:microsoft.com/office/officeart/2005/8/layout/vList2"/>
    <dgm:cxn modelId="{B0DCB038-3A91-4073-AB15-904FAC01083F}" type="presParOf" srcId="{D074CCA3-53A9-4B36-9B46-FEF598D6458A}" destId="{5435203E-1776-463F-ABC5-04300B154099}" srcOrd="4" destOrd="0" presId="urn:microsoft.com/office/officeart/2005/8/layout/vList2"/>
    <dgm:cxn modelId="{90011130-D734-47F7-88E8-C04FCFFCF20E}" type="presParOf" srcId="{D074CCA3-53A9-4B36-9B46-FEF598D6458A}" destId="{03C3D1C2-346D-4F67-8E16-7FA4F05B27B8}" srcOrd="5" destOrd="0" presId="urn:microsoft.com/office/officeart/2005/8/layout/vList2"/>
    <dgm:cxn modelId="{F7A159F1-FB40-471B-BA37-63DAE46B5BEB}" type="presParOf" srcId="{D074CCA3-53A9-4B36-9B46-FEF598D6458A}" destId="{201D3226-667D-4D76-A83F-C72A313B032D}" srcOrd="6" destOrd="0" presId="urn:microsoft.com/office/officeart/2005/8/layout/vList2"/>
    <dgm:cxn modelId="{A29C1EA9-2061-4CF9-94E2-02B4D8DD7248}" type="presParOf" srcId="{D074CCA3-53A9-4B36-9B46-FEF598D6458A}" destId="{2BDF07F8-C9DA-4BAF-AFE5-F34D05C9DB46}" srcOrd="7" destOrd="0" presId="urn:microsoft.com/office/officeart/2005/8/layout/vList2"/>
    <dgm:cxn modelId="{63FE1B11-E960-4232-B492-D7461E761264}" type="presParOf" srcId="{D074CCA3-53A9-4B36-9B46-FEF598D6458A}" destId="{AAB01B59-CD33-45A3-B3EA-D9D629B795C8}" srcOrd="8" destOrd="0" presId="urn:microsoft.com/office/officeart/2005/8/layout/vList2"/>
    <dgm:cxn modelId="{D617C643-8F4B-4659-989A-1F1A913F68E6}" type="presParOf" srcId="{D074CCA3-53A9-4B36-9B46-FEF598D6458A}" destId="{15A82418-DF4F-4A5E-9D53-EC7F10C2BFDF}" srcOrd="9" destOrd="0" presId="urn:microsoft.com/office/officeart/2005/8/layout/vList2"/>
    <dgm:cxn modelId="{B82C3ED9-C546-4399-AEC5-247BA5D04927}" type="presParOf" srcId="{D074CCA3-53A9-4B36-9B46-FEF598D6458A}" destId="{C064F871-AC69-4F7E-A46F-3D33E839C682}" srcOrd="10" destOrd="0" presId="urn:microsoft.com/office/officeart/2005/8/layout/vList2"/>
    <dgm:cxn modelId="{716813F7-4B44-4C6C-BB39-11805D13A0C1}" type="presParOf" srcId="{D074CCA3-53A9-4B36-9B46-FEF598D6458A}" destId="{514864A1-B9EB-43A4-AADD-AF4593106EB9}" srcOrd="11" destOrd="0" presId="urn:microsoft.com/office/officeart/2005/8/layout/vList2"/>
    <dgm:cxn modelId="{2C007690-198B-45BF-90AE-5B46435AD659}" type="presParOf" srcId="{D074CCA3-53A9-4B36-9B46-FEF598D6458A}" destId="{441681A3-5C17-4005-917C-6E507A1187B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19B91D-772A-441C-BD56-E017F5A627A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C2203F-F19C-4B0A-AA32-C76C3474BE5C}">
      <dgm:prSet/>
      <dgm:spPr/>
      <dgm:t>
        <a:bodyPr/>
        <a:lstStyle/>
        <a:p>
          <a:r>
            <a:rPr lang="it" dirty="0"/>
            <a:t>Storie sociali: il bisogno di igiene personale, di interazioni sociali</a:t>
          </a:r>
        </a:p>
      </dgm:t>
    </dgm:pt>
    <dgm:pt modelId="{C55E221B-4B44-4A8C-BE05-A0A0065E9E3D}" type="parTrans" cxnId="{B57150F0-FF04-48F9-B810-AD5A4DDA58F7}">
      <dgm:prSet/>
      <dgm:spPr/>
      <dgm:t>
        <a:bodyPr/>
        <a:lstStyle/>
        <a:p>
          <a:endParaRPr lang="en-US"/>
        </a:p>
      </dgm:t>
    </dgm:pt>
    <dgm:pt modelId="{5A2BEB96-6BFC-4327-97A6-72A455107603}" type="sibTrans" cxnId="{B57150F0-FF04-48F9-B810-AD5A4DDA58F7}">
      <dgm:prSet/>
      <dgm:spPr/>
      <dgm:t>
        <a:bodyPr/>
        <a:lstStyle/>
        <a:p>
          <a:endParaRPr lang="en-US"/>
        </a:p>
      </dgm:t>
    </dgm:pt>
    <dgm:pt modelId="{9CD0FAFF-7D35-4ACA-B455-B6150402340B}">
      <dgm:prSet/>
      <dgm:spPr/>
      <dgm:t>
        <a:bodyPr/>
        <a:lstStyle/>
        <a:p>
          <a:r>
            <a:rPr lang="it" dirty="0"/>
            <a:t>Usando la propria iniziativa per autocontrollarsi o chiedere a qualcun altro: cibo sulla faccia, qualcosa tra i denti</a:t>
          </a:r>
        </a:p>
      </dgm:t>
    </dgm:pt>
    <dgm:pt modelId="{1252C74A-D8EB-4379-A495-6282CD2D5DF3}" type="parTrans" cxnId="{3E170C58-2245-4155-BCF0-03546C340E4C}">
      <dgm:prSet/>
      <dgm:spPr/>
    </dgm:pt>
    <dgm:pt modelId="{ADBBB6E7-9B1D-4011-B017-98EAA95E119F}" type="sibTrans" cxnId="{3E170C58-2245-4155-BCF0-03546C340E4C}">
      <dgm:prSet/>
      <dgm:spPr/>
    </dgm:pt>
    <dgm:pt modelId="{AEB47467-1966-46B1-A15A-4F4DA3F3A9F6}">
      <dgm:prSet/>
      <dgm:spPr/>
      <dgm:t>
        <a:bodyPr/>
        <a:lstStyle/>
        <a:p>
          <a:r>
            <a:rPr lang="it" dirty="0"/>
            <a:t>Comportamenti pubblici/privati – infilare le dita nel naso, toccare le zone intime, educazione sessuale</a:t>
          </a:r>
        </a:p>
      </dgm:t>
    </dgm:pt>
    <dgm:pt modelId="{B8E217A5-AA11-4DE5-8294-4AA16329D91E}" type="parTrans" cxnId="{DC3F1DFD-2F23-4D2C-A9BE-AC972CEA835A}">
      <dgm:prSet/>
      <dgm:spPr/>
    </dgm:pt>
    <dgm:pt modelId="{09F05A2C-A4ED-4A09-A6E7-1F7DCB174CD6}" type="sibTrans" cxnId="{DC3F1DFD-2F23-4D2C-A9BE-AC972CEA835A}">
      <dgm:prSet/>
      <dgm:spPr/>
    </dgm:pt>
    <dgm:pt modelId="{F875530F-495C-4910-8EB9-4ADF657A6644}">
      <dgm:prSet/>
      <dgm:spPr/>
      <dgm:t>
        <a:bodyPr/>
        <a:lstStyle/>
        <a:p>
          <a:r>
            <a:rPr lang="it" dirty="0"/>
            <a:t>Inizia giovane: assistenza mano nella mano, diminuzione graduale dell'assistenza</a:t>
          </a:r>
        </a:p>
      </dgm:t>
    </dgm:pt>
    <dgm:pt modelId="{F1C1F321-BA36-465F-BA57-66C474692E96}" type="parTrans" cxnId="{790B1AE8-2FE3-40FA-BF35-873373EC0503}">
      <dgm:prSet/>
      <dgm:spPr/>
    </dgm:pt>
    <dgm:pt modelId="{7E54CC39-7171-4555-9832-1B80E7C8815B}" type="sibTrans" cxnId="{790B1AE8-2FE3-40FA-BF35-873373EC0503}">
      <dgm:prSet/>
      <dgm:spPr/>
    </dgm:pt>
    <dgm:pt modelId="{45C80FB2-D828-468F-AD40-F50C63669B4C}">
      <dgm:prSet/>
      <dgm:spPr/>
      <dgm:t>
        <a:bodyPr/>
        <a:lstStyle/>
        <a:p>
          <a:r>
            <a:rPr lang="it" dirty="0"/>
            <a:t>Adolescenti – incoraggiare amicizie con coetanei/familiari della stessa età/interessi/gusti</a:t>
          </a:r>
        </a:p>
      </dgm:t>
    </dgm:pt>
    <dgm:pt modelId="{7005D37E-96D0-40D5-A569-BBA8195DE118}" type="parTrans" cxnId="{DBF12DBB-35B3-42EA-9A96-5E0479B580C0}">
      <dgm:prSet/>
      <dgm:spPr/>
    </dgm:pt>
    <dgm:pt modelId="{0BFCEEF8-03DB-4D9E-AD6A-E33DDEF5137A}" type="sibTrans" cxnId="{DBF12DBB-35B3-42EA-9A96-5E0479B580C0}">
      <dgm:prSet/>
      <dgm:spPr/>
    </dgm:pt>
    <dgm:pt modelId="{D074CCA3-53A9-4B36-9B46-FEF598D6458A}" type="pres">
      <dgm:prSet presAssocID="{A919B91D-772A-441C-BD56-E017F5A627A4}" presName="linear" presStyleCnt="0">
        <dgm:presLayoutVars>
          <dgm:animLvl val="lvl"/>
          <dgm:resizeHandles val="exact"/>
        </dgm:presLayoutVars>
      </dgm:prSet>
      <dgm:spPr/>
    </dgm:pt>
    <dgm:pt modelId="{A2AAF7D6-4C15-4ED8-9EF6-DBBE3D751995}" type="pres">
      <dgm:prSet presAssocID="{51C2203F-F19C-4B0A-AA32-C76C3474BE5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196FF1C-A8D8-42E6-997A-B33402A6C1D5}" type="pres">
      <dgm:prSet presAssocID="{5A2BEB96-6BFC-4327-97A6-72A455107603}" presName="spacer" presStyleCnt="0"/>
      <dgm:spPr/>
    </dgm:pt>
    <dgm:pt modelId="{504D4452-1A23-425C-A0D3-BF1232155F17}" type="pres">
      <dgm:prSet presAssocID="{9CD0FAFF-7D35-4ACA-B455-B6150402340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A09ADB7-1981-4DE5-96B4-A001AA335D35}" type="pres">
      <dgm:prSet presAssocID="{ADBBB6E7-9B1D-4011-B017-98EAA95E119F}" presName="spacer" presStyleCnt="0"/>
      <dgm:spPr/>
    </dgm:pt>
    <dgm:pt modelId="{45D9C668-A73B-45A7-91C3-74E5FAECFECF}" type="pres">
      <dgm:prSet presAssocID="{AEB47467-1966-46B1-A15A-4F4DA3F3A9F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D69967F-7ED8-4982-835C-CE835992A32E}" type="pres">
      <dgm:prSet presAssocID="{09F05A2C-A4ED-4A09-A6E7-1F7DCB174CD6}" presName="spacer" presStyleCnt="0"/>
      <dgm:spPr/>
    </dgm:pt>
    <dgm:pt modelId="{2DA80E70-9A83-4E83-B96F-D5D7554F0380}" type="pres">
      <dgm:prSet presAssocID="{F875530F-495C-4910-8EB9-4ADF657A664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1E033C-2C1D-4762-B494-ADD0D1EA7D2A}" type="pres">
      <dgm:prSet presAssocID="{7E54CC39-7171-4555-9832-1B80E7C8815B}" presName="spacer" presStyleCnt="0"/>
      <dgm:spPr/>
    </dgm:pt>
    <dgm:pt modelId="{39FD4CED-CEF9-4B6F-8637-ECEF5898FB09}" type="pres">
      <dgm:prSet presAssocID="{45C80FB2-D828-468F-AD40-F50C63669B4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41FC907-4A47-4CA1-ACD5-87456841804A}" type="presOf" srcId="{F875530F-495C-4910-8EB9-4ADF657A6644}" destId="{2DA80E70-9A83-4E83-B96F-D5D7554F0380}" srcOrd="0" destOrd="0" presId="urn:microsoft.com/office/officeart/2005/8/layout/vList2"/>
    <dgm:cxn modelId="{7E31192F-4049-40CB-9D7F-B95F7278DF00}" type="presOf" srcId="{AEB47467-1966-46B1-A15A-4F4DA3F3A9F6}" destId="{45D9C668-A73B-45A7-91C3-74E5FAECFECF}" srcOrd="0" destOrd="0" presId="urn:microsoft.com/office/officeart/2005/8/layout/vList2"/>
    <dgm:cxn modelId="{6345D86A-59D9-4F5F-ACDE-9E10C329255A}" type="presOf" srcId="{45C80FB2-D828-468F-AD40-F50C63669B4C}" destId="{39FD4CED-CEF9-4B6F-8637-ECEF5898FB09}" srcOrd="0" destOrd="0" presId="urn:microsoft.com/office/officeart/2005/8/layout/vList2"/>
    <dgm:cxn modelId="{1D8E0B70-1C76-4EF7-80D4-C73F2D6D8FC4}" type="presOf" srcId="{9CD0FAFF-7D35-4ACA-B455-B6150402340B}" destId="{504D4452-1A23-425C-A0D3-BF1232155F17}" srcOrd="0" destOrd="0" presId="urn:microsoft.com/office/officeart/2005/8/layout/vList2"/>
    <dgm:cxn modelId="{E2C5A977-B6A8-44B0-A1C1-E1AED7BBB560}" type="presOf" srcId="{A919B91D-772A-441C-BD56-E017F5A627A4}" destId="{D074CCA3-53A9-4B36-9B46-FEF598D6458A}" srcOrd="0" destOrd="0" presId="urn:microsoft.com/office/officeart/2005/8/layout/vList2"/>
    <dgm:cxn modelId="{3E170C58-2245-4155-BCF0-03546C340E4C}" srcId="{A919B91D-772A-441C-BD56-E017F5A627A4}" destId="{9CD0FAFF-7D35-4ACA-B455-B6150402340B}" srcOrd="1" destOrd="0" parTransId="{1252C74A-D8EB-4379-A495-6282CD2D5DF3}" sibTransId="{ADBBB6E7-9B1D-4011-B017-98EAA95E119F}"/>
    <dgm:cxn modelId="{515F8DA4-BE95-4BD7-9FBF-34C953C19947}" type="presOf" srcId="{51C2203F-F19C-4B0A-AA32-C76C3474BE5C}" destId="{A2AAF7D6-4C15-4ED8-9EF6-DBBE3D751995}" srcOrd="0" destOrd="0" presId="urn:microsoft.com/office/officeart/2005/8/layout/vList2"/>
    <dgm:cxn modelId="{DBF12DBB-35B3-42EA-9A96-5E0479B580C0}" srcId="{A919B91D-772A-441C-BD56-E017F5A627A4}" destId="{45C80FB2-D828-468F-AD40-F50C63669B4C}" srcOrd="4" destOrd="0" parTransId="{7005D37E-96D0-40D5-A569-BBA8195DE118}" sibTransId="{0BFCEEF8-03DB-4D9E-AD6A-E33DDEF5137A}"/>
    <dgm:cxn modelId="{790B1AE8-2FE3-40FA-BF35-873373EC0503}" srcId="{A919B91D-772A-441C-BD56-E017F5A627A4}" destId="{F875530F-495C-4910-8EB9-4ADF657A6644}" srcOrd="3" destOrd="0" parTransId="{F1C1F321-BA36-465F-BA57-66C474692E96}" sibTransId="{7E54CC39-7171-4555-9832-1B80E7C8815B}"/>
    <dgm:cxn modelId="{B57150F0-FF04-48F9-B810-AD5A4DDA58F7}" srcId="{A919B91D-772A-441C-BD56-E017F5A627A4}" destId="{51C2203F-F19C-4B0A-AA32-C76C3474BE5C}" srcOrd="0" destOrd="0" parTransId="{C55E221B-4B44-4A8C-BE05-A0A0065E9E3D}" sibTransId="{5A2BEB96-6BFC-4327-97A6-72A455107603}"/>
    <dgm:cxn modelId="{DC3F1DFD-2F23-4D2C-A9BE-AC972CEA835A}" srcId="{A919B91D-772A-441C-BD56-E017F5A627A4}" destId="{AEB47467-1966-46B1-A15A-4F4DA3F3A9F6}" srcOrd="2" destOrd="0" parTransId="{B8E217A5-AA11-4DE5-8294-4AA16329D91E}" sibTransId="{09F05A2C-A4ED-4A09-A6E7-1F7DCB174CD6}"/>
    <dgm:cxn modelId="{53FF5284-872A-47F3-882E-D745244FBD2D}" type="presParOf" srcId="{D074CCA3-53A9-4B36-9B46-FEF598D6458A}" destId="{A2AAF7D6-4C15-4ED8-9EF6-DBBE3D751995}" srcOrd="0" destOrd="0" presId="urn:microsoft.com/office/officeart/2005/8/layout/vList2"/>
    <dgm:cxn modelId="{B8423065-AE55-4B1B-9B2E-6733666D4B1F}" type="presParOf" srcId="{D074CCA3-53A9-4B36-9B46-FEF598D6458A}" destId="{1196FF1C-A8D8-42E6-997A-B33402A6C1D5}" srcOrd="1" destOrd="0" presId="urn:microsoft.com/office/officeart/2005/8/layout/vList2"/>
    <dgm:cxn modelId="{26A1291C-EED8-4096-A4B4-FEABC0D4FC77}" type="presParOf" srcId="{D074CCA3-53A9-4B36-9B46-FEF598D6458A}" destId="{504D4452-1A23-425C-A0D3-BF1232155F17}" srcOrd="2" destOrd="0" presId="urn:microsoft.com/office/officeart/2005/8/layout/vList2"/>
    <dgm:cxn modelId="{3FD41269-2C42-410A-ADCF-39FDBEBE47B2}" type="presParOf" srcId="{D074CCA3-53A9-4B36-9B46-FEF598D6458A}" destId="{2A09ADB7-1981-4DE5-96B4-A001AA335D35}" srcOrd="3" destOrd="0" presId="urn:microsoft.com/office/officeart/2005/8/layout/vList2"/>
    <dgm:cxn modelId="{5DCFC6CD-830B-4CAA-A66C-E47F0E7552AC}" type="presParOf" srcId="{D074CCA3-53A9-4B36-9B46-FEF598D6458A}" destId="{45D9C668-A73B-45A7-91C3-74E5FAECFECF}" srcOrd="4" destOrd="0" presId="urn:microsoft.com/office/officeart/2005/8/layout/vList2"/>
    <dgm:cxn modelId="{0A32B496-A18B-4E01-8372-74885B4500F5}" type="presParOf" srcId="{D074CCA3-53A9-4B36-9B46-FEF598D6458A}" destId="{8D69967F-7ED8-4982-835C-CE835992A32E}" srcOrd="5" destOrd="0" presId="urn:microsoft.com/office/officeart/2005/8/layout/vList2"/>
    <dgm:cxn modelId="{8D5406ED-421D-4FC6-8689-C5B85B6DA9D9}" type="presParOf" srcId="{D074CCA3-53A9-4B36-9B46-FEF598D6458A}" destId="{2DA80E70-9A83-4E83-B96F-D5D7554F0380}" srcOrd="6" destOrd="0" presId="urn:microsoft.com/office/officeart/2005/8/layout/vList2"/>
    <dgm:cxn modelId="{04498681-FB3A-48CF-B681-ACC93F7DF49B}" type="presParOf" srcId="{D074CCA3-53A9-4B36-9B46-FEF598D6458A}" destId="{691E033C-2C1D-4762-B494-ADD0D1EA7D2A}" srcOrd="7" destOrd="0" presId="urn:microsoft.com/office/officeart/2005/8/layout/vList2"/>
    <dgm:cxn modelId="{1550B591-3431-492E-A6C7-1A7D27D1F814}" type="presParOf" srcId="{D074CCA3-53A9-4B36-9B46-FEF598D6458A}" destId="{39FD4CED-CEF9-4B6F-8637-ECEF5898FB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09988-9519-467D-9CB8-2EBAAF9E44B0}">
      <dsp:nvSpPr>
        <dsp:cNvPr id="0" name=""/>
        <dsp:cNvSpPr/>
      </dsp:nvSpPr>
      <dsp:spPr>
        <a:xfrm>
          <a:off x="0" y="38913"/>
          <a:ext cx="5115491" cy="9348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700" kern="1200" dirty="0"/>
            <a:t>Effetto della prima impressione: valutiamo le persone positivamente o negativamente, questo può essere errato.</a:t>
          </a:r>
        </a:p>
      </dsp:txBody>
      <dsp:txXfrm>
        <a:off x="45635" y="84548"/>
        <a:ext cx="5024221" cy="843560"/>
      </dsp:txXfrm>
    </dsp:sp>
    <dsp:sp modelId="{6D4AB93F-F10D-4291-A4F1-18C6A435F60C}">
      <dsp:nvSpPr>
        <dsp:cNvPr id="0" name=""/>
        <dsp:cNvSpPr/>
      </dsp:nvSpPr>
      <dsp:spPr>
        <a:xfrm>
          <a:off x="0" y="1022703"/>
          <a:ext cx="5115491" cy="93483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700" kern="1200" dirty="0"/>
            <a:t>Parte della comunicazione non verbale – scelte – </a:t>
          </a:r>
          <a:r>
            <a:rPr lang="it" sz="1700" kern="1200" noProof="0" dirty="0"/>
            <a:t>colore, </a:t>
          </a:r>
          <a:r>
            <a:rPr lang="it" sz="1700" kern="1200" dirty="0"/>
            <a:t>abbigliamento, acconciatura...</a:t>
          </a:r>
        </a:p>
      </dsp:txBody>
      <dsp:txXfrm>
        <a:off x="45635" y="1068338"/>
        <a:ext cx="5024221" cy="843560"/>
      </dsp:txXfrm>
    </dsp:sp>
    <dsp:sp modelId="{0D98D6D9-AF65-40F2-B075-F0C76C49B7A9}">
      <dsp:nvSpPr>
        <dsp:cNvPr id="0" name=""/>
        <dsp:cNvSpPr/>
      </dsp:nvSpPr>
      <dsp:spPr>
        <a:xfrm>
          <a:off x="0" y="2006494"/>
          <a:ext cx="5115491" cy="93483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700" kern="1200" dirty="0"/>
            <a:t>Igiene personale: potrebbe volerci più tempo...</a:t>
          </a:r>
        </a:p>
      </dsp:txBody>
      <dsp:txXfrm>
        <a:off x="45635" y="2052129"/>
        <a:ext cx="5024221" cy="843560"/>
      </dsp:txXfrm>
    </dsp:sp>
    <dsp:sp modelId="{F509C183-2D41-4D90-A408-2FE01A6C24B1}">
      <dsp:nvSpPr>
        <dsp:cNvPr id="0" name=""/>
        <dsp:cNvSpPr/>
      </dsp:nvSpPr>
      <dsp:spPr>
        <a:xfrm>
          <a:off x="0" y="2990284"/>
          <a:ext cx="5115491" cy="93483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700" kern="1200" dirty="0"/>
            <a:t>Inizia in tenera età.</a:t>
          </a:r>
          <a:endParaRPr lang="en-US" sz="1700" kern="1200" dirty="0"/>
        </a:p>
      </dsp:txBody>
      <dsp:txXfrm>
        <a:off x="45635" y="3035919"/>
        <a:ext cx="5024221" cy="843560"/>
      </dsp:txXfrm>
    </dsp:sp>
    <dsp:sp modelId="{049FB306-A03B-4DEB-A285-D7DA047F33BA}">
      <dsp:nvSpPr>
        <dsp:cNvPr id="0" name=""/>
        <dsp:cNvSpPr/>
      </dsp:nvSpPr>
      <dsp:spPr>
        <a:xfrm>
          <a:off x="0" y="3974074"/>
          <a:ext cx="5115491" cy="93483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1700" kern="1200" dirty="0"/>
            <a:t>Un bambino che sviluppa l'indipendenza avrà dignità, privacy e autostima. (Bura 1998)</a:t>
          </a:r>
          <a:endParaRPr lang="en-US" sz="1700" kern="1200" dirty="0"/>
        </a:p>
      </dsp:txBody>
      <dsp:txXfrm>
        <a:off x="45635" y="4019709"/>
        <a:ext cx="5024221" cy="843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50FDD-BDEF-45B0-8E5F-D3841F43CC00}">
      <dsp:nvSpPr>
        <dsp:cNvPr id="0" name=""/>
        <dsp:cNvSpPr/>
      </dsp:nvSpPr>
      <dsp:spPr>
        <a:xfrm>
          <a:off x="0" y="525923"/>
          <a:ext cx="6263640" cy="5036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100" kern="1200" dirty="0"/>
            <a:t>Apprendimento visivo accidentale: osservare gli altri</a:t>
          </a:r>
        </a:p>
      </dsp:txBody>
      <dsp:txXfrm>
        <a:off x="24588" y="550511"/>
        <a:ext cx="6214464" cy="454509"/>
      </dsp:txXfrm>
    </dsp:sp>
    <dsp:sp modelId="{FB41343D-4F7A-49AB-9CE4-014AD483E9A2}">
      <dsp:nvSpPr>
        <dsp:cNvPr id="0" name=""/>
        <dsp:cNvSpPr/>
      </dsp:nvSpPr>
      <dsp:spPr>
        <a:xfrm>
          <a:off x="0" y="1090088"/>
          <a:ext cx="6263640" cy="503685"/>
        </a:xfrm>
        <a:prstGeom prst="round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100" kern="1200" dirty="0"/>
            <a:t>Mobilità/ Difficoltà fisiche  - capacità motorie</a:t>
          </a:r>
          <a:endParaRPr lang="en-US" sz="2100" kern="1200" dirty="0"/>
        </a:p>
      </dsp:txBody>
      <dsp:txXfrm>
        <a:off x="24588" y="1114676"/>
        <a:ext cx="6214464" cy="454509"/>
      </dsp:txXfrm>
    </dsp:sp>
    <dsp:sp modelId="{0503A9A0-443C-46C9-B71D-3A57C360EBF8}">
      <dsp:nvSpPr>
        <dsp:cNvPr id="0" name=""/>
        <dsp:cNvSpPr/>
      </dsp:nvSpPr>
      <dsp:spPr>
        <a:xfrm>
          <a:off x="0" y="1654253"/>
          <a:ext cx="6263640" cy="503685"/>
        </a:xfrm>
        <a:prstGeom prst="round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100" kern="1200" dirty="0"/>
            <a:t>Limiti di tempo – mattina…</a:t>
          </a:r>
        </a:p>
      </dsp:txBody>
      <dsp:txXfrm>
        <a:off x="24588" y="1678841"/>
        <a:ext cx="6214464" cy="454509"/>
      </dsp:txXfrm>
    </dsp:sp>
    <dsp:sp modelId="{656B7CE6-3D7D-41DB-8C8C-2A4FC6F242E7}">
      <dsp:nvSpPr>
        <dsp:cNvPr id="0" name=""/>
        <dsp:cNvSpPr/>
      </dsp:nvSpPr>
      <dsp:spPr>
        <a:xfrm>
          <a:off x="0" y="2218418"/>
          <a:ext cx="6263640" cy="503685"/>
        </a:xfrm>
        <a:prstGeom prst="round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100" kern="1200" dirty="0"/>
            <a:t>Motivazione – abituato ad essere aiutato</a:t>
          </a:r>
        </a:p>
      </dsp:txBody>
      <dsp:txXfrm>
        <a:off x="24588" y="2243006"/>
        <a:ext cx="6214464" cy="454509"/>
      </dsp:txXfrm>
    </dsp:sp>
    <dsp:sp modelId="{D3CE04C1-9BE3-4C80-8934-0FD3BA37BE61}">
      <dsp:nvSpPr>
        <dsp:cNvPr id="0" name=""/>
        <dsp:cNvSpPr/>
      </dsp:nvSpPr>
      <dsp:spPr>
        <a:xfrm>
          <a:off x="0" y="2782583"/>
          <a:ext cx="6263640" cy="503685"/>
        </a:xfrm>
        <a:prstGeom prst="round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100" kern="1200" dirty="0"/>
            <a:t>Opportunità – settimana/fine settimana/uscire</a:t>
          </a:r>
        </a:p>
      </dsp:txBody>
      <dsp:txXfrm>
        <a:off x="24588" y="2807171"/>
        <a:ext cx="6214464" cy="454509"/>
      </dsp:txXfrm>
    </dsp:sp>
    <dsp:sp modelId="{BC194A96-D333-46AE-BDF6-42988A618A8A}">
      <dsp:nvSpPr>
        <dsp:cNvPr id="0" name=""/>
        <dsp:cNvSpPr/>
      </dsp:nvSpPr>
      <dsp:spPr>
        <a:xfrm>
          <a:off x="0" y="3346749"/>
          <a:ext cx="6263640" cy="503685"/>
        </a:xfrm>
        <a:prstGeom prst="round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100" kern="1200" dirty="0"/>
            <a:t>Organizzazione </a:t>
          </a:r>
          <a:endParaRPr lang="en-US" sz="2100" kern="1200" dirty="0"/>
        </a:p>
      </dsp:txBody>
      <dsp:txXfrm>
        <a:off x="24588" y="3371337"/>
        <a:ext cx="6214464" cy="454509"/>
      </dsp:txXfrm>
    </dsp:sp>
    <dsp:sp modelId="{9AC3B907-F5A6-418D-9643-290190795AD7}">
      <dsp:nvSpPr>
        <dsp:cNvPr id="0" name=""/>
        <dsp:cNvSpPr/>
      </dsp:nvSpPr>
      <dsp:spPr>
        <a:xfrm>
          <a:off x="0" y="3959653"/>
          <a:ext cx="6263640" cy="503685"/>
        </a:xfrm>
        <a:prstGeom prst="round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100" kern="1200" dirty="0"/>
            <a:t>Elaborazione - apprendimento della sequenza - igiene</a:t>
          </a:r>
        </a:p>
      </dsp:txBody>
      <dsp:txXfrm>
        <a:off x="24588" y="3984241"/>
        <a:ext cx="6214464" cy="454509"/>
      </dsp:txXfrm>
    </dsp:sp>
    <dsp:sp modelId="{0A322539-A0FF-43E6-8961-8D29216993CB}">
      <dsp:nvSpPr>
        <dsp:cNvPr id="0" name=""/>
        <dsp:cNvSpPr/>
      </dsp:nvSpPr>
      <dsp:spPr>
        <a:xfrm>
          <a:off x="0" y="4475079"/>
          <a:ext cx="6263640" cy="50368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100" kern="1200" dirty="0"/>
            <a:t>Irritazione del tessuto</a:t>
          </a:r>
        </a:p>
      </dsp:txBody>
      <dsp:txXfrm>
        <a:off x="24588" y="4499667"/>
        <a:ext cx="6214464" cy="4545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B116F-F360-4757-99F4-81919D01CBC2}">
      <dsp:nvSpPr>
        <dsp:cNvPr id="0" name=""/>
        <dsp:cNvSpPr/>
      </dsp:nvSpPr>
      <dsp:spPr>
        <a:xfrm>
          <a:off x="765" y="846119"/>
          <a:ext cx="2984527" cy="17907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800" kern="1200" dirty="0"/>
            <a:t>Dipendenza dagli altri</a:t>
          </a:r>
        </a:p>
      </dsp:txBody>
      <dsp:txXfrm>
        <a:off x="765" y="846119"/>
        <a:ext cx="2984527" cy="1790716"/>
      </dsp:txXfrm>
    </dsp:sp>
    <dsp:sp modelId="{03BF8C95-D15B-4DAA-B257-8CAACAF72265}">
      <dsp:nvSpPr>
        <dsp:cNvPr id="0" name=""/>
        <dsp:cNvSpPr/>
      </dsp:nvSpPr>
      <dsp:spPr>
        <a:xfrm>
          <a:off x="3283745" y="846119"/>
          <a:ext cx="2984527" cy="1790716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800" kern="1200" dirty="0"/>
            <a:t>Isolamento: una cosa in meno di cui parlare (stili di abbigliamento)</a:t>
          </a:r>
        </a:p>
      </dsp:txBody>
      <dsp:txXfrm>
        <a:off x="3283745" y="846119"/>
        <a:ext cx="2984527" cy="1790716"/>
      </dsp:txXfrm>
    </dsp:sp>
    <dsp:sp modelId="{F53D6E01-C3FE-4F96-A34E-EBCAAFB029EC}">
      <dsp:nvSpPr>
        <dsp:cNvPr id="0" name=""/>
        <dsp:cNvSpPr/>
      </dsp:nvSpPr>
      <dsp:spPr>
        <a:xfrm>
          <a:off x="765" y="2935288"/>
          <a:ext cx="2984527" cy="1790716"/>
        </a:xfrm>
        <a:prstGeom prst="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800" kern="1200" dirty="0"/>
            <a:t>Bassa motivazione/meno responsabilità</a:t>
          </a:r>
        </a:p>
      </dsp:txBody>
      <dsp:txXfrm>
        <a:off x="765" y="2935288"/>
        <a:ext cx="2984527" cy="1790716"/>
      </dsp:txXfrm>
    </dsp:sp>
    <dsp:sp modelId="{A0215C11-87B0-47BB-B56A-989408900D2C}">
      <dsp:nvSpPr>
        <dsp:cNvPr id="0" name=""/>
        <dsp:cNvSpPr/>
      </dsp:nvSpPr>
      <dsp:spPr>
        <a:xfrm>
          <a:off x="3283745" y="2935288"/>
          <a:ext cx="2984527" cy="1790716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800" kern="1200" dirty="0"/>
            <a:t>Bassa autostima a causa di minori amicizie tra coetanei</a:t>
          </a:r>
        </a:p>
      </dsp:txBody>
      <dsp:txXfrm>
        <a:off x="3283745" y="2935288"/>
        <a:ext cx="2984527" cy="17907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AF7D6-4C15-4ED8-9EF6-DBBE3D751995}">
      <dsp:nvSpPr>
        <dsp:cNvPr id="0" name=""/>
        <dsp:cNvSpPr/>
      </dsp:nvSpPr>
      <dsp:spPr>
        <a:xfrm>
          <a:off x="0" y="101843"/>
          <a:ext cx="6263640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Incoraggiare l'indipendenza</a:t>
          </a:r>
        </a:p>
      </dsp:txBody>
      <dsp:txXfrm>
        <a:off x="29271" y="131114"/>
        <a:ext cx="6205098" cy="541083"/>
      </dsp:txXfrm>
    </dsp:sp>
    <dsp:sp modelId="{050D8E01-7D32-4FD6-938F-847E0D062001}">
      <dsp:nvSpPr>
        <dsp:cNvPr id="0" name=""/>
        <dsp:cNvSpPr/>
      </dsp:nvSpPr>
      <dsp:spPr>
        <a:xfrm>
          <a:off x="0" y="773468"/>
          <a:ext cx="6263640" cy="599625"/>
        </a:xfrm>
        <a:prstGeom prst="roundRect">
          <a:avLst/>
        </a:prstGeom>
        <a:solidFill>
          <a:schemeClr val="accent5">
            <a:hueOff val="-1050478"/>
            <a:satOff val="-1461"/>
            <a:lumOff val="-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Guadagnare tempo</a:t>
          </a:r>
        </a:p>
      </dsp:txBody>
      <dsp:txXfrm>
        <a:off x="29271" y="802739"/>
        <a:ext cx="6205098" cy="541083"/>
      </dsp:txXfrm>
    </dsp:sp>
    <dsp:sp modelId="{C7CE5343-44C8-4B67-8FF3-F18E3DC4A386}">
      <dsp:nvSpPr>
        <dsp:cNvPr id="0" name=""/>
        <dsp:cNvSpPr/>
      </dsp:nvSpPr>
      <dsp:spPr>
        <a:xfrm>
          <a:off x="0" y="1445093"/>
          <a:ext cx="6263640" cy="599625"/>
        </a:xfrm>
        <a:prstGeom prst="roundRect">
          <a:avLst/>
        </a:prstGeom>
        <a:solidFill>
          <a:schemeClr val="accent5">
            <a:hueOff val="-2100956"/>
            <a:satOff val="-2922"/>
            <a:lumOff val="-11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Dimostrare metodi</a:t>
          </a:r>
        </a:p>
      </dsp:txBody>
      <dsp:txXfrm>
        <a:off x="29271" y="1474364"/>
        <a:ext cx="6205098" cy="541083"/>
      </dsp:txXfrm>
    </dsp:sp>
    <dsp:sp modelId="{AE06A669-33CE-4664-9C5F-03C6EEE47A7E}">
      <dsp:nvSpPr>
        <dsp:cNvPr id="0" name=""/>
        <dsp:cNvSpPr/>
      </dsp:nvSpPr>
      <dsp:spPr>
        <a:xfrm>
          <a:off x="0" y="2116718"/>
          <a:ext cx="6263640" cy="599625"/>
        </a:xfrm>
        <a:prstGeom prst="roundRect">
          <a:avLst/>
        </a:prstGeom>
        <a:solidFill>
          <a:schemeClr val="accent5">
            <a:hueOff val="-3151433"/>
            <a:satOff val="-4383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Conoscenza dei loro vestiti</a:t>
          </a:r>
        </a:p>
      </dsp:txBody>
      <dsp:txXfrm>
        <a:off x="29271" y="2145989"/>
        <a:ext cx="6205098" cy="541083"/>
      </dsp:txXfrm>
    </dsp:sp>
    <dsp:sp modelId="{0E085D56-1CA7-429A-8855-82C7230D93AD}">
      <dsp:nvSpPr>
        <dsp:cNvPr id="0" name=""/>
        <dsp:cNvSpPr/>
      </dsp:nvSpPr>
      <dsp:spPr>
        <a:xfrm>
          <a:off x="0" y="2788343"/>
          <a:ext cx="6263640" cy="599625"/>
        </a:xfrm>
        <a:prstGeom prst="roundRect">
          <a:avLst/>
        </a:prstGeom>
        <a:solidFill>
          <a:schemeClr val="accent5">
            <a:hueOff val="-4201911"/>
            <a:satOff val="-5845"/>
            <a:lumOff val="-22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Orientamento bottoni, cerniere</a:t>
          </a:r>
        </a:p>
      </dsp:txBody>
      <dsp:txXfrm>
        <a:off x="29271" y="2817614"/>
        <a:ext cx="6205098" cy="541083"/>
      </dsp:txXfrm>
    </dsp:sp>
    <dsp:sp modelId="{DA9BC93F-27AD-412D-927B-7E922CEAD1CA}">
      <dsp:nvSpPr>
        <dsp:cNvPr id="0" name=""/>
        <dsp:cNvSpPr/>
      </dsp:nvSpPr>
      <dsp:spPr>
        <a:xfrm>
          <a:off x="0" y="3459969"/>
          <a:ext cx="6263640" cy="599625"/>
        </a:xfrm>
        <a:prstGeom prst="roundRect">
          <a:avLst/>
        </a:prstGeom>
        <a:solidFill>
          <a:schemeClr val="accent5">
            <a:hueOff val="-5252389"/>
            <a:satOff val="-7306"/>
            <a:lumOff val="-28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Essere organizzato, avere un sistema</a:t>
          </a:r>
        </a:p>
      </dsp:txBody>
      <dsp:txXfrm>
        <a:off x="29271" y="3489240"/>
        <a:ext cx="6205098" cy="541083"/>
      </dsp:txXfrm>
    </dsp:sp>
    <dsp:sp modelId="{61DD4F04-B33C-41C4-AEC5-529DB85A0684}">
      <dsp:nvSpPr>
        <dsp:cNvPr id="0" name=""/>
        <dsp:cNvSpPr/>
      </dsp:nvSpPr>
      <dsp:spPr>
        <a:xfrm>
          <a:off x="0" y="4131594"/>
          <a:ext cx="6263640" cy="599625"/>
        </a:xfrm>
        <a:prstGeom prst="roundRect">
          <a:avLst/>
        </a:prstGeom>
        <a:solidFill>
          <a:schemeClr val="accent5">
            <a:hueOff val="-6302867"/>
            <a:satOff val="-8767"/>
            <a:lumOff val="-33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Usa appendini/indizi tattili contrastanti</a:t>
          </a:r>
        </a:p>
      </dsp:txBody>
      <dsp:txXfrm>
        <a:off x="29271" y="4160865"/>
        <a:ext cx="6205098" cy="541083"/>
      </dsp:txXfrm>
    </dsp:sp>
    <dsp:sp modelId="{80A5944A-5B29-4E77-9E5A-B0E26E9AA841}">
      <dsp:nvSpPr>
        <dsp:cNvPr id="0" name=""/>
        <dsp:cNvSpPr/>
      </dsp:nvSpPr>
      <dsp:spPr>
        <a:xfrm>
          <a:off x="0" y="4803219"/>
          <a:ext cx="6263640" cy="59962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Strategie: sequenziamento inverso </a:t>
          </a:r>
          <a:endParaRPr lang="en-US" sz="2500" kern="1200" dirty="0"/>
        </a:p>
      </dsp:txBody>
      <dsp:txXfrm>
        <a:off x="29271" y="4832490"/>
        <a:ext cx="6205098" cy="5410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AF7D6-4C15-4ED8-9EF6-DBBE3D751995}">
      <dsp:nvSpPr>
        <dsp:cNvPr id="0" name=""/>
        <dsp:cNvSpPr/>
      </dsp:nvSpPr>
      <dsp:spPr>
        <a:xfrm>
          <a:off x="0" y="437656"/>
          <a:ext cx="6263640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Fai compere con gli amici</a:t>
          </a:r>
        </a:p>
      </dsp:txBody>
      <dsp:txXfrm>
        <a:off x="29271" y="466927"/>
        <a:ext cx="6205098" cy="541083"/>
      </dsp:txXfrm>
    </dsp:sp>
    <dsp:sp modelId="{6350E088-21EF-4CCA-8BAC-B992F29918A9}">
      <dsp:nvSpPr>
        <dsp:cNvPr id="0" name=""/>
        <dsp:cNvSpPr/>
      </dsp:nvSpPr>
      <dsp:spPr>
        <a:xfrm>
          <a:off x="0" y="1109281"/>
          <a:ext cx="6263640" cy="599625"/>
        </a:xfrm>
        <a:prstGeom prst="roundRect">
          <a:avLst/>
        </a:prstGeom>
        <a:solidFill>
          <a:schemeClr val="accent5">
            <a:hueOff val="-1225557"/>
            <a:satOff val="-1705"/>
            <a:lumOff val="-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Esci a fare la spesa, prova i vestiti</a:t>
          </a:r>
        </a:p>
      </dsp:txBody>
      <dsp:txXfrm>
        <a:off x="29271" y="1138552"/>
        <a:ext cx="6205098" cy="541083"/>
      </dsp:txXfrm>
    </dsp:sp>
    <dsp:sp modelId="{5435203E-1776-463F-ABC5-04300B154099}">
      <dsp:nvSpPr>
        <dsp:cNvPr id="0" name=""/>
        <dsp:cNvSpPr/>
      </dsp:nvSpPr>
      <dsp:spPr>
        <a:xfrm>
          <a:off x="0" y="1780906"/>
          <a:ext cx="6263640" cy="599625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Parla di ciò che può essere indossato insieme</a:t>
          </a:r>
        </a:p>
      </dsp:txBody>
      <dsp:txXfrm>
        <a:off x="29271" y="1810177"/>
        <a:ext cx="6205098" cy="541083"/>
      </dsp:txXfrm>
    </dsp:sp>
    <dsp:sp modelId="{201D3226-667D-4D76-A83F-C72A313B032D}">
      <dsp:nvSpPr>
        <dsp:cNvPr id="0" name=""/>
        <dsp:cNvSpPr/>
      </dsp:nvSpPr>
      <dsp:spPr>
        <a:xfrm>
          <a:off x="0" y="2452531"/>
          <a:ext cx="6263640" cy="59962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Abbigliamento per diverse occasioni/tempo</a:t>
          </a:r>
        </a:p>
      </dsp:txBody>
      <dsp:txXfrm>
        <a:off x="29271" y="2481802"/>
        <a:ext cx="6205098" cy="541083"/>
      </dsp:txXfrm>
    </dsp:sp>
    <dsp:sp modelId="{AAB01B59-CD33-45A3-B3EA-D9D629B795C8}">
      <dsp:nvSpPr>
        <dsp:cNvPr id="0" name=""/>
        <dsp:cNvSpPr/>
      </dsp:nvSpPr>
      <dsp:spPr>
        <a:xfrm>
          <a:off x="0" y="3124156"/>
          <a:ext cx="6263640" cy="599625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Annusa i vestiti dopo l'uso</a:t>
          </a:r>
        </a:p>
      </dsp:txBody>
      <dsp:txXfrm>
        <a:off x="29271" y="3153427"/>
        <a:ext cx="6205098" cy="541083"/>
      </dsp:txXfrm>
    </dsp:sp>
    <dsp:sp modelId="{C064F871-AC69-4F7E-A46F-3D33E839C682}">
      <dsp:nvSpPr>
        <dsp:cNvPr id="0" name=""/>
        <dsp:cNvSpPr/>
      </dsp:nvSpPr>
      <dsp:spPr>
        <a:xfrm>
          <a:off x="0" y="3795781"/>
          <a:ext cx="6263640" cy="599625"/>
        </a:xfrm>
        <a:prstGeom prst="roundRect">
          <a:avLst/>
        </a:prstGeom>
        <a:solidFill>
          <a:schemeClr val="accent5">
            <a:hueOff val="-6127787"/>
            <a:satOff val="-8523"/>
            <a:lumOff val="-3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Scopri dove riporre i vestiti sporchi</a:t>
          </a:r>
        </a:p>
      </dsp:txBody>
      <dsp:txXfrm>
        <a:off x="29271" y="3825052"/>
        <a:ext cx="6205098" cy="541083"/>
      </dsp:txXfrm>
    </dsp:sp>
    <dsp:sp modelId="{441681A3-5C17-4005-917C-6E507A1187B8}">
      <dsp:nvSpPr>
        <dsp:cNvPr id="0" name=""/>
        <dsp:cNvSpPr/>
      </dsp:nvSpPr>
      <dsp:spPr>
        <a:xfrm>
          <a:off x="0" y="4467406"/>
          <a:ext cx="6263640" cy="59962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500" kern="1200" dirty="0"/>
            <a:t>Opportunità per conoscere la lavatrice</a:t>
          </a:r>
        </a:p>
      </dsp:txBody>
      <dsp:txXfrm>
        <a:off x="29271" y="4496677"/>
        <a:ext cx="6205098" cy="541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AF7D6-4C15-4ED8-9EF6-DBBE3D751995}">
      <dsp:nvSpPr>
        <dsp:cNvPr id="0" name=""/>
        <dsp:cNvSpPr/>
      </dsp:nvSpPr>
      <dsp:spPr>
        <a:xfrm>
          <a:off x="0" y="648144"/>
          <a:ext cx="6263640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000" kern="1200" dirty="0"/>
            <a:t>Storie sociali: il bisogno di igiene personale, di interazioni sociali</a:t>
          </a:r>
        </a:p>
      </dsp:txBody>
      <dsp:txXfrm>
        <a:off x="38838" y="686982"/>
        <a:ext cx="6185964" cy="717924"/>
      </dsp:txXfrm>
    </dsp:sp>
    <dsp:sp modelId="{504D4452-1A23-425C-A0D3-BF1232155F17}">
      <dsp:nvSpPr>
        <dsp:cNvPr id="0" name=""/>
        <dsp:cNvSpPr/>
      </dsp:nvSpPr>
      <dsp:spPr>
        <a:xfrm>
          <a:off x="0" y="1501344"/>
          <a:ext cx="6263640" cy="795600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000" kern="1200" dirty="0"/>
            <a:t>Usando la propria iniziativa per autocontrollarsi o chiedere a qualcun altro: cibo sulla faccia, qualcosa tra i denti</a:t>
          </a:r>
        </a:p>
      </dsp:txBody>
      <dsp:txXfrm>
        <a:off x="38838" y="1540182"/>
        <a:ext cx="6185964" cy="717924"/>
      </dsp:txXfrm>
    </dsp:sp>
    <dsp:sp modelId="{45D9C668-A73B-45A7-91C3-74E5FAECFECF}">
      <dsp:nvSpPr>
        <dsp:cNvPr id="0" name=""/>
        <dsp:cNvSpPr/>
      </dsp:nvSpPr>
      <dsp:spPr>
        <a:xfrm>
          <a:off x="0" y="2354544"/>
          <a:ext cx="6263640" cy="795600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000" kern="1200" dirty="0"/>
            <a:t>Comportamenti pubblici/privati – infilare le dita nel naso, toccare le zone intime, educazione sessuale</a:t>
          </a:r>
        </a:p>
      </dsp:txBody>
      <dsp:txXfrm>
        <a:off x="38838" y="2393382"/>
        <a:ext cx="6185964" cy="717924"/>
      </dsp:txXfrm>
    </dsp:sp>
    <dsp:sp modelId="{2DA80E70-9A83-4E83-B96F-D5D7554F0380}">
      <dsp:nvSpPr>
        <dsp:cNvPr id="0" name=""/>
        <dsp:cNvSpPr/>
      </dsp:nvSpPr>
      <dsp:spPr>
        <a:xfrm>
          <a:off x="0" y="3207744"/>
          <a:ext cx="6263640" cy="795600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000" kern="1200" dirty="0"/>
            <a:t>Inizia giovane: assistenza mano nella mano, diminuzione graduale dell'assistenza</a:t>
          </a:r>
        </a:p>
      </dsp:txBody>
      <dsp:txXfrm>
        <a:off x="38838" y="3246582"/>
        <a:ext cx="6185964" cy="717924"/>
      </dsp:txXfrm>
    </dsp:sp>
    <dsp:sp modelId="{39FD4CED-CEF9-4B6F-8637-ECEF5898FB09}">
      <dsp:nvSpPr>
        <dsp:cNvPr id="0" name=""/>
        <dsp:cNvSpPr/>
      </dsp:nvSpPr>
      <dsp:spPr>
        <a:xfrm>
          <a:off x="0" y="4060943"/>
          <a:ext cx="6263640" cy="7956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" sz="2000" kern="1200" dirty="0"/>
            <a:t>Adolescenti – incoraggiare amicizie con coetanei/familiari della stessa età/interessi/gusti</a:t>
          </a:r>
        </a:p>
      </dsp:txBody>
      <dsp:txXfrm>
        <a:off x="38838" y="4099781"/>
        <a:ext cx="6185964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393B6-2BC6-4418-AFAB-6CE4C934AC1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38C66-8A97-4170-A479-F164077CD3B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638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7. 10. 2022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757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7. 10. 2022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741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7. 10. 2022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273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7. 10. 2022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9832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7. 10. 2022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757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7. 10. 2022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46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7. 10. 2022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893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7. 10. 2022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052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7. 10. 2022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464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7. 10. 2022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27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146DF-40EF-4CDA-9A34-B0F39BD7D7C7}" type="datetimeFigureOut">
              <a:rPr lang="sl-SI" smtClean="0"/>
              <a:t>7. 10. 2022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86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"/>
              <a:t>Matrice naslova slog uredite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"/>
              <a:t>Matrice di besedila di sloge uredite</a:t>
            </a:r>
          </a:p>
          <a:p>
            <a:pPr lvl="1"/>
            <a:r>
              <a:rPr lang="it"/>
              <a:t>Corvo di droga</a:t>
            </a:r>
          </a:p>
          <a:p>
            <a:pPr lvl="2"/>
            <a:r>
              <a:rPr lang="it"/>
              <a:t>Tretja corvo</a:t>
            </a:r>
          </a:p>
          <a:p>
            <a:pPr lvl="3"/>
            <a:r>
              <a:rPr lang="it"/>
              <a:t>Četrta corvo</a:t>
            </a:r>
          </a:p>
          <a:p>
            <a:pPr lvl="4"/>
            <a:r>
              <a:rPr lang="it"/>
              <a:t>Peta corvo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46DF-40EF-4CDA-9A34-B0F39BD7D7C7}" type="datetimeFigureOut">
              <a:rPr lang="sl-SI" smtClean="0"/>
              <a:t>7. 10. 2022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DE085-5200-41E1-96DE-DFD3F8135918}" type="slidenum">
              <a:rPr lang="sl-SI" smtClean="0"/>
              <a:t>‹N›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984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38438" y="1170582"/>
            <a:ext cx="9144000" cy="1130530"/>
          </a:xfrm>
        </p:spPr>
        <p:txBody>
          <a:bodyPr>
            <a:normAutofit/>
          </a:bodyPr>
          <a:lstStyle/>
          <a:p>
            <a:r>
              <a:rPr lang="it" sz="7200" dirty="0"/>
              <a:t>progetto </a:t>
            </a:r>
            <a:r>
              <a:rPr lang="it" sz="7200" b="1" dirty="0"/>
              <a:t>SMILE</a:t>
            </a:r>
            <a:endParaRPr lang="sl-SI" sz="7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38438" y="2367121"/>
            <a:ext cx="9144000" cy="523702"/>
          </a:xfrm>
        </p:spPr>
        <p:txBody>
          <a:bodyPr>
            <a:normAutofit/>
          </a:bodyPr>
          <a:lstStyle/>
          <a:p>
            <a:r>
              <a:rPr lang="it" sz="2800" dirty="0"/>
              <a:t>Le abilità sociali rendono più facile la vita inclusiva</a:t>
            </a:r>
            <a:endParaRPr lang="en-GB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062" y="224597"/>
            <a:ext cx="1594381" cy="455421"/>
          </a:xfrm>
          <a:prstGeom prst="rect">
            <a:avLst/>
          </a:prstGeom>
        </p:spPr>
      </p:pic>
      <p:sp>
        <p:nvSpPr>
          <p:cNvPr id="8" name="Podnaslov 2"/>
          <p:cNvSpPr txBox="1">
            <a:spLocks/>
          </p:cNvSpPr>
          <p:nvPr/>
        </p:nvSpPr>
        <p:spPr>
          <a:xfrm>
            <a:off x="1638438" y="3416531"/>
            <a:ext cx="9144000" cy="1718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800" dirty="0"/>
          </a:p>
        </p:txBody>
      </p:sp>
      <p:sp>
        <p:nvSpPr>
          <p:cNvPr id="9" name="Enakokraki trikotnik 8"/>
          <p:cNvSpPr/>
          <p:nvPr/>
        </p:nvSpPr>
        <p:spPr>
          <a:xfrm flipV="1">
            <a:off x="66502" y="0"/>
            <a:ext cx="4056611" cy="44544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Enakokraki trikotnik 9"/>
          <p:cNvSpPr/>
          <p:nvPr/>
        </p:nvSpPr>
        <p:spPr>
          <a:xfrm flipV="1">
            <a:off x="4566459" y="0"/>
            <a:ext cx="4056611" cy="445446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5" y="5698180"/>
            <a:ext cx="5090160" cy="68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3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8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3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02731" y="1542402"/>
            <a:ext cx="5186842" cy="2387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it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Video/cartoni animati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9047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78564" y="617605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it" sz="3600" dirty="0">
                <a:solidFill>
                  <a:schemeClr val="tx2"/>
                </a:solidFill>
                <a:latin typeface="Overlock"/>
              </a:rPr>
              <a:t>Altri suggerimenti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8564" y="2314549"/>
            <a:ext cx="9833548" cy="3367794"/>
          </a:xfrm>
        </p:spPr>
        <p:txBody>
          <a:bodyPr>
            <a:noAutofit/>
          </a:bodyPr>
          <a:lstStyle/>
          <a:p>
            <a:r>
              <a:rPr lang="it" sz="2400" dirty="0">
                <a:solidFill>
                  <a:schemeClr val="tx2"/>
                </a:solidFill>
                <a:latin typeface="Berlin Sans FB" panose="020E0602020502020306" pitchFamily="34" charset="0"/>
              </a:rPr>
              <a:t>Metodi per contrassegnare gli indumenti</a:t>
            </a:r>
          </a:p>
          <a:p>
            <a:r>
              <a:rPr lang="it" sz="2400" dirty="0">
                <a:solidFill>
                  <a:schemeClr val="tx2"/>
                </a:solidFill>
                <a:latin typeface="Berlin Sans FB" panose="020E0602020502020306" pitchFamily="34" charset="0"/>
              </a:rPr>
              <a:t>Etichettatura/Organizzazione dell'armadio e dei cassetti</a:t>
            </a:r>
          </a:p>
          <a:p>
            <a:r>
              <a:rPr lang="it" sz="2400" dirty="0" err="1">
                <a:solidFill>
                  <a:schemeClr val="tx2"/>
                </a:solidFill>
                <a:latin typeface="Berlin Sans FB" panose="020E0602020502020306" pitchFamily="34" charset="0"/>
              </a:rPr>
              <a:t>Bumpon </a:t>
            </a:r>
            <a:r>
              <a:rPr lang="it" sz="2400" dirty="0">
                <a:solidFill>
                  <a:schemeClr val="tx2"/>
                </a:solidFill>
                <a:latin typeface="Berlin Sans FB" panose="020E0602020502020306" pitchFamily="34" charset="0"/>
              </a:rPr>
              <a:t>per la lavatrice: determinate impostazioni</a:t>
            </a:r>
          </a:p>
          <a:p>
            <a:r>
              <a:rPr lang="it" sz="2400" dirty="0">
                <a:solidFill>
                  <a:schemeClr val="tx2"/>
                </a:solidFill>
                <a:latin typeface="Berlin Sans FB" panose="020E0602020502020306" pitchFamily="34" charset="0"/>
              </a:rPr>
              <a:t>Siti web: storie sociali, liste di controllo, sequenze,</a:t>
            </a:r>
          </a:p>
          <a:p>
            <a:r>
              <a:rPr lang="it" sz="2400" dirty="0">
                <a:solidFill>
                  <a:schemeClr val="tx2"/>
                </a:solidFill>
                <a:latin typeface="Berlin Sans FB" panose="020E0602020502020306" pitchFamily="34" charset="0"/>
              </a:rPr>
              <a:t>App - meteo, calendario - eventi</a:t>
            </a:r>
          </a:p>
          <a:p>
            <a:r>
              <a:rPr lang="it" sz="2400" dirty="0">
                <a:solidFill>
                  <a:schemeClr val="tx2"/>
                </a:solidFill>
                <a:latin typeface="Berlin Sans FB" panose="020E0602020502020306" pitchFamily="34" charset="0"/>
              </a:rPr>
              <a:t>Opportunità: struttura, ripetizione, contesto e tempo</a:t>
            </a:r>
          </a:p>
          <a:p>
            <a:r>
              <a:rPr lang="it" sz="2400" dirty="0">
                <a:solidFill>
                  <a:schemeClr val="tx2"/>
                </a:solidFill>
                <a:latin typeface="Berlin Sans FB" panose="020E0602020502020306" pitchFamily="34" charset="0"/>
              </a:rPr>
              <a:t>Mantenere la dignità dell'individuo in ogni momento</a:t>
            </a:r>
          </a:p>
          <a:p>
            <a:endParaRPr lang="en-GB" sz="2400" dirty="0">
              <a:solidFill>
                <a:schemeClr val="tx2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736" y="303182"/>
            <a:ext cx="2113487" cy="20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23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it" sz="5200" dirty="0">
                <a:solidFill>
                  <a:schemeClr val="tx2"/>
                </a:solidFill>
                <a:latin typeface="Overlock"/>
              </a:rPr>
              <a:t>Grazie</a:t>
            </a:r>
            <a:endParaRPr lang="en-GB" sz="5200" dirty="0">
              <a:solidFill>
                <a:schemeClr val="tx2"/>
              </a:solidFill>
              <a:latin typeface="Overlock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>
            <a:normAutofit/>
          </a:bodyPr>
          <a:lstStyle/>
          <a:p>
            <a:endParaRPr lang="cs-CZ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81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4931" y="419710"/>
            <a:ext cx="10515600" cy="2258008"/>
          </a:xfrm>
        </p:spPr>
        <p:txBody>
          <a:bodyPr>
            <a:normAutofit/>
          </a:bodyPr>
          <a:lstStyle/>
          <a:p>
            <a:r>
              <a:rPr lang="it" sz="2000" dirty="0"/>
              <a:t>"Il supporto della Commissione Europea per la produzione di questa pubblicazione non costituisce un avallo dei contenuti, che riflettono solo le opinioni degli autori, e la Commissione non può essere ritenuta responsabile per qualsiasi uso che potrebbe essere fatto delle informazioni ivi contenute."</a:t>
            </a:r>
            <a:endParaRPr lang="sl-SI" sz="2000" dirty="0"/>
          </a:p>
        </p:txBody>
      </p:sp>
      <p:sp>
        <p:nvSpPr>
          <p:cNvPr id="4" name="Enakokraki trikotnik 3"/>
          <p:cNvSpPr/>
          <p:nvPr/>
        </p:nvSpPr>
        <p:spPr>
          <a:xfrm flipV="1">
            <a:off x="74815" y="0"/>
            <a:ext cx="4056611" cy="445446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Enakokraki trikotnik 4"/>
          <p:cNvSpPr/>
          <p:nvPr/>
        </p:nvSpPr>
        <p:spPr>
          <a:xfrm flipV="1">
            <a:off x="4574772" y="0"/>
            <a:ext cx="4056611" cy="445446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8" y="2878195"/>
            <a:ext cx="5715000" cy="16668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31" y="5423825"/>
            <a:ext cx="10653258" cy="14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88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65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557" y="1743076"/>
            <a:ext cx="3665220" cy="35909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it" sz="4000" dirty="0">
                <a:solidFill>
                  <a:srgbClr val="FFFFFF"/>
                </a:solidFill>
                <a:latin typeface="Overlock"/>
              </a:rPr>
              <a:t>Vestizione, cura della persona</a:t>
            </a:r>
            <a:endParaRPr lang="en-US" sz="4000" kern="1200" dirty="0">
              <a:solidFill>
                <a:srgbClr val="FFFFFF"/>
              </a:solidFill>
              <a:latin typeface="Overlo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977" y="1029515"/>
            <a:ext cx="6123823" cy="563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4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it" sz="4000" dirty="0">
                <a:solidFill>
                  <a:schemeClr val="tx2"/>
                </a:solidFill>
                <a:latin typeface="Overlock"/>
              </a:rPr>
              <a:t>Parliamo di ….</a:t>
            </a:r>
            <a:endParaRPr lang="cs-CZ" sz="4000" dirty="0">
              <a:solidFill>
                <a:schemeClr val="tx2"/>
              </a:solidFill>
              <a:latin typeface="Overlock"/>
            </a:endParaRPr>
          </a:p>
        </p:txBody>
      </p:sp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57090280-2B22-4C7D-998D-0551898CBE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646534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6877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C0B754-7E7A-FC42-B114-BD9FAD23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it" sz="4000" dirty="0">
                <a:solidFill>
                  <a:schemeClr val="tx2"/>
                </a:solidFill>
                <a:latin typeface="Ovelock"/>
              </a:rPr>
              <a:t>Riflett</a:t>
            </a:r>
            <a:r>
              <a:rPr lang="it-IT" sz="4000" dirty="0">
                <a:solidFill>
                  <a:schemeClr val="tx2"/>
                </a:solidFill>
                <a:latin typeface="Ovelock"/>
              </a:rPr>
              <a:t>i</a:t>
            </a:r>
            <a:endParaRPr lang="it" sz="4000" dirty="0">
              <a:solidFill>
                <a:schemeClr val="tx2"/>
              </a:solidFill>
              <a:latin typeface="Oveloc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56A5C-BA35-C84E-BE43-A2D3FD5E4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19300"/>
            <a:ext cx="4765949" cy="3755859"/>
          </a:xfrm>
        </p:spPr>
        <p:txBody>
          <a:bodyPr anchor="t">
            <a:normAutofit fontScale="77500" lnSpcReduction="20000"/>
          </a:bodyPr>
          <a:lstStyle/>
          <a:p>
            <a:r>
              <a:rPr lang="it" sz="3400" dirty="0">
                <a:solidFill>
                  <a:schemeClr val="tx2"/>
                </a:solidFill>
                <a:latin typeface="Overlock"/>
                <a:ea typeface="Calibri" panose="020F0502020204030204" pitchFamily="34" charset="0"/>
                <a:cs typeface="Calibri" panose="020F0502020204030204" pitchFamily="34" charset="0"/>
              </a:rPr>
              <a:t>Tuo figlio può vestirsi da solo?</a:t>
            </a:r>
          </a:p>
          <a:p>
            <a:r>
              <a:rPr lang="it" sz="3400" dirty="0">
                <a:solidFill>
                  <a:schemeClr val="tx2"/>
                </a:solidFill>
                <a:latin typeface="Overlock"/>
                <a:ea typeface="Calibri" panose="020F0502020204030204" pitchFamily="34" charset="0"/>
                <a:cs typeface="Calibri" panose="020F0502020204030204" pitchFamily="34" charset="0"/>
              </a:rPr>
              <a:t>Cosa può fare? Piegare, organizzare, smistare biancheria, abiti…</a:t>
            </a:r>
            <a:endParaRPr lang="cs-CZ" sz="3400" dirty="0">
              <a:solidFill>
                <a:schemeClr val="tx2"/>
              </a:solidFill>
              <a:latin typeface="Overlock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" sz="3400" dirty="0">
                <a:solidFill>
                  <a:schemeClr val="tx2"/>
                </a:solidFill>
                <a:latin typeface="Overlock"/>
                <a:ea typeface="Calibri" panose="020F0502020204030204" pitchFamily="34" charset="0"/>
                <a:cs typeface="Calibri" panose="020F0502020204030204" pitchFamily="34" charset="0"/>
              </a:rPr>
              <a:t>Quante volte?</a:t>
            </a:r>
            <a:endParaRPr lang="en-GB" sz="3400" dirty="0">
              <a:solidFill>
                <a:schemeClr val="tx2"/>
              </a:solidFill>
              <a:latin typeface="Overlock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3400" dirty="0">
                <a:solidFill>
                  <a:schemeClr val="tx2"/>
                </a:solidFill>
                <a:latin typeface="Overlock"/>
                <a:ea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it" sz="3400" dirty="0">
                <a:solidFill>
                  <a:schemeClr val="tx2"/>
                </a:solidFill>
                <a:latin typeface="Overlock"/>
                <a:ea typeface="Calibri" panose="020F0502020204030204" pitchFamily="34" charset="0"/>
                <a:cs typeface="Calibri" panose="020F0502020204030204" pitchFamily="34" charset="0"/>
              </a:rPr>
              <a:t> interessat</a:t>
            </a:r>
            <a:r>
              <a:rPr lang="it-IT" sz="3400" dirty="0">
                <a:solidFill>
                  <a:schemeClr val="tx2"/>
                </a:solidFill>
                <a:latin typeface="Overlock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it" sz="3400" dirty="0">
                <a:solidFill>
                  <a:schemeClr val="tx2"/>
                </a:solidFill>
                <a:latin typeface="Overlock"/>
                <a:ea typeface="Calibri" panose="020F0502020204030204" pitchFamily="34" charset="0"/>
                <a:cs typeface="Calibri" panose="020F0502020204030204" pitchFamily="34" charset="0"/>
              </a:rPr>
              <a:t> ai vestiti? Moda?</a:t>
            </a:r>
          </a:p>
          <a:p>
            <a:r>
              <a:rPr lang="it" sz="3400" dirty="0">
                <a:solidFill>
                  <a:schemeClr val="tx2"/>
                </a:solidFill>
                <a:latin typeface="Overlock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3400" dirty="0" err="1">
                <a:solidFill>
                  <a:schemeClr val="tx2"/>
                </a:solidFill>
                <a:latin typeface="Overlock"/>
                <a:ea typeface="Calibri" panose="020F0502020204030204" pitchFamily="34" charset="0"/>
                <a:cs typeface="Calibri" panose="020F0502020204030204" pitchFamily="34" charset="0"/>
              </a:rPr>
              <a:t>uò</a:t>
            </a:r>
            <a:r>
              <a:rPr lang="it" sz="3400" dirty="0">
                <a:solidFill>
                  <a:schemeClr val="tx2"/>
                </a:solidFill>
                <a:latin typeface="Overlock"/>
                <a:ea typeface="Calibri" panose="020F0502020204030204" pitchFamily="34" charset="0"/>
                <a:cs typeface="Calibri" panose="020F0502020204030204" pitchFamily="34" charset="0"/>
              </a:rPr>
              <a:t> svolgere la propria cura personale?</a:t>
            </a:r>
          </a:p>
          <a:p>
            <a:r>
              <a:rPr lang="it" sz="3400" dirty="0">
                <a:solidFill>
                  <a:schemeClr val="tx2"/>
                </a:solidFill>
                <a:latin typeface="Overlock"/>
                <a:ea typeface="Calibri" panose="020F0502020204030204" pitchFamily="34" charset="0"/>
                <a:cs typeface="Calibri" panose="020F0502020204030204" pitchFamily="34" charset="0"/>
              </a:rPr>
              <a:t>Capisc</a:t>
            </a:r>
            <a:r>
              <a:rPr lang="it-IT" sz="3400" dirty="0">
                <a:solidFill>
                  <a:schemeClr val="tx2"/>
                </a:solidFill>
                <a:latin typeface="Overlock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it" sz="3400" dirty="0">
                <a:solidFill>
                  <a:schemeClr val="tx2"/>
                </a:solidFill>
                <a:latin typeface="Overlock"/>
                <a:ea typeface="Calibri" panose="020F0502020204030204" pitchFamily="34" charset="0"/>
                <a:cs typeface="Calibri" panose="020F0502020204030204" pitchFamily="34" charset="0"/>
              </a:rPr>
              <a:t> l'importanza dell'igiene personale?</a:t>
            </a:r>
            <a:endParaRPr lang="cs-CZ" sz="3400" dirty="0">
              <a:solidFill>
                <a:schemeClr val="tx2"/>
              </a:solidFill>
              <a:latin typeface="Overlock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solidFill>
                <a:schemeClr val="tx2"/>
              </a:solidFill>
              <a:latin typeface="Berlin Sans FB" panose="020E0602020502020306" pitchFamily="34" charset="77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755A1FC4-91E5-408C-B870-1DE523D0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2409924"/>
            <a:ext cx="4142232" cy="296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5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Possibili </a:t>
            </a:r>
            <a:br>
              <a:rPr lang="en-GB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it" sz="4600" dirty="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cause</a:t>
            </a:r>
            <a:endParaRPr lang="en-GB" sz="4600" dirty="0">
              <a:solidFill>
                <a:schemeClr val="bg1"/>
              </a:solidFill>
              <a:latin typeface="Overlock"/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E62FAB9A-5D17-4C33-BDE6-62731BCF46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301962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7712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7779" y="712799"/>
            <a:ext cx="4188278" cy="5502264"/>
          </a:xfrm>
        </p:spPr>
        <p:txBody>
          <a:bodyPr>
            <a:normAutofit/>
          </a:bodyPr>
          <a:lstStyle/>
          <a:p>
            <a:r>
              <a:rPr lang="it" sz="4600" dirty="0">
                <a:solidFill>
                  <a:srgbClr val="FFFFFF"/>
                </a:solidFill>
                <a:latin typeface="Overlock"/>
              </a:rPr>
              <a:t>Conseguenze</a:t>
            </a:r>
            <a:endParaRPr lang="en-GB" sz="4600" dirty="0">
              <a:solidFill>
                <a:srgbClr val="FFFFFF"/>
              </a:solidFill>
              <a:latin typeface="Overlock"/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D1B07006-A177-4E8B-A8FC-6F47ECD1FD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640584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0338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4224812" cy="5504688"/>
          </a:xfrm>
        </p:spPr>
        <p:txBody>
          <a:bodyPr>
            <a:normAutofit/>
          </a:bodyPr>
          <a:lstStyle/>
          <a:p>
            <a:r>
              <a:rPr lang="it" sz="4600" dirty="0">
                <a:solidFill>
                  <a:schemeClr val="bg1"/>
                </a:solidFill>
                <a:latin typeface="Overlock"/>
              </a:rPr>
              <a:t>Come supportare</a:t>
            </a:r>
            <a:endParaRPr lang="cs-CZ" sz="4600" dirty="0">
              <a:solidFill>
                <a:schemeClr val="bg1"/>
              </a:solidFill>
              <a:latin typeface="Overlock"/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CE812BD-FD1D-47B6-A05A-A3B5A4CF8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54589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117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4224812" cy="5504688"/>
          </a:xfrm>
        </p:spPr>
        <p:txBody>
          <a:bodyPr>
            <a:normAutofit/>
          </a:bodyPr>
          <a:lstStyle/>
          <a:p>
            <a:r>
              <a:rPr lang="it" sz="5400" dirty="0">
                <a:solidFill>
                  <a:schemeClr val="bg1"/>
                </a:solidFill>
                <a:latin typeface="Berlin Sans FB Demi" panose="020E0802020502020306" pitchFamily="34" charset="0"/>
              </a:rPr>
              <a:t>Come supportare...</a:t>
            </a:r>
            <a:endParaRPr lang="cs-CZ" sz="54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CE812BD-FD1D-47B6-A05A-A3B5A4CF8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09825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342405" y="676656"/>
            <a:ext cx="4224812" cy="55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" sz="4600" dirty="0">
                <a:solidFill>
                  <a:schemeClr val="bg1"/>
                </a:solidFill>
                <a:latin typeface="Overlock"/>
              </a:rPr>
              <a:t>Come supportare</a:t>
            </a:r>
            <a:endParaRPr lang="cs-CZ" sz="4600" dirty="0">
              <a:solidFill>
                <a:schemeClr val="bg1"/>
              </a:solidFill>
              <a:latin typeface="Overlock"/>
            </a:endParaRPr>
          </a:p>
        </p:txBody>
      </p:sp>
    </p:spTree>
    <p:extLst>
      <p:ext uri="{BB962C8B-B14F-4D97-AF65-F5344CB8AC3E}">
        <p14:creationId xmlns:p14="http://schemas.microsoft.com/office/powerpoint/2010/main" val="258019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741" y="620392"/>
            <a:ext cx="4224812" cy="5504688"/>
          </a:xfrm>
        </p:spPr>
        <p:txBody>
          <a:bodyPr>
            <a:normAutofit/>
          </a:bodyPr>
          <a:lstStyle/>
          <a:p>
            <a:r>
              <a:rPr lang="it" sz="5400" dirty="0">
                <a:solidFill>
                  <a:schemeClr val="bg1"/>
                </a:solidFill>
                <a:latin typeface="Berlin Sans FB Demi" panose="020E0802020502020306" pitchFamily="34" charset="0"/>
              </a:rPr>
              <a:t>Come supporre...</a:t>
            </a:r>
            <a:endParaRPr lang="cs-CZ" sz="5400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CE812BD-FD1D-47B6-A05A-A3B5A4CF8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240206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93420" y="676656"/>
            <a:ext cx="4224812" cy="5504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" sz="4600" dirty="0">
                <a:solidFill>
                  <a:schemeClr val="bg1"/>
                </a:solidFill>
                <a:latin typeface="Overlock"/>
              </a:rPr>
              <a:t>Come supportare</a:t>
            </a:r>
            <a:endParaRPr lang="cs-CZ" sz="4600" dirty="0">
              <a:solidFill>
                <a:schemeClr val="bg1"/>
              </a:solidFill>
              <a:latin typeface="Overlock"/>
            </a:endParaRPr>
          </a:p>
        </p:txBody>
      </p:sp>
    </p:spTree>
    <p:extLst>
      <p:ext uri="{BB962C8B-B14F-4D97-AF65-F5344CB8AC3E}">
        <p14:creationId xmlns:p14="http://schemas.microsoft.com/office/powerpoint/2010/main" val="471684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476</Words>
  <Application>Microsoft Office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Berlin Sans FB</vt:lpstr>
      <vt:lpstr>Berlin Sans FB Demi</vt:lpstr>
      <vt:lpstr>Calibri</vt:lpstr>
      <vt:lpstr>Calibri Light</vt:lpstr>
      <vt:lpstr>Ovelock</vt:lpstr>
      <vt:lpstr>Overlock</vt:lpstr>
      <vt:lpstr>Officeova tema</vt:lpstr>
      <vt:lpstr>progetto SMILE</vt:lpstr>
      <vt:lpstr>Vestizione, cura della persona</vt:lpstr>
      <vt:lpstr>Parliamo di ….</vt:lpstr>
      <vt:lpstr>Rifletti</vt:lpstr>
      <vt:lpstr>Possibili  cause</vt:lpstr>
      <vt:lpstr>Conseguenze</vt:lpstr>
      <vt:lpstr>Come supportare</vt:lpstr>
      <vt:lpstr>Come supportare...</vt:lpstr>
      <vt:lpstr>Come supporre...</vt:lpstr>
      <vt:lpstr>Video/cartoni animati</vt:lpstr>
      <vt:lpstr>Altri suggerimenti</vt:lpstr>
      <vt:lpstr>Grazie</vt:lpstr>
      <vt:lpstr>"Il supporto della Commissione Europea per la produzione di questa pubblicazione non costituisce un avallo dei contenuti, che riflettono solo le opinioni degli autori, e la Commissione non può essere ritenuta responsabile per qualsiasi uso che potrebbe essere fatto delle informazioni ivi contenute."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SMILE Social Skills Make Inclusive Life Easier</dc:title>
  <dc:creator>Tanja Rudolf</dc:creator>
  <cp:lastModifiedBy>Codolo Valentina</cp:lastModifiedBy>
  <cp:revision>76</cp:revision>
  <cp:lastPrinted>2022-06-22T12:01:56Z</cp:lastPrinted>
  <dcterms:created xsi:type="dcterms:W3CDTF">2019-01-03T09:43:08Z</dcterms:created>
  <dcterms:modified xsi:type="dcterms:W3CDTF">2022-10-07T12:37:16Z</dcterms:modified>
</cp:coreProperties>
</file>