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verlock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is8Enlxqoacn956Ptwvma0ECX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48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it" sz="7200"/>
              <a:t>progetto </a:t>
            </a:r>
            <a:r>
              <a:rPr lang="it" sz="7200" b="1"/>
              <a:t>SMILE</a:t>
            </a:r>
            <a:endParaRPr sz="7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" sz="2800"/>
              <a:t>Le abilità sociali rendono più facile la vita inclusiva</a:t>
            </a:r>
            <a:endParaRPr sz="28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062" y="224597"/>
            <a:ext cx="1594381" cy="45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66502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4566459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" y="5698180"/>
            <a:ext cx="5090160" cy="6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verlock"/>
              <a:buNone/>
            </a:pPr>
            <a:r>
              <a:rPr lang="it" sz="36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Altri suggerimenti</a:t>
            </a:r>
            <a:endParaRPr/>
          </a:p>
        </p:txBody>
      </p:sp>
      <p:grpSp>
        <p:nvGrpSpPr>
          <p:cNvPr id="250" name="Google Shape;250;p10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51" name="Google Shape;251;p10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0"/>
          <p:cNvSpPr txBox="1">
            <a:spLocks noGrp="1"/>
          </p:cNvSpPr>
          <p:nvPr>
            <p:ph type="body" idx="1"/>
          </p:nvPr>
        </p:nvSpPr>
        <p:spPr>
          <a:xfrm>
            <a:off x="1179226" y="3329677"/>
            <a:ext cx="9833548" cy="245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56" name="Google Shape;256;p10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57" name="Google Shape;257;p10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11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68" name="Google Shape;268;p11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1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verlock"/>
              <a:buNone/>
            </a:pPr>
            <a:r>
              <a:rPr lang="it" sz="52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Grazie</a:t>
            </a:r>
            <a:endParaRPr/>
          </a:p>
        </p:txBody>
      </p:sp>
      <p:sp>
        <p:nvSpPr>
          <p:cNvPr id="276" name="Google Shape;276;p11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" sz="200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sz="2000"/>
          </a:p>
        </p:txBody>
      </p:sp>
      <p:sp>
        <p:nvSpPr>
          <p:cNvPr id="282" name="Google Shape;282;p12"/>
          <p:cNvSpPr/>
          <p:nvPr/>
        </p:nvSpPr>
        <p:spPr>
          <a:xfrm rot="10800000" flipH="1">
            <a:off x="74815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 rot="10800000" flipH="1">
            <a:off x="4574772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498" y="2878195"/>
            <a:ext cx="5715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31" y="5423825"/>
            <a:ext cx="10653258" cy="1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>
            <a:spLocks noGrp="1"/>
          </p:cNvSpPr>
          <p:nvPr>
            <p:ph type="title"/>
          </p:nvPr>
        </p:nvSpPr>
        <p:spPr>
          <a:xfrm>
            <a:off x="640079" y="1671611"/>
            <a:ext cx="4096308" cy="3763418"/>
          </a:xfrm>
          <a:prstGeom prst="ellipse">
            <a:avLst/>
          </a:prstGeom>
          <a:solidFill>
            <a:srgbClr val="A8D08C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verlock"/>
              <a:buNone/>
            </a:pPr>
            <a:r>
              <a:rPr lang="it-IT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Approcci</a:t>
            </a:r>
            <a:r>
              <a:rPr lang="it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o e mantenimento </a:t>
            </a:r>
            <a:r>
              <a:rPr lang="it-IT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del c</a:t>
            </a:r>
            <a:r>
              <a:rPr lang="it" sz="32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ontatto</a:t>
            </a:r>
            <a:endParaRPr sz="3200" dirty="0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8" name="Google Shape;98;p2" descr="Calenda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07" t="22876" r="60394" b="21906"/>
          <a:stretch/>
        </p:blipFill>
        <p:spPr>
          <a:xfrm>
            <a:off x="5682082" y="950361"/>
            <a:ext cx="5564222" cy="5205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06" name="Google Shape;106;p3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 extrusionOk="0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 extrusionOk="0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 extrusionOk="0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Parliamo 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di..</a:t>
            </a: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6091238" y="1000222"/>
            <a:ext cx="5115491" cy="4858678"/>
            <a:chOff x="0" y="44569"/>
            <a:chExt cx="5115491" cy="4858678"/>
          </a:xfrm>
        </p:grpSpPr>
        <p:sp>
          <p:nvSpPr>
            <p:cNvPr id="113" name="Google Shape;113;p3"/>
            <p:cNvSpPr/>
            <p:nvPr/>
          </p:nvSpPr>
          <p:spPr>
            <a:xfrm>
              <a:off x="0" y="4456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56237" y="10080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Comunicazione</a:t>
              </a:r>
              <a:endParaRPr sz="2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128011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56237" y="133635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Crescita personale</a:t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0" y="2515669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56237" y="2571906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 conversazione 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 oltre le 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parole</a:t>
              </a:r>
              <a:endParaRPr dirty="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0" y="3751218"/>
              <a:ext cx="5115491" cy="1152029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56237" y="3807455"/>
              <a:ext cx="5003017" cy="1039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Difficoltà dovute alla vista limitata</a:t>
              </a: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Riflett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endParaRPr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804672" y="2421683"/>
            <a:ext cx="4765949" cy="335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Tuo figlio ha l'opportunità di comunicare con gli altri? Dove?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 cosa si diverte a parlare tuo figlio?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È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in grado di adattare il 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suo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discorso al pubblico e al contesto?</a:t>
            </a:r>
            <a:endParaRPr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Avvia conversazioni?</a:t>
            </a:r>
            <a:endParaRPr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Hai preoccupazioni/paure?</a:t>
            </a:r>
            <a:endParaRPr dirty="0"/>
          </a:p>
        </p:txBody>
      </p:sp>
      <p:grpSp>
        <p:nvGrpSpPr>
          <p:cNvPr id="129" name="Google Shape;129;p4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30" name="Google Shape;130;p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392" y="2409924"/>
            <a:ext cx="4142232" cy="296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cs-CZ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</a:p>
        </p:txBody>
      </p:sp>
      <p:grpSp>
        <p:nvGrpSpPr>
          <p:cNvPr id="141" name="Google Shape;141;p5"/>
          <p:cNvGrpSpPr/>
          <p:nvPr/>
        </p:nvGrpSpPr>
        <p:grpSpPr>
          <a:xfrm>
            <a:off x="5542221" y="896039"/>
            <a:ext cx="6263640" cy="5065921"/>
            <a:chOff x="0" y="219383"/>
            <a:chExt cx="6263640" cy="5065921"/>
          </a:xfrm>
        </p:grpSpPr>
        <p:sp>
          <p:nvSpPr>
            <p:cNvPr id="142" name="Google Shape;142;p5"/>
            <p:cNvSpPr/>
            <p:nvPr/>
          </p:nvSpPr>
          <p:spPr>
            <a:xfrm>
              <a:off x="0" y="21938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37467" y="25685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Segnali – visivi/non verbali</a:t>
              </a: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107906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37467" y="111653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Restrizioni del partner di comunicazione</a:t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0" y="193874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37467" y="197621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Incert</a:t>
              </a:r>
              <a:r>
                <a:rPr lang="it-IT" sz="32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ezza</a:t>
              </a:r>
              <a:r>
                <a:rPr lang="it" sz="32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sulle reazioni</a:t>
              </a:r>
              <a:endParaRPr dirty="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0" y="2798423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37467" y="2835890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Sentimenti di incertezza/ansia</a:t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0" y="3658104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37467" y="3695571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Pericolo estraneo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0" y="4517784"/>
              <a:ext cx="6263640" cy="767520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37467" y="4555251"/>
              <a:ext cx="6188706" cy="69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it" sz="3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Ambiente rumoroso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410966" y="712269"/>
            <a:ext cx="3903309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verlock"/>
              <a:buNone/>
            </a:pPr>
            <a:r>
              <a:rPr lang="it" sz="4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Conseguenze</a:t>
            </a:r>
            <a:endParaRPr sz="4600" dirty="0"/>
          </a:p>
        </p:txBody>
      </p:sp>
      <p:grpSp>
        <p:nvGrpSpPr>
          <p:cNvPr id="161" name="Google Shape;161;p6"/>
          <p:cNvGrpSpPr/>
          <p:nvPr/>
        </p:nvGrpSpPr>
        <p:grpSpPr>
          <a:xfrm>
            <a:off x="5410986" y="643441"/>
            <a:ext cx="5928393" cy="5571118"/>
            <a:chOff x="130961" y="503"/>
            <a:chExt cx="5928393" cy="5571118"/>
          </a:xfrm>
        </p:grpSpPr>
        <p:sp>
          <p:nvSpPr>
            <p:cNvPr id="162" name="Google Shape;162;p6"/>
            <p:cNvSpPr/>
            <p:nvPr/>
          </p:nvSpPr>
          <p:spPr>
            <a:xfrm>
              <a:off x="209682" y="503"/>
              <a:ext cx="2785558" cy="167133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30961" y="503"/>
              <a:ext cx="2941162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Isolamento</a:t>
              </a:r>
              <a:endParaRPr sz="4400" dirty="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Bassa autostima</a:t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Parla troppo</a:t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-IT" sz="4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Mancanza d</a:t>
              </a:r>
              <a:r>
                <a:rPr lang="it" sz="4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segnali</a:t>
              </a:r>
              <a:endParaRPr sz="4400" dirty="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209682" y="3900286"/>
              <a:ext cx="2785558" cy="1671335"/>
            </a:xfrm>
            <a:prstGeom prst="rect">
              <a:avLst/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209682" y="3900286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3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Impossibil</a:t>
              </a:r>
              <a:r>
                <a:rPr lang="it-IT" sz="36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ità</a:t>
              </a:r>
              <a:r>
                <a:rPr lang="it-IT" sz="3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nel</a:t>
              </a:r>
              <a:r>
                <a:rPr lang="it" sz="3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fare a turno</a:t>
              </a:r>
              <a:endParaRPr sz="3600" dirty="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273796" y="3900286"/>
              <a:ext cx="2785558" cy="1671335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3273796" y="3900286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600"/>
                <a:buFont typeface="Calibri"/>
                <a:buNone/>
              </a:pPr>
              <a:r>
                <a:rPr lang="it" sz="4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Passivo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93926" y="534256"/>
            <a:ext cx="3739034" cy="55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5468389" y="656876"/>
            <a:ext cx="6263640" cy="5370075"/>
            <a:chOff x="0" y="67306"/>
            <a:chExt cx="6263640" cy="5370075"/>
          </a:xfrm>
        </p:grpSpPr>
        <p:sp>
          <p:nvSpPr>
            <p:cNvPr id="181" name="Google Shape;181;p7"/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Gioco di ruolo</a:t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9A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Vita reale</a:t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Gioca: 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fai a 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turno</a:t>
              </a:r>
              <a:endParaRPr dirty="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0" y="240456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33955" y="243851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Incoraggiare domande e opinioni</a:t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Ricerca</a:t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C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Usa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le schede rapide</a:t>
              </a:r>
              <a:endParaRPr dirty="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0" y="474181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 txBox="1"/>
            <p:nvPr/>
          </p:nvSpPr>
          <p:spPr>
            <a:xfrm>
              <a:off x="33955" y="477577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Insegna</a:t>
              </a:r>
              <a:r>
                <a:rPr lang="it-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segnali non verbali</a:t>
              </a:r>
              <a:endParaRPr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93926" y="534256"/>
            <a:ext cx="3739034" cy="55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9" name="Google Shape;200;p8">
            <a:extLst>
              <a:ext uri="{FF2B5EF4-FFF2-40B4-BE49-F238E27FC236}">
                <a16:creationId xmlns:a16="http://schemas.microsoft.com/office/drawing/2014/main" id="{02C7A5DB-FD02-8956-C8E8-F09B3680889F}"/>
              </a:ext>
            </a:extLst>
          </p:cNvPr>
          <p:cNvGrpSpPr/>
          <p:nvPr/>
        </p:nvGrpSpPr>
        <p:grpSpPr>
          <a:xfrm>
            <a:off x="5403619" y="778499"/>
            <a:ext cx="6263640" cy="5301001"/>
            <a:chOff x="0" y="101843"/>
            <a:chExt cx="6263640" cy="5301001"/>
          </a:xfrm>
        </p:grpSpPr>
        <p:sp>
          <p:nvSpPr>
            <p:cNvPr id="20" name="Google Shape;201;p8">
              <a:extLst>
                <a:ext uri="{FF2B5EF4-FFF2-40B4-BE49-F238E27FC236}">
                  <a16:creationId xmlns:a16="http://schemas.microsoft.com/office/drawing/2014/main" id="{163A5204-23B1-BB89-65D6-4972566886F9}"/>
                </a:ext>
              </a:extLst>
            </p:cNvPr>
            <p:cNvSpPr/>
            <p:nvPr/>
          </p:nvSpPr>
          <p:spPr>
            <a:xfrm>
              <a:off x="0" y="10184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2;p8">
              <a:extLst>
                <a:ext uri="{FF2B5EF4-FFF2-40B4-BE49-F238E27FC236}">
                  <a16:creationId xmlns:a16="http://schemas.microsoft.com/office/drawing/2014/main" id="{C14A4C3F-14A1-573A-EF74-9A67DCC88BC4}"/>
                </a:ext>
              </a:extLst>
            </p:cNvPr>
            <p:cNvSpPr txBox="1"/>
            <p:nvPr/>
          </p:nvSpPr>
          <p:spPr>
            <a:xfrm>
              <a:off x="29271" y="13111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Tono di voce</a:t>
              </a:r>
              <a:endParaRPr/>
            </a:p>
          </p:txBody>
        </p:sp>
        <p:sp>
          <p:nvSpPr>
            <p:cNvPr id="22" name="Google Shape;203;p8">
              <a:extLst>
                <a:ext uri="{FF2B5EF4-FFF2-40B4-BE49-F238E27FC236}">
                  <a16:creationId xmlns:a16="http://schemas.microsoft.com/office/drawing/2014/main" id="{2D2FC53F-CF8A-A387-421C-3BD57F4D0F1F}"/>
                </a:ext>
              </a:extLst>
            </p:cNvPr>
            <p:cNvSpPr/>
            <p:nvPr/>
          </p:nvSpPr>
          <p:spPr>
            <a:xfrm>
              <a:off x="0" y="773468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294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4;p8">
              <a:extLst>
                <a:ext uri="{FF2B5EF4-FFF2-40B4-BE49-F238E27FC236}">
                  <a16:creationId xmlns:a16="http://schemas.microsoft.com/office/drawing/2014/main" id="{FF3122D6-6B32-E1AC-E3DE-DBD0BEB6AAF9}"/>
                </a:ext>
              </a:extLst>
            </p:cNvPr>
            <p:cNvSpPr txBox="1"/>
            <p:nvPr/>
          </p:nvSpPr>
          <p:spPr>
            <a:xfrm>
              <a:off x="29271" y="802739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Nessuna interruzione</a:t>
              </a:r>
              <a:endParaRPr/>
            </a:p>
          </p:txBody>
        </p:sp>
        <p:sp>
          <p:nvSpPr>
            <p:cNvPr id="24" name="Google Shape;205;p8">
              <a:extLst>
                <a:ext uri="{FF2B5EF4-FFF2-40B4-BE49-F238E27FC236}">
                  <a16:creationId xmlns:a16="http://schemas.microsoft.com/office/drawing/2014/main" id="{D8835173-C98C-28C7-3A71-90F82C031D98}"/>
                </a:ext>
              </a:extLst>
            </p:cNvPr>
            <p:cNvSpPr/>
            <p:nvPr/>
          </p:nvSpPr>
          <p:spPr>
            <a:xfrm>
              <a:off x="0" y="144509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2B6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6;p8">
              <a:extLst>
                <a:ext uri="{FF2B5EF4-FFF2-40B4-BE49-F238E27FC236}">
                  <a16:creationId xmlns:a16="http://schemas.microsoft.com/office/drawing/2014/main" id="{1C50AA65-61B4-0D1E-A51A-80B1BC633693}"/>
                </a:ext>
              </a:extLst>
            </p:cNvPr>
            <p:cNvSpPr txBox="1"/>
            <p:nvPr/>
          </p:nvSpPr>
          <p:spPr>
            <a:xfrm>
              <a:off x="29271" y="147436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Aspetta il momento giusto</a:t>
              </a:r>
              <a:endParaRPr/>
            </a:p>
          </p:txBody>
        </p:sp>
        <p:sp>
          <p:nvSpPr>
            <p:cNvPr id="26" name="Google Shape;207;p8">
              <a:extLst>
                <a:ext uri="{FF2B5EF4-FFF2-40B4-BE49-F238E27FC236}">
                  <a16:creationId xmlns:a16="http://schemas.microsoft.com/office/drawing/2014/main" id="{69D35189-F11E-9614-23CA-77D03F374C4B}"/>
                </a:ext>
              </a:extLst>
            </p:cNvPr>
            <p:cNvSpPr/>
            <p:nvPr/>
          </p:nvSpPr>
          <p:spPr>
            <a:xfrm>
              <a:off x="0" y="2116718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3B99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;p8">
              <a:extLst>
                <a:ext uri="{FF2B5EF4-FFF2-40B4-BE49-F238E27FC236}">
                  <a16:creationId xmlns:a16="http://schemas.microsoft.com/office/drawing/2014/main" id="{03E9FB36-DDB9-7755-A48A-F8C6FB9BC2F9}"/>
                </a:ext>
              </a:extLst>
            </p:cNvPr>
            <p:cNvSpPr txBox="1"/>
            <p:nvPr/>
          </p:nvSpPr>
          <p:spPr>
            <a:xfrm>
              <a:off x="29271" y="2145989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Ascolta attentamente</a:t>
              </a:r>
              <a:endParaRPr/>
            </a:p>
          </p:txBody>
        </p:sp>
        <p:sp>
          <p:nvSpPr>
            <p:cNvPr id="28" name="Google Shape;209;p8">
              <a:extLst>
                <a:ext uri="{FF2B5EF4-FFF2-40B4-BE49-F238E27FC236}">
                  <a16:creationId xmlns:a16="http://schemas.microsoft.com/office/drawing/2014/main" id="{998AF1F5-8E7B-9749-1F4C-1E086AF649BF}"/>
                </a:ext>
              </a:extLst>
            </p:cNvPr>
            <p:cNvSpPr/>
            <p:nvPr/>
          </p:nvSpPr>
          <p:spPr>
            <a:xfrm>
              <a:off x="0" y="2788343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4B57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0;p8">
              <a:extLst>
                <a:ext uri="{FF2B5EF4-FFF2-40B4-BE49-F238E27FC236}">
                  <a16:creationId xmlns:a16="http://schemas.microsoft.com/office/drawing/2014/main" id="{ED222564-AF00-7DFF-CCFB-A745038880D1}"/>
                </a:ext>
              </a:extLst>
            </p:cNvPr>
            <p:cNvSpPr txBox="1"/>
            <p:nvPr/>
          </p:nvSpPr>
          <p:spPr>
            <a:xfrm>
              <a:off x="29271" y="2817614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-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Spunti</a:t>
              </a: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 conversazione</a:t>
              </a:r>
              <a:endParaRPr dirty="0"/>
            </a:p>
          </p:txBody>
        </p:sp>
        <p:sp>
          <p:nvSpPr>
            <p:cNvPr id="30" name="Google Shape;211;p8">
              <a:extLst>
                <a:ext uri="{FF2B5EF4-FFF2-40B4-BE49-F238E27FC236}">
                  <a16:creationId xmlns:a16="http://schemas.microsoft.com/office/drawing/2014/main" id="{9DC9F7B5-CEDB-0537-D148-74140A8BC3F3}"/>
                </a:ext>
              </a:extLst>
            </p:cNvPr>
            <p:cNvSpPr/>
            <p:nvPr/>
          </p:nvSpPr>
          <p:spPr>
            <a:xfrm>
              <a:off x="0" y="3459969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45B15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2;p8">
              <a:extLst>
                <a:ext uri="{FF2B5EF4-FFF2-40B4-BE49-F238E27FC236}">
                  <a16:creationId xmlns:a16="http://schemas.microsoft.com/office/drawing/2014/main" id="{E10B1B3C-9A12-07E1-75DC-6C9045B8C5E5}"/>
                </a:ext>
              </a:extLst>
            </p:cNvPr>
            <p:cNvSpPr txBox="1"/>
            <p:nvPr/>
          </p:nvSpPr>
          <p:spPr>
            <a:xfrm>
              <a:off x="29271" y="3489240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Pausa</a:t>
              </a:r>
              <a:endParaRPr/>
            </a:p>
          </p:txBody>
        </p:sp>
        <p:sp>
          <p:nvSpPr>
            <p:cNvPr id="32" name="Google Shape;213;p8">
              <a:extLst>
                <a:ext uri="{FF2B5EF4-FFF2-40B4-BE49-F238E27FC236}">
                  <a16:creationId xmlns:a16="http://schemas.microsoft.com/office/drawing/2014/main" id="{330E8EE6-6589-BE30-F953-3DFDA9ED2DE0}"/>
                </a:ext>
              </a:extLst>
            </p:cNvPr>
            <p:cNvSpPr/>
            <p:nvPr/>
          </p:nvSpPr>
          <p:spPr>
            <a:xfrm>
              <a:off x="0" y="4131594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51AE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4;p8">
              <a:extLst>
                <a:ext uri="{FF2B5EF4-FFF2-40B4-BE49-F238E27FC236}">
                  <a16:creationId xmlns:a16="http://schemas.microsoft.com/office/drawing/2014/main" id="{9F35FF3F-AAAD-54E7-5E47-A7D51788137F}"/>
                </a:ext>
              </a:extLst>
            </p:cNvPr>
            <p:cNvSpPr txBox="1"/>
            <p:nvPr/>
          </p:nvSpPr>
          <p:spPr>
            <a:xfrm>
              <a:off x="29271" y="4160865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Promuovi un aspetto positivo</a:t>
              </a:r>
              <a:endParaRPr/>
            </a:p>
          </p:txBody>
        </p:sp>
        <p:sp>
          <p:nvSpPr>
            <p:cNvPr id="34" name="Google Shape;215;p8">
              <a:extLst>
                <a:ext uri="{FF2B5EF4-FFF2-40B4-BE49-F238E27FC236}">
                  <a16:creationId xmlns:a16="http://schemas.microsoft.com/office/drawing/2014/main" id="{9B2D9627-5B3F-B9FB-1F44-C39C0FA34C54}"/>
                </a:ext>
              </a:extLst>
            </p:cNvPr>
            <p:cNvSpPr/>
            <p:nvPr/>
          </p:nvSpPr>
          <p:spPr>
            <a:xfrm>
              <a:off x="0" y="4803219"/>
              <a:ext cx="6263640" cy="59962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6;p8">
              <a:extLst>
                <a:ext uri="{FF2B5EF4-FFF2-40B4-BE49-F238E27FC236}">
                  <a16:creationId xmlns:a16="http://schemas.microsoft.com/office/drawing/2014/main" id="{E8C9B362-AAA0-5719-CD57-F564F9D0E887}"/>
                </a:ext>
              </a:extLst>
            </p:cNvPr>
            <p:cNvSpPr txBox="1"/>
            <p:nvPr/>
          </p:nvSpPr>
          <p:spPr>
            <a:xfrm>
              <a:off x="29271" y="4832490"/>
              <a:ext cx="6205098" cy="541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it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Fornisci opportunità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890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25" name="Google Shape;225;p9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34" name="Google Shape;234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9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39" name="Google Shape;239;p9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226</Words>
  <Application>Microsoft Office PowerPoint</Application>
  <PresentationFormat>Widescreen</PresentationFormat>
  <Paragraphs>49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Overlock</vt:lpstr>
      <vt:lpstr>Arial</vt:lpstr>
      <vt:lpstr>Officeova tema</vt:lpstr>
      <vt:lpstr>progetto SMILE</vt:lpstr>
      <vt:lpstr>Approccio e mantenimento del contatto</vt:lpstr>
      <vt:lpstr>Parliamo di...</vt:lpstr>
      <vt:lpstr>Rifletti</vt:lpstr>
      <vt:lpstr>Possibili  cause</vt:lpstr>
      <vt:lpstr>Conseguenze</vt:lpstr>
      <vt:lpstr>Come supportare</vt:lpstr>
      <vt:lpstr>Come supportare</vt:lpstr>
      <vt:lpstr>video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too</dc:title>
  <dc:creator>Tanja Rudolf</dc:creator>
  <cp:lastModifiedBy>Codolo Valentina</cp:lastModifiedBy>
  <cp:revision>7</cp:revision>
  <dcterms:created xsi:type="dcterms:W3CDTF">2019-01-03T09:43:08Z</dcterms:created>
  <dcterms:modified xsi:type="dcterms:W3CDTF">2022-10-07T12:48:28Z</dcterms:modified>
</cp:coreProperties>
</file>