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verlock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is8Enlxqoacn956Ptwvma0ECX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it" sz="7200"/>
              <a:t>progetto </a:t>
            </a:r>
            <a:r>
              <a:rPr lang="it" sz="7200" b="1"/>
              <a:t>SMILE</a:t>
            </a:r>
            <a:endParaRPr sz="7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" sz="2800"/>
              <a:t>Le abilità sociali rendono più facile la vita inclusiva</a:t>
            </a:r>
            <a:endParaRPr sz="28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062" y="224597"/>
            <a:ext cx="1594381" cy="45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66502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4566459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" y="5698180"/>
            <a:ext cx="5090160" cy="6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verlock"/>
              <a:buNone/>
            </a:pPr>
            <a:r>
              <a:rPr lang="it" sz="36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Altri suggerimenti</a:t>
            </a:r>
            <a:endParaRPr/>
          </a:p>
        </p:txBody>
      </p:sp>
      <p:grpSp>
        <p:nvGrpSpPr>
          <p:cNvPr id="250" name="Google Shape;250;p10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1" name="Google Shape;251;p10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1179226" y="3329677"/>
            <a:ext cx="9833548" cy="245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57" name="Google Shape;257;p10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1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68" name="Google Shape;268;p11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1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verlock"/>
              <a:buNone/>
            </a:pPr>
            <a:r>
              <a:rPr lang="it" sz="52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Grazie</a:t>
            </a:r>
            <a:endParaRPr/>
          </a:p>
        </p:txBody>
      </p:sp>
      <p:sp>
        <p:nvSpPr>
          <p:cNvPr id="276" name="Google Shape;276;p11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" sz="200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sz="2000"/>
          </a:p>
        </p:txBody>
      </p:sp>
      <p:sp>
        <p:nvSpPr>
          <p:cNvPr id="282" name="Google Shape;282;p12"/>
          <p:cNvSpPr/>
          <p:nvPr/>
        </p:nvSpPr>
        <p:spPr>
          <a:xfrm rot="10800000" flipH="1">
            <a:off x="74815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 rot="10800000" flipH="1">
            <a:off x="4574772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498" y="2878195"/>
            <a:ext cx="5715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31" y="5423825"/>
            <a:ext cx="10653258" cy="1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>
            <a:spLocks noGrp="1"/>
          </p:cNvSpPr>
          <p:nvPr>
            <p:ph type="title"/>
          </p:nvPr>
        </p:nvSpPr>
        <p:spPr>
          <a:xfrm>
            <a:off x="695223" y="1455854"/>
            <a:ext cx="4137403" cy="3946292"/>
          </a:xfrm>
          <a:prstGeom prst="ellipse">
            <a:avLst/>
          </a:prstGeom>
          <a:solidFill>
            <a:srgbClr val="A8D08C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lock"/>
              <a:buNone/>
            </a:pPr>
            <a:r>
              <a:rPr lang="it" sz="3200" dirty="0" err="1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Verbale </a:t>
            </a:r>
            <a:r>
              <a:rPr lang="it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e </a:t>
            </a:r>
            <a:r>
              <a:rPr lang="it" sz="3200" dirty="0" err="1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non verbale</a:t>
            </a:r>
            <a:r>
              <a:rPr lang="it" sz="32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 Comunicazione</a:t>
            </a:r>
            <a:endParaRPr sz="32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8" name="Google Shape;98;p2" descr="Calend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07" t="22876" r="60394" b="21906"/>
          <a:stretch/>
        </p:blipFill>
        <p:spPr>
          <a:xfrm>
            <a:off x="5819038" y="990428"/>
            <a:ext cx="5564222" cy="52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06" name="Google Shape;106;p3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 extrusionOk="0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 extrusionOk="0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 extrusionOk="0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Parliamo 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di..</a:t>
            </a: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6091238" y="1000222"/>
            <a:ext cx="5115491" cy="4858678"/>
            <a:chOff x="0" y="44569"/>
            <a:chExt cx="5115491" cy="4858678"/>
          </a:xfrm>
        </p:grpSpPr>
        <p:sp>
          <p:nvSpPr>
            <p:cNvPr id="113" name="Google Shape;113;p3"/>
            <p:cNvSpPr/>
            <p:nvPr/>
          </p:nvSpPr>
          <p:spPr>
            <a:xfrm>
              <a:off x="0" y="4456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56237" y="10080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Comunicazione</a:t>
              </a:r>
              <a:endParaRPr sz="2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128011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56237" y="133635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Crescita personale</a:t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0" y="251566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56237" y="257190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conversazione 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 oltre le 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parole</a:t>
              </a:r>
              <a:endParaRPr dirty="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3751218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56237" y="3807455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Difficoltà dovute alla vista limitata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Riflett</a:t>
            </a:r>
            <a:r>
              <a:rPr lang="it-IT" sz="40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804672" y="2421683"/>
            <a:ext cx="4765949" cy="335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Tuo figlio ha l'opportunità di comunicare con gli altri? Dove?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 cosa si diverte a parlare tuo figlio?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È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in grado di adattare il loro discorso al pubblico e al contesto?</a:t>
            </a:r>
            <a:endParaRPr lang="cs-CZ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Quali segnali non verbali esprime tuo figlio?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dirty="0"/>
          </a:p>
        </p:txBody>
      </p:sp>
      <p:grpSp>
        <p:nvGrpSpPr>
          <p:cNvPr id="129" name="Google Shape;129;p4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30" name="Google Shape;130;p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392" y="2409924"/>
            <a:ext cx="4142232" cy="296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en-GB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</a:p>
        </p:txBody>
      </p:sp>
      <p:grpSp>
        <p:nvGrpSpPr>
          <p:cNvPr id="141" name="Google Shape;141;p5"/>
          <p:cNvGrpSpPr/>
          <p:nvPr/>
        </p:nvGrpSpPr>
        <p:grpSpPr>
          <a:xfrm>
            <a:off x="5542221" y="896039"/>
            <a:ext cx="6263640" cy="5065921"/>
            <a:chOff x="0" y="219383"/>
            <a:chExt cx="6263640" cy="5065921"/>
          </a:xfrm>
        </p:grpSpPr>
        <p:sp>
          <p:nvSpPr>
            <p:cNvPr id="142" name="Google Shape;142;p5"/>
            <p:cNvSpPr/>
            <p:nvPr/>
          </p:nvSpPr>
          <p:spPr>
            <a:xfrm>
              <a:off x="0" y="21938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37467" y="25685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Segnali – visivi/non verbali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107906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7467" y="111653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Restrizioni del partner di comunicazione</a:t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0" y="193874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37467" y="197621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Incerto sulle reazioni</a:t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0" y="279842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37467" y="283589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Sentimenti di incertezza/ansia</a:t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3658104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37467" y="3695571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Pericolo estraneo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0" y="4517784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37467" y="4555251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Ambiente rumoroso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410966" y="712269"/>
            <a:ext cx="3903309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verlock"/>
              <a:buNone/>
            </a:pPr>
            <a:r>
              <a:rPr lang="it" sz="4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Conseguenze</a:t>
            </a:r>
            <a:endParaRPr sz="4600" dirty="0"/>
          </a:p>
        </p:txBody>
      </p:sp>
      <p:grpSp>
        <p:nvGrpSpPr>
          <p:cNvPr id="161" name="Google Shape;161;p6"/>
          <p:cNvGrpSpPr/>
          <p:nvPr/>
        </p:nvGrpSpPr>
        <p:grpSpPr>
          <a:xfrm>
            <a:off x="5316718" y="643441"/>
            <a:ext cx="6022661" cy="5571118"/>
            <a:chOff x="36693" y="503"/>
            <a:chExt cx="6022661" cy="5571118"/>
          </a:xfrm>
        </p:grpSpPr>
        <p:sp>
          <p:nvSpPr>
            <p:cNvPr id="162" name="Google Shape;162;p6"/>
            <p:cNvSpPr/>
            <p:nvPr/>
          </p:nvSpPr>
          <p:spPr>
            <a:xfrm>
              <a:off x="209682" y="503"/>
              <a:ext cx="2785558" cy="167133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12107" y="503"/>
              <a:ext cx="2978870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Isolamento</a:t>
              </a:r>
              <a:endParaRPr sz="4400" dirty="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Bassa autostima</a:t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Parla troppo</a:t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-IT" sz="4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Mancanza d</a:t>
              </a:r>
              <a:r>
                <a:rPr lang="it" sz="4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segnali</a:t>
              </a:r>
              <a:endParaRPr dirty="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09682" y="3900286"/>
              <a:ext cx="2785558" cy="1671335"/>
            </a:xfrm>
            <a:prstGeom prst="rect">
              <a:avLst/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36693" y="3900286"/>
              <a:ext cx="3054284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Impossibi</a:t>
              </a:r>
              <a:r>
                <a:rPr lang="it-IT" sz="4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lità</a:t>
              </a:r>
              <a:r>
                <a:rPr lang="it-IT" sz="4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di</a:t>
              </a:r>
              <a:r>
                <a:rPr lang="it" sz="4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fare a turno</a:t>
              </a:r>
              <a:endParaRPr sz="4000" dirty="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273796" y="3900286"/>
              <a:ext cx="2785558" cy="1671335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3273796" y="3900286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Passivo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769857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5468389" y="687698"/>
            <a:ext cx="6263640" cy="5370075"/>
            <a:chOff x="0" y="67306"/>
            <a:chExt cx="6263640" cy="5370075"/>
          </a:xfrm>
        </p:grpSpPr>
        <p:sp>
          <p:nvSpPr>
            <p:cNvPr id="181" name="Google Shape;181;p7"/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Gioco di ruolo</a:t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9A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Vita reale</a:t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Gioca: prendi il turno</a:t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0" y="240456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33955" y="243851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domande e opinioni</a:t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Ricerca</a:t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C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Usa le schede rapide</a:t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0" y="474181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33955" y="477577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 segnali non verbali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54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54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00" name="Google Shape;200;p8"/>
          <p:cNvGrpSpPr/>
          <p:nvPr/>
        </p:nvGrpSpPr>
        <p:grpSpPr>
          <a:xfrm>
            <a:off x="5468389" y="722235"/>
            <a:ext cx="6263640" cy="5301001"/>
            <a:chOff x="0" y="101843"/>
            <a:chExt cx="6263640" cy="5301001"/>
          </a:xfrm>
        </p:grpSpPr>
        <p:sp>
          <p:nvSpPr>
            <p:cNvPr id="201" name="Google Shape;201;p8"/>
            <p:cNvSpPr/>
            <p:nvPr/>
          </p:nvSpPr>
          <p:spPr>
            <a:xfrm>
              <a:off x="0" y="10184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29271" y="13111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Tono di voce</a:t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0" y="773468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294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29271" y="802739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Nessuna interruzione</a:t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0" y="144509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2B6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29271" y="147436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Aspetta il momento giusto</a:t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0" y="2116718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3B9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29271" y="2145989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Ascolta attentamente</a:t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0" y="278834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4B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29271" y="281761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-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Spunti</a:t>
              </a: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 conversazione</a:t>
              </a:r>
              <a:endParaRPr dirty="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0" y="3459969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5B1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29271" y="3489240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Pausa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0" y="4131594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51AE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29271" y="4160865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Promuovi un aspetto positivo</a:t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0" y="4803219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29271" y="4832490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Fornisci opportunità</a:t>
              </a:r>
              <a:endParaRPr/>
            </a:p>
          </p:txBody>
        </p:sp>
      </p:grpSp>
      <p:sp>
        <p:nvSpPr>
          <p:cNvPr id="21" name="Google Shape;178;p7">
            <a:extLst>
              <a:ext uri="{FF2B5EF4-FFF2-40B4-BE49-F238E27FC236}">
                <a16:creationId xmlns:a16="http://schemas.microsoft.com/office/drawing/2014/main" id="{BFB36EA9-A5D0-44FD-EF6B-D8A721EAA991}"/>
              </a:ext>
            </a:extLst>
          </p:cNvPr>
          <p:cNvSpPr/>
          <p:nvPr/>
        </p:nvSpPr>
        <p:spPr>
          <a:xfrm>
            <a:off x="0" y="9006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400" b="1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 sostegno</a:t>
            </a:r>
            <a:endParaRPr lang="en-US" sz="46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25" name="Google Shape;225;p9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4" name="Google Shape;234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9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39" name="Google Shape;239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225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Overlock</vt:lpstr>
      <vt:lpstr>Calibri</vt:lpstr>
      <vt:lpstr>Arial</vt:lpstr>
      <vt:lpstr>Officeova tema</vt:lpstr>
      <vt:lpstr>progetto SMILE</vt:lpstr>
      <vt:lpstr>Verbale e non verbale Comunicazione</vt:lpstr>
      <vt:lpstr>Parliamo di...</vt:lpstr>
      <vt:lpstr>Rifletti</vt:lpstr>
      <vt:lpstr>Possibili  cause</vt:lpstr>
      <vt:lpstr>Conseguenze</vt:lpstr>
      <vt:lpstr>Come supportare</vt:lpstr>
      <vt:lpstr>Come supportare</vt:lpstr>
      <vt:lpstr>video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too</dc:title>
  <dc:creator>Tanja Rudolf</dc:creator>
  <cp:lastModifiedBy>Codolo Valentina</cp:lastModifiedBy>
  <cp:revision>7</cp:revision>
  <dcterms:created xsi:type="dcterms:W3CDTF">2019-01-03T09:43:08Z</dcterms:created>
  <dcterms:modified xsi:type="dcterms:W3CDTF">2022-10-07T12:53:38Z</dcterms:modified>
</cp:coreProperties>
</file>