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verlock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1v0kIIaAHAnYVx0URR8xg7Chk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12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38438" y="1170582"/>
            <a:ext cx="9144000" cy="11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it" sz="7200"/>
              <a:t>progetto </a:t>
            </a:r>
            <a:r>
              <a:rPr lang="it" sz="7200" b="1"/>
              <a:t>SMILE</a:t>
            </a:r>
            <a:endParaRPr sz="72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38438" y="2367121"/>
            <a:ext cx="9144000" cy="52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" sz="2800"/>
              <a:t>Le abilità sociali rendono più facile la vita inclusiva</a:t>
            </a:r>
            <a:endParaRPr sz="28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062" y="224597"/>
            <a:ext cx="1594381" cy="4554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638438" y="3416531"/>
            <a:ext cx="9144000" cy="171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10800000" flipH="1">
            <a:off x="66502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 flipH="1">
            <a:off x="4566459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55" y="5698180"/>
            <a:ext cx="5090160" cy="68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1179226" y="1917091"/>
            <a:ext cx="983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verlock"/>
              <a:buNone/>
            </a:pPr>
            <a:r>
              <a:rPr lang="it" sz="36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Altri suggerimenti</a:t>
            </a:r>
            <a:endParaRPr/>
          </a:p>
        </p:txBody>
      </p:sp>
      <p:grpSp>
        <p:nvGrpSpPr>
          <p:cNvPr id="238" name="Google Shape;238;p10"/>
          <p:cNvGrpSpPr/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39" name="Google Shape;239;p10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0"/>
          <p:cNvGrpSpPr/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</p:grpSpPr>
        <p:sp>
          <p:nvSpPr>
            <p:cNvPr id="244" name="Google Shape;244;p10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11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55" name="Google Shape;255;p11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1"/>
          <p:cNvSpPr txBox="1"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verlock"/>
              <a:buNone/>
            </a:pPr>
            <a:r>
              <a:rPr lang="it" sz="52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Grazie</a:t>
            </a:r>
            <a:endParaRPr/>
          </a:p>
        </p:txBody>
      </p:sp>
      <p:sp>
        <p:nvSpPr>
          <p:cNvPr id="263" name="Google Shape;263;p11"/>
          <p:cNvSpPr txBox="1"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04931" y="419710"/>
            <a:ext cx="10515600" cy="225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it" sz="2000"/>
              <a:t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a:t>
            </a:r>
            <a:endParaRPr sz="2000"/>
          </a:p>
        </p:txBody>
      </p:sp>
      <p:sp>
        <p:nvSpPr>
          <p:cNvPr id="269" name="Google Shape;269;p12"/>
          <p:cNvSpPr/>
          <p:nvPr/>
        </p:nvSpPr>
        <p:spPr>
          <a:xfrm rot="10800000" flipH="1">
            <a:off x="74815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 rot="10800000" flipH="1">
            <a:off x="4574772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498" y="2878195"/>
            <a:ext cx="57150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931" y="5423825"/>
            <a:ext cx="10653258" cy="14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659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>
            <a:spLocks noGrp="1"/>
          </p:cNvSpPr>
          <p:nvPr>
            <p:ph type="title"/>
          </p:nvPr>
        </p:nvSpPr>
        <p:spPr>
          <a:xfrm>
            <a:off x="650353" y="1635652"/>
            <a:ext cx="3849727" cy="3717184"/>
          </a:xfrm>
          <a:prstGeom prst="ellipse">
            <a:avLst/>
          </a:prstGeom>
          <a:solidFill>
            <a:srgbClr val="A8D08C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verlock"/>
              <a:buNone/>
            </a:pPr>
            <a:r>
              <a:rPr lang="it" sz="30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Amici e hobby</a:t>
            </a:r>
          </a:p>
        </p:txBody>
      </p:sp>
      <p:pic>
        <p:nvPicPr>
          <p:cNvPr id="98" name="Google Shape;98;p2" descr="Calenda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1129" t="34053" r="56246" b="26377"/>
          <a:stretch/>
        </p:blipFill>
        <p:spPr>
          <a:xfrm>
            <a:off x="5708306" y="730688"/>
            <a:ext cx="5485607" cy="539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06" name="Google Shape;106;p3"/>
            <p:cNvSpPr/>
            <p:nvPr/>
          </p:nvSpPr>
          <p:spPr>
            <a:xfrm>
              <a:off x="-19220" y="116610"/>
              <a:ext cx="5535001" cy="6250127"/>
            </a:xfrm>
            <a:custGeom>
              <a:avLst/>
              <a:gdLst/>
              <a:ahLst/>
              <a:cxnLst/>
              <a:rect l="l" t="t" r="r" b="b"/>
              <a:pathLst>
                <a:path w="5535001" h="6250127" extrusionOk="0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-19221" y="176241"/>
              <a:ext cx="5646908" cy="6130481"/>
            </a:xfrm>
            <a:custGeom>
              <a:avLst/>
              <a:gdLst/>
              <a:ahLst/>
              <a:cxnLst/>
              <a:rect l="l" t="t" r="r" b="b"/>
              <a:pathLst>
                <a:path w="5646908" h="6130481" extrusionOk="0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19221" y="176241"/>
              <a:ext cx="5517522" cy="6130481"/>
            </a:xfrm>
            <a:custGeom>
              <a:avLst/>
              <a:gdLst/>
              <a:ahLst/>
              <a:cxnLst/>
              <a:rect l="l" t="t" r="r" b="b"/>
              <a:pathLst>
                <a:path w="5517522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19220" y="176241"/>
              <a:ext cx="5517475" cy="6130481"/>
            </a:xfrm>
            <a:custGeom>
              <a:avLst/>
              <a:gdLst/>
              <a:ahLst/>
              <a:cxnLst/>
              <a:rect l="l" t="t" r="r" b="b"/>
              <a:pathLst>
                <a:path w="5517475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-19221" y="0"/>
              <a:ext cx="5646974" cy="6483075"/>
            </a:xfrm>
            <a:custGeom>
              <a:avLst/>
              <a:gdLst/>
              <a:ahLst/>
              <a:cxnLst/>
              <a:rect l="l" t="t" r="r" b="b"/>
              <a:pathLst>
                <a:path w="5646974" h="6483075" extrusionOk="0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Parliamo </a:t>
            </a:r>
            <a:r>
              <a:rPr lang="it-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di..</a:t>
            </a: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4000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6091238" y="1776936"/>
            <a:ext cx="5115491" cy="3305251"/>
            <a:chOff x="0" y="821283"/>
            <a:chExt cx="5115491" cy="3305251"/>
          </a:xfrm>
        </p:grpSpPr>
        <p:sp>
          <p:nvSpPr>
            <p:cNvPr id="113" name="Google Shape;113;p3"/>
            <p:cNvSpPr/>
            <p:nvPr/>
          </p:nvSpPr>
          <p:spPr>
            <a:xfrm>
              <a:off x="0" y="821283"/>
              <a:ext cx="5115491" cy="155902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76105" y="897388"/>
              <a:ext cx="4963281" cy="1406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lang="it" sz="6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Amicizia</a:t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2567509"/>
              <a:ext cx="5115491" cy="1559025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76112" y="2827122"/>
              <a:ext cx="49632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lang="it" sz="65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Hobby</a:t>
              </a: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Riflett</a:t>
            </a:r>
            <a:r>
              <a:rPr lang="it-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i</a:t>
            </a:r>
            <a:endParaRPr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804672" y="2421682"/>
            <a:ext cx="4765949" cy="415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• Incontri altre famiglie con/senza bambini che hanno problemi di vista? Quante volte?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• Quanti amici ha tuo figlio?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• Come </a:t>
            </a:r>
            <a:r>
              <a:rPr lang="it-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se </a:t>
            </a: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li </a:t>
            </a:r>
            <a:r>
              <a:rPr lang="it-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è</a:t>
            </a: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fatti?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• Chi sono gli amici di tuo figlio?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• Trascorr</a:t>
            </a:r>
            <a:r>
              <a:rPr lang="it-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e</a:t>
            </a: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del tempo con gli amici a scuola o anche nel tempo libero?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• Ha degli hobby, fa sport? Gli hobby sono adatti alle persone con disabilità visive?</a:t>
            </a: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26" name="Google Shape;126;p4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/>
              <a:ahLst/>
              <a:cxnLst/>
              <a:rect l="l" t="t" r="r" b="b"/>
              <a:pathLst>
                <a:path w="6373761" h="6874714" extrusionOk="0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/>
              <a:ahLst/>
              <a:cxnLst/>
              <a:rect l="l" t="t" r="r" b="b"/>
              <a:pathLst>
                <a:path w="6326724" h="6561326" extrusionOk="0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392" y="2409924"/>
            <a:ext cx="4142232" cy="2961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Possibili </a:t>
            </a:r>
            <a:br>
              <a:rPr lang="en-GB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cause</a:t>
            </a:r>
          </a:p>
        </p:txBody>
      </p:sp>
      <p:grpSp>
        <p:nvGrpSpPr>
          <p:cNvPr id="137" name="Google Shape;137;p5"/>
          <p:cNvGrpSpPr/>
          <p:nvPr/>
        </p:nvGrpSpPr>
        <p:grpSpPr>
          <a:xfrm>
            <a:off x="5468389" y="1138665"/>
            <a:ext cx="6263640" cy="4469131"/>
            <a:chOff x="0" y="61073"/>
            <a:chExt cx="6263640" cy="4469131"/>
          </a:xfrm>
        </p:grpSpPr>
        <p:sp>
          <p:nvSpPr>
            <p:cNvPr id="138" name="Google Shape;138;p5"/>
            <p:cNvSpPr/>
            <p:nvPr/>
          </p:nvSpPr>
          <p:spPr>
            <a:xfrm>
              <a:off x="0" y="61073"/>
              <a:ext cx="6263640" cy="81549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39809" y="100882"/>
              <a:ext cx="6184022" cy="735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it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Paura (genitori, adulti e bambini)</a:t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0" y="974483"/>
              <a:ext cx="6263640" cy="815490"/>
            </a:xfrm>
            <a:prstGeom prst="roundRect">
              <a:avLst>
                <a:gd name="adj" fmla="val 16667"/>
              </a:avLst>
            </a:prstGeom>
            <a:solidFill>
              <a:srgbClr val="43A2B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39809" y="1014292"/>
              <a:ext cx="6184022" cy="735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it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Ambiente iperprotettivo</a:t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0" y="1887893"/>
              <a:ext cx="6263640" cy="815490"/>
            </a:xfrm>
            <a:prstGeom prst="roundRect">
              <a:avLst>
                <a:gd name="adj" fmla="val 16667"/>
              </a:avLst>
            </a:prstGeom>
            <a:solidFill>
              <a:srgbClr val="43BA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39809" y="1927702"/>
              <a:ext cx="6184022" cy="735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it" sz="3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Opportunità</a:t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0" y="2801303"/>
              <a:ext cx="6263640" cy="815490"/>
            </a:xfrm>
            <a:prstGeom prst="roundRect">
              <a:avLst>
                <a:gd name="adj" fmla="val 16667"/>
              </a:avLst>
            </a:prstGeom>
            <a:solidFill>
              <a:srgbClr val="44B5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39809" y="2841112"/>
              <a:ext cx="6184022" cy="735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it" sz="3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Appreso il comportamento "adattivo".</a:t>
              </a:r>
              <a:endPara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0" y="3714714"/>
              <a:ext cx="6263640" cy="815490"/>
            </a:xfrm>
            <a:prstGeom prst="roundRect">
              <a:avLst>
                <a:gd name="adj" fmla="val 16667"/>
              </a:avLst>
            </a:prstGeom>
            <a:solidFill>
              <a:srgbClr val="46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39809" y="3754523"/>
              <a:ext cx="6184022" cy="735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it" sz="3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Limiti di osservazione visiva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359596" y="712269"/>
            <a:ext cx="3954679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Overlock"/>
              <a:buNone/>
            </a:pPr>
            <a:r>
              <a:rPr lang="it" sz="46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Conseguenze</a:t>
            </a:r>
            <a:endParaRPr sz="4600" dirty="0"/>
          </a:p>
        </p:txBody>
      </p:sp>
      <p:grpSp>
        <p:nvGrpSpPr>
          <p:cNvPr id="155" name="Google Shape;155;p6"/>
          <p:cNvGrpSpPr/>
          <p:nvPr/>
        </p:nvGrpSpPr>
        <p:grpSpPr>
          <a:xfrm>
            <a:off x="5280790" y="1489057"/>
            <a:ext cx="6267507" cy="3879885"/>
            <a:chOff x="765" y="846119"/>
            <a:chExt cx="6267507" cy="3879885"/>
          </a:xfrm>
        </p:grpSpPr>
        <p:sp>
          <p:nvSpPr>
            <p:cNvPr id="156" name="Google Shape;156;p6"/>
            <p:cNvSpPr/>
            <p:nvPr/>
          </p:nvSpPr>
          <p:spPr>
            <a:xfrm>
              <a:off x="765" y="846119"/>
              <a:ext cx="2984527" cy="17907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765" y="846119"/>
              <a:ext cx="2984527" cy="1790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it" sz="3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Isola</a:t>
              </a:r>
              <a:r>
                <a:rPr lang="it-IT" sz="3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mento</a:t>
              </a:r>
              <a:r>
                <a:rPr lang="it" sz="3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sociale</a:t>
              </a:r>
              <a:endParaRPr dirty="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3283745" y="846119"/>
              <a:ext cx="2984527" cy="1790716"/>
            </a:xfrm>
            <a:prstGeom prst="rect">
              <a:avLst/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3283745" y="846119"/>
              <a:ext cx="2984527" cy="1790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it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Opportunità limitate</a:t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765" y="2935288"/>
              <a:ext cx="2984527" cy="1790716"/>
            </a:xfrm>
            <a:prstGeom prst="rect">
              <a:avLst/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765" y="2935288"/>
              <a:ext cx="2984527" cy="1790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it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Bassa autostima</a:t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283745" y="2935288"/>
              <a:ext cx="2984527" cy="1790716"/>
            </a:xfrm>
            <a:prstGeom prst="rect">
              <a:avLst/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3283745" y="2935288"/>
              <a:ext cx="2984527" cy="1790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it" sz="3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Minore </a:t>
              </a:r>
              <a:r>
                <a:rPr lang="it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competenza sociale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4224812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Come supportare...</a:t>
            </a:r>
            <a:endParaRPr sz="4600" dirty="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5468389" y="687698"/>
            <a:ext cx="6263640" cy="5370075"/>
            <a:chOff x="0" y="67306"/>
            <a:chExt cx="6263640" cy="5370075"/>
          </a:xfrm>
        </p:grpSpPr>
        <p:sp>
          <p:nvSpPr>
            <p:cNvPr id="171" name="Google Shape;171;p7"/>
            <p:cNvSpPr/>
            <p:nvPr/>
          </p:nvSpPr>
          <p:spPr>
            <a:xfrm>
              <a:off x="0" y="6730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33955" y="10126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Insegna abilità percettive</a:t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0" y="84639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9A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33955" y="88034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Gioca a giochi </a:t>
              </a:r>
              <a:r>
                <a:rPr lang="it-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sonori</a:t>
              </a:r>
              <a:endParaRPr dirty="0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0" y="162547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33955" y="165943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Insegnare il linguaggio del corpo/le abilità sociali</a:t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0" y="240456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33955" y="243851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Insegna a tuo figlio a giocare</a:t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0" y="318364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33955" y="321760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Supporta argomenti di conversazione/</a:t>
              </a:r>
              <a:r>
                <a:rPr lang="it-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giochi di ruolo</a:t>
              </a:r>
              <a:endParaRPr dirty="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0" y="396273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C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33955" y="399668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Sii consapevole della moda/tendenze</a:t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0" y="474181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33955" y="477577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Sii </a:t>
              </a: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 alleato </a:t>
              </a: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alle amicizie</a:t>
              </a:r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4224812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Come supportare...</a:t>
            </a:r>
            <a:endParaRPr sz="4600" dirty="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9" name="Google Shape;190;p8">
            <a:extLst>
              <a:ext uri="{FF2B5EF4-FFF2-40B4-BE49-F238E27FC236}">
                <a16:creationId xmlns:a16="http://schemas.microsoft.com/office/drawing/2014/main" id="{4010077B-BF05-7C3B-BE1E-62ED9059BB0D}"/>
              </a:ext>
            </a:extLst>
          </p:cNvPr>
          <p:cNvGrpSpPr/>
          <p:nvPr/>
        </p:nvGrpSpPr>
        <p:grpSpPr>
          <a:xfrm>
            <a:off x="5468389" y="656875"/>
            <a:ext cx="6263640" cy="5370075"/>
            <a:chOff x="0" y="67306"/>
            <a:chExt cx="6263640" cy="5370075"/>
          </a:xfrm>
        </p:grpSpPr>
        <p:sp>
          <p:nvSpPr>
            <p:cNvPr id="20" name="Google Shape;191;p8">
              <a:extLst>
                <a:ext uri="{FF2B5EF4-FFF2-40B4-BE49-F238E27FC236}">
                  <a16:creationId xmlns:a16="http://schemas.microsoft.com/office/drawing/2014/main" id="{89F8297D-9284-1E8C-7631-CE38C7170886}"/>
                </a:ext>
              </a:extLst>
            </p:cNvPr>
            <p:cNvSpPr/>
            <p:nvPr/>
          </p:nvSpPr>
          <p:spPr>
            <a:xfrm>
              <a:off x="0" y="6730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2;p8">
              <a:extLst>
                <a:ext uri="{FF2B5EF4-FFF2-40B4-BE49-F238E27FC236}">
                  <a16:creationId xmlns:a16="http://schemas.microsoft.com/office/drawing/2014/main" id="{244636D3-1780-0255-F250-C58AC68B5F2C}"/>
                </a:ext>
              </a:extLst>
            </p:cNvPr>
            <p:cNvSpPr txBox="1"/>
            <p:nvPr/>
          </p:nvSpPr>
          <p:spPr>
            <a:xfrm>
              <a:off x="33955" y="10126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Formazione di sensibilizzazione</a:t>
              </a:r>
              <a:endParaRPr/>
            </a:p>
          </p:txBody>
        </p:sp>
        <p:sp>
          <p:nvSpPr>
            <p:cNvPr id="22" name="Google Shape;193;p8">
              <a:extLst>
                <a:ext uri="{FF2B5EF4-FFF2-40B4-BE49-F238E27FC236}">
                  <a16:creationId xmlns:a16="http://schemas.microsoft.com/office/drawing/2014/main" id="{D9AA3FA4-3330-82BA-755E-FAC31F4B4324}"/>
                </a:ext>
              </a:extLst>
            </p:cNvPr>
            <p:cNvSpPr/>
            <p:nvPr/>
          </p:nvSpPr>
          <p:spPr>
            <a:xfrm>
              <a:off x="0" y="84639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9A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4;p8">
              <a:extLst>
                <a:ext uri="{FF2B5EF4-FFF2-40B4-BE49-F238E27FC236}">
                  <a16:creationId xmlns:a16="http://schemas.microsoft.com/office/drawing/2014/main" id="{EBC4F8EF-3888-A7CA-0E5E-0E11CE28C88D}"/>
                </a:ext>
              </a:extLst>
            </p:cNvPr>
            <p:cNvSpPr txBox="1"/>
            <p:nvPr/>
          </p:nvSpPr>
          <p:spPr>
            <a:xfrm>
              <a:off x="33955" y="88034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Sistema amico</a:t>
              </a:r>
              <a:endParaRPr/>
            </a:p>
          </p:txBody>
        </p:sp>
        <p:sp>
          <p:nvSpPr>
            <p:cNvPr id="24" name="Google Shape;195;p8">
              <a:extLst>
                <a:ext uri="{FF2B5EF4-FFF2-40B4-BE49-F238E27FC236}">
                  <a16:creationId xmlns:a16="http://schemas.microsoft.com/office/drawing/2014/main" id="{F5720255-7FCD-9589-05E0-1104FA823389}"/>
                </a:ext>
              </a:extLst>
            </p:cNvPr>
            <p:cNvSpPr/>
            <p:nvPr/>
          </p:nvSpPr>
          <p:spPr>
            <a:xfrm>
              <a:off x="0" y="162547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6;p8">
              <a:extLst>
                <a:ext uri="{FF2B5EF4-FFF2-40B4-BE49-F238E27FC236}">
                  <a16:creationId xmlns:a16="http://schemas.microsoft.com/office/drawing/2014/main" id="{7109DF58-D0D3-C8EA-1D62-5E5EA27E2DAE}"/>
                </a:ext>
              </a:extLst>
            </p:cNvPr>
            <p:cNvSpPr txBox="1"/>
            <p:nvPr/>
          </p:nvSpPr>
          <p:spPr>
            <a:xfrm>
              <a:off x="33955" y="165943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Incoraggiare i "talenti"/ dopo la scuola</a:t>
              </a:r>
              <a:endParaRPr/>
            </a:p>
          </p:txBody>
        </p:sp>
        <p:sp>
          <p:nvSpPr>
            <p:cNvPr id="26" name="Google Shape;197;p8">
              <a:extLst>
                <a:ext uri="{FF2B5EF4-FFF2-40B4-BE49-F238E27FC236}">
                  <a16:creationId xmlns:a16="http://schemas.microsoft.com/office/drawing/2014/main" id="{2675D068-34A9-6FC2-72B6-C7561EE686BB}"/>
                </a:ext>
              </a:extLst>
            </p:cNvPr>
            <p:cNvSpPr/>
            <p:nvPr/>
          </p:nvSpPr>
          <p:spPr>
            <a:xfrm>
              <a:off x="0" y="240456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;p8">
              <a:extLst>
                <a:ext uri="{FF2B5EF4-FFF2-40B4-BE49-F238E27FC236}">
                  <a16:creationId xmlns:a16="http://schemas.microsoft.com/office/drawing/2014/main" id="{D573C00B-7260-9E8D-9445-B85D9E0124A0}"/>
                </a:ext>
              </a:extLst>
            </p:cNvPr>
            <p:cNvSpPr txBox="1"/>
            <p:nvPr/>
          </p:nvSpPr>
          <p:spPr>
            <a:xfrm>
              <a:off x="33955" y="243851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Organizza eventi</a:t>
              </a:r>
              <a:endParaRPr/>
            </a:p>
          </p:txBody>
        </p:sp>
        <p:sp>
          <p:nvSpPr>
            <p:cNvPr id="28" name="Google Shape;199;p8">
              <a:extLst>
                <a:ext uri="{FF2B5EF4-FFF2-40B4-BE49-F238E27FC236}">
                  <a16:creationId xmlns:a16="http://schemas.microsoft.com/office/drawing/2014/main" id="{05BD4CA6-8DC3-5656-64DE-1C4E8163E9E8}"/>
                </a:ext>
              </a:extLst>
            </p:cNvPr>
            <p:cNvSpPr/>
            <p:nvPr/>
          </p:nvSpPr>
          <p:spPr>
            <a:xfrm>
              <a:off x="0" y="318364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0;p8">
              <a:extLst>
                <a:ext uri="{FF2B5EF4-FFF2-40B4-BE49-F238E27FC236}">
                  <a16:creationId xmlns:a16="http://schemas.microsoft.com/office/drawing/2014/main" id="{70CF9E2B-6579-9665-8D88-05E421056AB0}"/>
                </a:ext>
              </a:extLst>
            </p:cNvPr>
            <p:cNvSpPr txBox="1"/>
            <p:nvPr/>
          </p:nvSpPr>
          <p:spPr>
            <a:xfrm>
              <a:off x="33955" y="321760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Incoraggiare ad aiutare gli altri</a:t>
              </a:r>
              <a:endParaRPr/>
            </a:p>
          </p:txBody>
        </p:sp>
        <p:sp>
          <p:nvSpPr>
            <p:cNvPr id="30" name="Google Shape;201;p8">
              <a:extLst>
                <a:ext uri="{FF2B5EF4-FFF2-40B4-BE49-F238E27FC236}">
                  <a16:creationId xmlns:a16="http://schemas.microsoft.com/office/drawing/2014/main" id="{B3DDB3CB-678D-096D-6A5A-F8AD57B8C7D7}"/>
                </a:ext>
              </a:extLst>
            </p:cNvPr>
            <p:cNvSpPr/>
            <p:nvPr/>
          </p:nvSpPr>
          <p:spPr>
            <a:xfrm>
              <a:off x="0" y="396273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C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2;p8">
              <a:extLst>
                <a:ext uri="{FF2B5EF4-FFF2-40B4-BE49-F238E27FC236}">
                  <a16:creationId xmlns:a16="http://schemas.microsoft.com/office/drawing/2014/main" id="{4A0148C3-D785-43C5-AAA4-85C0EA49282B}"/>
                </a:ext>
              </a:extLst>
            </p:cNvPr>
            <p:cNvSpPr txBox="1"/>
            <p:nvPr/>
          </p:nvSpPr>
          <p:spPr>
            <a:xfrm>
              <a:off x="33955" y="399668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Partecipa a eventi "pari"/programmi estivi</a:t>
              </a:r>
              <a:endParaRPr/>
            </a:p>
          </p:txBody>
        </p:sp>
        <p:sp>
          <p:nvSpPr>
            <p:cNvPr id="32" name="Google Shape;203;p8">
              <a:extLst>
                <a:ext uri="{FF2B5EF4-FFF2-40B4-BE49-F238E27FC236}">
                  <a16:creationId xmlns:a16="http://schemas.microsoft.com/office/drawing/2014/main" id="{50D7A52A-65EC-3720-2C1C-804655735179}"/>
                </a:ext>
              </a:extLst>
            </p:cNvPr>
            <p:cNvSpPr/>
            <p:nvPr/>
          </p:nvSpPr>
          <p:spPr>
            <a:xfrm>
              <a:off x="0" y="474181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4;p8">
              <a:extLst>
                <a:ext uri="{FF2B5EF4-FFF2-40B4-BE49-F238E27FC236}">
                  <a16:creationId xmlns:a16="http://schemas.microsoft.com/office/drawing/2014/main" id="{2FA4EE00-B9B5-66A7-665E-3FC9BDB6E2C7}"/>
                </a:ext>
              </a:extLst>
            </p:cNvPr>
            <p:cNvSpPr txBox="1"/>
            <p:nvPr/>
          </p:nvSpPr>
          <p:spPr>
            <a:xfrm>
              <a:off x="33955" y="477577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Incoraggiare l'indipendenza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505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496934" y="3984"/>
            <a:ext cx="9376632" cy="6858000"/>
          </a:xfrm>
          <a:custGeom>
            <a:avLst/>
            <a:gdLst/>
            <a:ahLst/>
            <a:cxnLst/>
            <a:rect l="l" t="t" r="r" b="b"/>
            <a:pathLst>
              <a:path w="9376632" h="6858000" extrusionOk="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9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13" name="Google Shape;213;p9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9"/>
          <p:cNvSpPr txBox="1"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it" sz="5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</p:txBody>
      </p:sp>
      <p:grpSp>
        <p:nvGrpSpPr>
          <p:cNvPr id="221" name="Google Shape;221;p9"/>
          <p:cNvGrpSpPr/>
          <p:nvPr/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22" name="Google Shape;222;p9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9"/>
          <p:cNvGrpSpPr/>
          <p:nvPr/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227" name="Google Shape;227;p9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259</Words>
  <Application>Microsoft Office PowerPoint</Application>
  <PresentationFormat>Widescreen</PresentationFormat>
  <Paragraphs>44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Overlock</vt:lpstr>
      <vt:lpstr>Arial</vt:lpstr>
      <vt:lpstr>Officeova tema</vt:lpstr>
      <vt:lpstr>progetto SMILE</vt:lpstr>
      <vt:lpstr>Amici e hobby</vt:lpstr>
      <vt:lpstr>Parliamo di...</vt:lpstr>
      <vt:lpstr>Rifletti</vt:lpstr>
      <vt:lpstr>Possibili  cause</vt:lpstr>
      <vt:lpstr>Conseguenze</vt:lpstr>
      <vt:lpstr>Come supportare...</vt:lpstr>
      <vt:lpstr>Come supportare...</vt:lpstr>
      <vt:lpstr>video</vt:lpstr>
      <vt:lpstr>Altri suggerimenti</vt:lpstr>
      <vt:lpstr>Grazie</vt:lpstr>
      <vt:lpstr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SMILE too</dc:title>
  <dc:creator>Tanja Rudolf</dc:creator>
  <cp:lastModifiedBy>Codolo Valentina</cp:lastModifiedBy>
  <cp:revision>7</cp:revision>
  <dcterms:created xsi:type="dcterms:W3CDTF">2019-01-03T09:43:08Z</dcterms:created>
  <dcterms:modified xsi:type="dcterms:W3CDTF">2022-10-07T12:57:09Z</dcterms:modified>
</cp:coreProperties>
</file>