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95" r:id="rId4"/>
    <p:sldId id="290" r:id="rId5"/>
    <p:sldId id="296" r:id="rId6"/>
    <p:sldId id="297" r:id="rId7"/>
    <p:sldId id="298" r:id="rId8"/>
    <p:sldId id="299" r:id="rId9"/>
    <p:sldId id="300" r:id="rId10"/>
    <p:sldId id="301" r:id="rId11"/>
    <p:sldId id="258" r:id="rId12"/>
  </p:sldIdLst>
  <p:sldSz cx="12192000" cy="6858000"/>
  <p:notesSz cx="6858000" cy="9144000"/>
  <p:defaultTextStyle>
    <a:defPPr>
      <a:defRPr lang="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E3D8C-426B-4688-87E3-B2A17E405E0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492A177-CA62-4478-B435-0DF8E61EA54B}">
      <dgm:prSet/>
      <dgm:spPr/>
      <dgm:t>
        <a:bodyPr/>
        <a:lstStyle/>
        <a:p>
          <a:r>
            <a:rPr lang="it" dirty="0"/>
            <a:t>Tecniche </a:t>
          </a:r>
          <a:r>
            <a:rPr lang="it" noProof="0" dirty="0"/>
            <a:t>di guida</a:t>
          </a:r>
        </a:p>
      </dgm:t>
    </dgm:pt>
    <dgm:pt modelId="{FEA32AEE-DB4D-4591-999C-DC40D7FDAAB4}" type="parTrans" cxnId="{811EEB84-23E6-43D4-87BC-8BEA3771524B}">
      <dgm:prSet/>
      <dgm:spPr/>
      <dgm:t>
        <a:bodyPr/>
        <a:lstStyle/>
        <a:p>
          <a:endParaRPr lang="en-US"/>
        </a:p>
      </dgm:t>
    </dgm:pt>
    <dgm:pt modelId="{6CAC8268-4037-4A7C-8D8F-7DBC905C4232}" type="sibTrans" cxnId="{811EEB84-23E6-43D4-87BC-8BEA3771524B}">
      <dgm:prSet/>
      <dgm:spPr/>
      <dgm:t>
        <a:bodyPr/>
        <a:lstStyle/>
        <a:p>
          <a:endParaRPr lang="en-US"/>
        </a:p>
      </dgm:t>
    </dgm:pt>
    <dgm:pt modelId="{CE2E0DAC-44B8-4F62-A526-AAE78BE10550}">
      <dgm:prSet/>
      <dgm:spPr/>
      <dgm:t>
        <a:bodyPr/>
        <a:lstStyle/>
        <a:p>
          <a:r>
            <a:rPr lang="it" noProof="0" dirty="0"/>
            <a:t>Esplorazione dell'ambiente</a:t>
          </a:r>
        </a:p>
      </dgm:t>
    </dgm:pt>
    <dgm:pt modelId="{C4DA31B5-70D5-4410-AD25-72E99A76AB04}" type="parTrans" cxnId="{C7E67676-E42B-4009-88F0-DDB0E371F0E1}">
      <dgm:prSet/>
      <dgm:spPr/>
      <dgm:t>
        <a:bodyPr/>
        <a:lstStyle/>
        <a:p>
          <a:endParaRPr lang="en-US"/>
        </a:p>
      </dgm:t>
    </dgm:pt>
    <dgm:pt modelId="{FE9961FB-EA89-437C-903C-D38936BB5404}" type="sibTrans" cxnId="{C7E67676-E42B-4009-88F0-DDB0E371F0E1}">
      <dgm:prSet/>
      <dgm:spPr/>
      <dgm:t>
        <a:bodyPr/>
        <a:lstStyle/>
        <a:p>
          <a:endParaRPr lang="en-US"/>
        </a:p>
      </dgm:t>
    </dgm:pt>
    <dgm:pt modelId="{3EBAA692-AD0F-47D6-8D6D-D7907C0A7538}">
      <dgm:prSet/>
      <dgm:spPr/>
      <dgm:t>
        <a:bodyPr/>
        <a:lstStyle/>
        <a:p>
          <a:r>
            <a:rPr lang="it" dirty="0"/>
            <a:t>Dove iniziare - priorità</a:t>
          </a:r>
          <a:endParaRPr lang="en-US" dirty="0"/>
        </a:p>
      </dgm:t>
    </dgm:pt>
    <dgm:pt modelId="{536A8541-1766-4277-9D23-FDA599C90361}" type="parTrans" cxnId="{DA10A854-67ED-48B9-8264-7453FFF726CC}">
      <dgm:prSet/>
      <dgm:spPr/>
      <dgm:t>
        <a:bodyPr/>
        <a:lstStyle/>
        <a:p>
          <a:endParaRPr lang="en-US"/>
        </a:p>
      </dgm:t>
    </dgm:pt>
    <dgm:pt modelId="{2960378E-377E-4CE5-87B5-D6C2D6B21C12}" type="sibTrans" cxnId="{DA10A854-67ED-48B9-8264-7453FFF726CC}">
      <dgm:prSet/>
      <dgm:spPr/>
      <dgm:t>
        <a:bodyPr/>
        <a:lstStyle/>
        <a:p>
          <a:endParaRPr lang="en-US"/>
        </a:p>
      </dgm:t>
    </dgm:pt>
    <dgm:pt modelId="{6461D451-410F-4B26-A55C-7E9C1D01561E}">
      <dgm:prSet/>
      <dgm:spPr/>
      <dgm:t>
        <a:bodyPr/>
        <a:lstStyle/>
        <a:p>
          <a:r>
            <a:rPr lang="it" noProof="0" dirty="0"/>
            <a:t>Identificazione dei punti di riferimento</a:t>
          </a:r>
        </a:p>
      </dgm:t>
    </dgm:pt>
    <dgm:pt modelId="{CD17E1C2-B6DB-47B2-9BF7-D3687792338E}" type="parTrans" cxnId="{6015B0AF-D0FA-435F-9A0C-A21364D60239}">
      <dgm:prSet/>
      <dgm:spPr/>
      <dgm:t>
        <a:bodyPr/>
        <a:lstStyle/>
        <a:p>
          <a:endParaRPr lang="en-US"/>
        </a:p>
      </dgm:t>
    </dgm:pt>
    <dgm:pt modelId="{12A2CFA6-8B16-4EE2-9C90-42CDDABF422B}" type="sibTrans" cxnId="{6015B0AF-D0FA-435F-9A0C-A21364D60239}">
      <dgm:prSet/>
      <dgm:spPr/>
      <dgm:t>
        <a:bodyPr/>
        <a:lstStyle/>
        <a:p>
          <a:endParaRPr lang="en-US"/>
        </a:p>
      </dgm:t>
    </dgm:pt>
    <dgm:pt modelId="{ED2F1884-A2D7-4DB4-ABED-B98284FADF1F}">
      <dgm:prSet/>
      <dgm:spPr/>
      <dgm:t>
        <a:bodyPr/>
        <a:lstStyle/>
        <a:p>
          <a:r>
            <a:rPr lang="it" dirty="0"/>
            <a:t>Supporta la motivazione</a:t>
          </a:r>
          <a:endParaRPr lang="en-US" dirty="0"/>
        </a:p>
      </dgm:t>
    </dgm:pt>
    <dgm:pt modelId="{D0A6BD6A-4EF9-42AA-9E1E-67AF668EC9B4}" type="parTrans" cxnId="{4E834219-01B2-4039-A501-18325D8B5620}">
      <dgm:prSet/>
      <dgm:spPr/>
      <dgm:t>
        <a:bodyPr/>
        <a:lstStyle/>
        <a:p>
          <a:endParaRPr lang="it-IT"/>
        </a:p>
      </dgm:t>
    </dgm:pt>
    <dgm:pt modelId="{1E0AD35B-7A73-4EDC-B265-C239C314C48C}" type="sibTrans" cxnId="{4E834219-01B2-4039-A501-18325D8B5620}">
      <dgm:prSet/>
      <dgm:spPr/>
      <dgm:t>
        <a:bodyPr/>
        <a:lstStyle/>
        <a:p>
          <a:endParaRPr lang="it-IT"/>
        </a:p>
      </dgm:t>
    </dgm:pt>
    <dgm:pt modelId="{BE4634C4-8D81-438D-93D4-998D08D0D063}">
      <dgm:prSet/>
      <dgm:spPr/>
      <dgm:t>
        <a:bodyPr/>
        <a:lstStyle/>
        <a:p>
          <a:r>
            <a:rPr lang="it" dirty="0"/>
            <a:t>Importanza dell'orientamento e della mobilità</a:t>
          </a:r>
        </a:p>
      </dgm:t>
    </dgm:pt>
    <dgm:pt modelId="{2AC42DCA-98C8-481E-9F6B-3A0B6728704B}" type="parTrans" cxnId="{5E14D189-9270-4DBC-A0DB-B861ADCA8CD0}">
      <dgm:prSet/>
      <dgm:spPr/>
      <dgm:t>
        <a:bodyPr/>
        <a:lstStyle/>
        <a:p>
          <a:endParaRPr lang="it-IT"/>
        </a:p>
      </dgm:t>
    </dgm:pt>
    <dgm:pt modelId="{D1D1D408-2074-45AF-9CA8-0DFFE153A710}" type="sibTrans" cxnId="{5E14D189-9270-4DBC-A0DB-B861ADCA8CD0}">
      <dgm:prSet/>
      <dgm:spPr/>
      <dgm:t>
        <a:bodyPr/>
        <a:lstStyle/>
        <a:p>
          <a:endParaRPr lang="it-IT"/>
        </a:p>
      </dgm:t>
    </dgm:pt>
    <dgm:pt modelId="{36ABCAC5-B6CD-4DDF-BED8-2E331DF9BEA7}">
      <dgm:prSet/>
      <dgm:spPr/>
      <dgm:t>
        <a:bodyPr/>
        <a:lstStyle/>
        <a:p>
          <a:r>
            <a:rPr lang="it" dirty="0"/>
            <a:t>Interazioni sociali</a:t>
          </a:r>
          <a:endParaRPr lang="en-GB" dirty="0"/>
        </a:p>
      </dgm:t>
    </dgm:pt>
    <dgm:pt modelId="{36357351-8E06-47E0-8775-E597E30FB1B2}" type="parTrans" cxnId="{03952541-C4A6-4165-B872-84CD9D569653}">
      <dgm:prSet/>
      <dgm:spPr/>
      <dgm:t>
        <a:bodyPr/>
        <a:lstStyle/>
        <a:p>
          <a:endParaRPr lang="en-GB"/>
        </a:p>
      </dgm:t>
    </dgm:pt>
    <dgm:pt modelId="{8156B9B9-49AA-49EE-B442-54A682F8931D}" type="sibTrans" cxnId="{03952541-C4A6-4165-B872-84CD9D569653}">
      <dgm:prSet/>
      <dgm:spPr/>
      <dgm:t>
        <a:bodyPr/>
        <a:lstStyle/>
        <a:p>
          <a:endParaRPr lang="en-GB"/>
        </a:p>
      </dgm:t>
    </dgm:pt>
    <dgm:pt modelId="{1EFD0D81-D221-48E2-8366-BF4BBBA6BB9B}">
      <dgm:prSet/>
      <dgm:spPr/>
      <dgm:t>
        <a:bodyPr/>
        <a:lstStyle/>
        <a:p>
          <a:r>
            <a:rPr lang="it" noProof="0" dirty="0"/>
            <a:t>Movimento sicuro</a:t>
          </a:r>
        </a:p>
      </dgm:t>
    </dgm:pt>
    <dgm:pt modelId="{BC2A368C-F473-4DAC-93D1-682299367871}" type="parTrans" cxnId="{324378F6-7A35-4460-821F-84C3C4EEAE7B}">
      <dgm:prSet/>
      <dgm:spPr/>
      <dgm:t>
        <a:bodyPr/>
        <a:lstStyle/>
        <a:p>
          <a:endParaRPr lang="en-GB"/>
        </a:p>
      </dgm:t>
    </dgm:pt>
    <dgm:pt modelId="{C7D8051E-3A80-4275-B738-61B95C9F4687}" type="sibTrans" cxnId="{324378F6-7A35-4460-821F-84C3C4EEAE7B}">
      <dgm:prSet/>
      <dgm:spPr/>
      <dgm:t>
        <a:bodyPr/>
        <a:lstStyle/>
        <a:p>
          <a:endParaRPr lang="en-GB"/>
        </a:p>
      </dgm:t>
    </dgm:pt>
    <dgm:pt modelId="{4A70388E-2C8C-4DEF-8677-14DA012D6579}" type="pres">
      <dgm:prSet presAssocID="{2EFE3D8C-426B-4688-87E3-B2A17E405E06}" presName="linear" presStyleCnt="0">
        <dgm:presLayoutVars>
          <dgm:animLvl val="lvl"/>
          <dgm:resizeHandles val="exact"/>
        </dgm:presLayoutVars>
      </dgm:prSet>
      <dgm:spPr/>
    </dgm:pt>
    <dgm:pt modelId="{6D4AB93F-F10D-4291-A4F1-18C6A435F60C}" type="pres">
      <dgm:prSet presAssocID="{2492A177-CA62-4478-B435-0DF8E61EA54B}" presName="parentText" presStyleLbl="node1" presStyleIdx="0" presStyleCnt="8" custLinFactY="253382" custLinFactNeighborX="90" custLinFactNeighborY="300000">
        <dgm:presLayoutVars>
          <dgm:chMax val="0"/>
          <dgm:bulletEnabled val="1"/>
        </dgm:presLayoutVars>
      </dgm:prSet>
      <dgm:spPr/>
    </dgm:pt>
    <dgm:pt modelId="{CD9E0EDF-ED79-4C80-898C-A15AC0AA2CB9}" type="pres">
      <dgm:prSet presAssocID="{6CAC8268-4037-4A7C-8D8F-7DBC905C4232}" presName="spacer" presStyleCnt="0"/>
      <dgm:spPr/>
    </dgm:pt>
    <dgm:pt modelId="{39E22BD4-8C46-4659-B6B2-008069A27399}" type="pres">
      <dgm:prSet presAssocID="{BE4634C4-8D81-438D-93D4-998D08D0D063}" presName="parentText" presStyleLbl="node1" presStyleIdx="1" presStyleCnt="8" custScaleY="107457" custLinFactY="-200000" custLinFactNeighborX="90" custLinFactNeighborY="-239788">
        <dgm:presLayoutVars>
          <dgm:chMax val="0"/>
          <dgm:bulletEnabled val="1"/>
        </dgm:presLayoutVars>
      </dgm:prSet>
      <dgm:spPr/>
    </dgm:pt>
    <dgm:pt modelId="{2863BBBF-1986-4456-83B6-49FECB22CC10}" type="pres">
      <dgm:prSet presAssocID="{D1D1D408-2074-45AF-9CA8-0DFFE153A710}" presName="spacer" presStyleCnt="0"/>
      <dgm:spPr/>
    </dgm:pt>
    <dgm:pt modelId="{295518B4-8C21-4F08-8A0E-8FD1E76F9387}" type="pres">
      <dgm:prSet presAssocID="{CE2E0DAC-44B8-4F62-A526-AAE78BE10550}" presName="parentText" presStyleLbl="node1" presStyleIdx="2" presStyleCnt="8" custLinFactY="-116546" custLinFactNeighborX="90" custLinFactNeighborY="-200000">
        <dgm:presLayoutVars>
          <dgm:chMax val="0"/>
          <dgm:bulletEnabled val="1"/>
        </dgm:presLayoutVars>
      </dgm:prSet>
      <dgm:spPr/>
    </dgm:pt>
    <dgm:pt modelId="{97350B2C-9237-4E8C-A15D-61033F3E8F6A}" type="pres">
      <dgm:prSet presAssocID="{FE9961FB-EA89-437C-903C-D38936BB5404}" presName="spacer" presStyleCnt="0"/>
      <dgm:spPr/>
    </dgm:pt>
    <dgm:pt modelId="{F509C183-2D41-4D90-A408-2FE01A6C24B1}" type="pres">
      <dgm:prSet presAssocID="{3EBAA692-AD0F-47D6-8D6D-D7907C0A7538}" presName="parentText" presStyleLbl="node1" presStyleIdx="3" presStyleCnt="8" custLinFactY="-128553" custLinFactNeighborX="90" custLinFactNeighborY="-200000">
        <dgm:presLayoutVars>
          <dgm:chMax val="0"/>
          <dgm:bulletEnabled val="1"/>
        </dgm:presLayoutVars>
      </dgm:prSet>
      <dgm:spPr/>
    </dgm:pt>
    <dgm:pt modelId="{D92709C9-7170-4E82-BC04-2F25A9B80F8D}" type="pres">
      <dgm:prSet presAssocID="{2960378E-377E-4CE5-87B5-D6C2D6B21C12}" presName="spacer" presStyleCnt="0"/>
      <dgm:spPr/>
    </dgm:pt>
    <dgm:pt modelId="{049FB306-A03B-4DEB-A285-D7DA047F33BA}" type="pres">
      <dgm:prSet presAssocID="{6461D451-410F-4B26-A55C-7E9C1D01561E}" presName="parentText" presStyleLbl="node1" presStyleIdx="4" presStyleCnt="8" custLinFactY="-58688" custLinFactNeighborX="90" custLinFactNeighborY="-100000">
        <dgm:presLayoutVars>
          <dgm:chMax val="0"/>
          <dgm:bulletEnabled val="1"/>
        </dgm:presLayoutVars>
      </dgm:prSet>
      <dgm:spPr/>
    </dgm:pt>
    <dgm:pt modelId="{88F4029F-EB93-4843-941C-5042F9BB50A2}" type="pres">
      <dgm:prSet presAssocID="{12A2CFA6-8B16-4EE2-9C90-42CDDABF422B}" presName="spacer" presStyleCnt="0"/>
      <dgm:spPr/>
    </dgm:pt>
    <dgm:pt modelId="{4704C347-981A-4A4C-951B-3C2B24301830}" type="pres">
      <dgm:prSet presAssocID="{ED2F1884-A2D7-4DB4-ABED-B98284FADF1F}" presName="parentText" presStyleLbl="node1" presStyleIdx="5" presStyleCnt="8" custScaleY="104317" custLinFactY="-70128" custLinFactNeighborX="90" custLinFactNeighborY="-100000">
        <dgm:presLayoutVars>
          <dgm:chMax val="0"/>
          <dgm:bulletEnabled val="1"/>
        </dgm:presLayoutVars>
      </dgm:prSet>
      <dgm:spPr/>
    </dgm:pt>
    <dgm:pt modelId="{D4B3D64D-79F5-4E7D-9D63-71E2006676AE}" type="pres">
      <dgm:prSet presAssocID="{1E0AD35B-7A73-4EDC-B265-C239C314C48C}" presName="spacer" presStyleCnt="0"/>
      <dgm:spPr/>
    </dgm:pt>
    <dgm:pt modelId="{73966CAB-157F-482E-A0E2-645F73D0F5E5}" type="pres">
      <dgm:prSet presAssocID="{36ABCAC5-B6CD-4DDF-BED8-2E331DF9BEA7}" presName="parentText" presStyleLbl="node1" presStyleIdx="6" presStyleCnt="8" custLinFactY="-80571" custLinFactNeighborX="90" custLinFactNeighborY="-100000">
        <dgm:presLayoutVars>
          <dgm:chMax val="0"/>
          <dgm:bulletEnabled val="1"/>
        </dgm:presLayoutVars>
      </dgm:prSet>
      <dgm:spPr/>
    </dgm:pt>
    <dgm:pt modelId="{C50287B2-6503-46B3-A644-BCD33712842D}" type="pres">
      <dgm:prSet presAssocID="{8156B9B9-49AA-49EE-B442-54A682F8931D}" presName="spacer" presStyleCnt="0"/>
      <dgm:spPr/>
    </dgm:pt>
    <dgm:pt modelId="{E88C7C75-A6CC-41E0-ACA9-457C861A091D}" type="pres">
      <dgm:prSet presAssocID="{1EFD0D81-D221-48E2-8366-BF4BBBA6BB9B}" presName="parentText" presStyleLbl="node1" presStyleIdx="7" presStyleCnt="8" custLinFactY="-91644" custLinFactNeighborX="90" custLinFactNeighborY="-100000">
        <dgm:presLayoutVars>
          <dgm:chMax val="0"/>
          <dgm:bulletEnabled val="1"/>
        </dgm:presLayoutVars>
      </dgm:prSet>
      <dgm:spPr/>
    </dgm:pt>
  </dgm:ptLst>
  <dgm:cxnLst>
    <dgm:cxn modelId="{4E834219-01B2-4039-A501-18325D8B5620}" srcId="{2EFE3D8C-426B-4688-87E3-B2A17E405E06}" destId="{ED2F1884-A2D7-4DB4-ABED-B98284FADF1F}" srcOrd="5" destOrd="0" parTransId="{D0A6BD6A-4EF9-42AA-9E1E-67AF668EC9B4}" sibTransId="{1E0AD35B-7A73-4EDC-B265-C239C314C48C}"/>
    <dgm:cxn modelId="{6B9ECD29-0A86-465E-B017-9D2104C3CADD}" type="presOf" srcId="{3EBAA692-AD0F-47D6-8D6D-D7907C0A7538}" destId="{F509C183-2D41-4D90-A408-2FE01A6C24B1}" srcOrd="0" destOrd="0" presId="urn:microsoft.com/office/officeart/2005/8/layout/vList2"/>
    <dgm:cxn modelId="{9351673E-A7E6-435B-AFBA-0108C8D8004D}" type="presOf" srcId="{BE4634C4-8D81-438D-93D4-998D08D0D063}" destId="{39E22BD4-8C46-4659-B6B2-008069A27399}" srcOrd="0" destOrd="0" presId="urn:microsoft.com/office/officeart/2005/8/layout/vList2"/>
    <dgm:cxn modelId="{03952541-C4A6-4165-B872-84CD9D569653}" srcId="{2EFE3D8C-426B-4688-87E3-B2A17E405E06}" destId="{36ABCAC5-B6CD-4DDF-BED8-2E331DF9BEA7}" srcOrd="6" destOrd="0" parTransId="{36357351-8E06-47E0-8775-E597E30FB1B2}" sibTransId="{8156B9B9-49AA-49EE-B442-54A682F8931D}"/>
    <dgm:cxn modelId="{DA10A854-67ED-48B9-8264-7453FFF726CC}" srcId="{2EFE3D8C-426B-4688-87E3-B2A17E405E06}" destId="{3EBAA692-AD0F-47D6-8D6D-D7907C0A7538}" srcOrd="3" destOrd="0" parTransId="{536A8541-1766-4277-9D23-FDA599C90361}" sibTransId="{2960378E-377E-4CE5-87B5-D6C2D6B21C12}"/>
    <dgm:cxn modelId="{C7E67676-E42B-4009-88F0-DDB0E371F0E1}" srcId="{2EFE3D8C-426B-4688-87E3-B2A17E405E06}" destId="{CE2E0DAC-44B8-4F62-A526-AAE78BE10550}" srcOrd="2" destOrd="0" parTransId="{C4DA31B5-70D5-4410-AD25-72E99A76AB04}" sibTransId="{FE9961FB-EA89-437C-903C-D38936BB5404}"/>
    <dgm:cxn modelId="{10992C7D-18D4-4CF3-89D9-7D16A7D529EA}" type="presOf" srcId="{2EFE3D8C-426B-4688-87E3-B2A17E405E06}" destId="{4A70388E-2C8C-4DEF-8677-14DA012D6579}" srcOrd="0" destOrd="0" presId="urn:microsoft.com/office/officeart/2005/8/layout/vList2"/>
    <dgm:cxn modelId="{811EEB84-23E6-43D4-87BC-8BEA3771524B}" srcId="{2EFE3D8C-426B-4688-87E3-B2A17E405E06}" destId="{2492A177-CA62-4478-B435-0DF8E61EA54B}" srcOrd="0" destOrd="0" parTransId="{FEA32AEE-DB4D-4591-999C-DC40D7FDAAB4}" sibTransId="{6CAC8268-4037-4A7C-8D8F-7DBC905C4232}"/>
    <dgm:cxn modelId="{5E14D189-9270-4DBC-A0DB-B861ADCA8CD0}" srcId="{2EFE3D8C-426B-4688-87E3-B2A17E405E06}" destId="{BE4634C4-8D81-438D-93D4-998D08D0D063}" srcOrd="1" destOrd="0" parTransId="{2AC42DCA-98C8-481E-9F6B-3A0B6728704B}" sibTransId="{D1D1D408-2074-45AF-9CA8-0DFFE153A710}"/>
    <dgm:cxn modelId="{AF5ADA8F-0F02-4EB6-A16A-BDDF7D23926C}" type="presOf" srcId="{2492A177-CA62-4478-B435-0DF8E61EA54B}" destId="{6D4AB93F-F10D-4291-A4F1-18C6A435F60C}" srcOrd="0" destOrd="0" presId="urn:microsoft.com/office/officeart/2005/8/layout/vList2"/>
    <dgm:cxn modelId="{09D281AB-81DE-4DBB-AF22-A6409D4E841D}" type="presOf" srcId="{ED2F1884-A2D7-4DB4-ABED-B98284FADF1F}" destId="{4704C347-981A-4A4C-951B-3C2B24301830}" srcOrd="0" destOrd="0" presId="urn:microsoft.com/office/officeart/2005/8/layout/vList2"/>
    <dgm:cxn modelId="{D97810AC-F088-4442-BD5C-6969E3DA6EFA}" type="presOf" srcId="{CE2E0DAC-44B8-4F62-A526-AAE78BE10550}" destId="{295518B4-8C21-4F08-8A0E-8FD1E76F9387}" srcOrd="0" destOrd="0" presId="urn:microsoft.com/office/officeart/2005/8/layout/vList2"/>
    <dgm:cxn modelId="{6015B0AF-D0FA-435F-9A0C-A21364D60239}" srcId="{2EFE3D8C-426B-4688-87E3-B2A17E405E06}" destId="{6461D451-410F-4B26-A55C-7E9C1D01561E}" srcOrd="4" destOrd="0" parTransId="{CD17E1C2-B6DB-47B2-9BF7-D3687792338E}" sibTransId="{12A2CFA6-8B16-4EE2-9C90-42CDDABF422B}"/>
    <dgm:cxn modelId="{EC53F6C1-CF8B-491B-A1CE-24A1F5373718}" type="presOf" srcId="{6461D451-410F-4B26-A55C-7E9C1D01561E}" destId="{049FB306-A03B-4DEB-A285-D7DA047F33BA}" srcOrd="0" destOrd="0" presId="urn:microsoft.com/office/officeart/2005/8/layout/vList2"/>
    <dgm:cxn modelId="{C21EECD6-B9FB-4383-9E9B-8BE86D7B1F49}" type="presOf" srcId="{1EFD0D81-D221-48E2-8366-BF4BBBA6BB9B}" destId="{E88C7C75-A6CC-41E0-ACA9-457C861A091D}" srcOrd="0" destOrd="0" presId="urn:microsoft.com/office/officeart/2005/8/layout/vList2"/>
    <dgm:cxn modelId="{FD27EED6-5837-4B2A-B09E-62512C3D1519}" type="presOf" srcId="{36ABCAC5-B6CD-4DDF-BED8-2E331DF9BEA7}" destId="{73966CAB-157F-482E-A0E2-645F73D0F5E5}" srcOrd="0" destOrd="0" presId="urn:microsoft.com/office/officeart/2005/8/layout/vList2"/>
    <dgm:cxn modelId="{324378F6-7A35-4460-821F-84C3C4EEAE7B}" srcId="{2EFE3D8C-426B-4688-87E3-B2A17E405E06}" destId="{1EFD0D81-D221-48E2-8366-BF4BBBA6BB9B}" srcOrd="7" destOrd="0" parTransId="{BC2A368C-F473-4DAC-93D1-682299367871}" sibTransId="{C7D8051E-3A80-4275-B738-61B95C9F4687}"/>
    <dgm:cxn modelId="{E95C0DD6-374B-4A27-B3C5-189B1842427C}" type="presParOf" srcId="{4A70388E-2C8C-4DEF-8677-14DA012D6579}" destId="{6D4AB93F-F10D-4291-A4F1-18C6A435F60C}" srcOrd="0" destOrd="0" presId="urn:microsoft.com/office/officeart/2005/8/layout/vList2"/>
    <dgm:cxn modelId="{7309C66A-E144-4740-AA3B-C6734EF4CBDA}" type="presParOf" srcId="{4A70388E-2C8C-4DEF-8677-14DA012D6579}" destId="{CD9E0EDF-ED79-4C80-898C-A15AC0AA2CB9}" srcOrd="1" destOrd="0" presId="urn:microsoft.com/office/officeart/2005/8/layout/vList2"/>
    <dgm:cxn modelId="{4FE4C063-7496-40BB-9E53-A2B6D8324031}" type="presParOf" srcId="{4A70388E-2C8C-4DEF-8677-14DA012D6579}" destId="{39E22BD4-8C46-4659-B6B2-008069A27399}" srcOrd="2" destOrd="0" presId="urn:microsoft.com/office/officeart/2005/8/layout/vList2"/>
    <dgm:cxn modelId="{17977510-309D-4EC6-82DB-040E17BA82B2}" type="presParOf" srcId="{4A70388E-2C8C-4DEF-8677-14DA012D6579}" destId="{2863BBBF-1986-4456-83B6-49FECB22CC10}" srcOrd="3" destOrd="0" presId="urn:microsoft.com/office/officeart/2005/8/layout/vList2"/>
    <dgm:cxn modelId="{9A1A2AD0-D405-48D1-8AAE-603798E04285}" type="presParOf" srcId="{4A70388E-2C8C-4DEF-8677-14DA012D6579}" destId="{295518B4-8C21-4F08-8A0E-8FD1E76F9387}" srcOrd="4" destOrd="0" presId="urn:microsoft.com/office/officeart/2005/8/layout/vList2"/>
    <dgm:cxn modelId="{68CA4569-ADEE-4398-B88D-2C48E8A0D469}" type="presParOf" srcId="{4A70388E-2C8C-4DEF-8677-14DA012D6579}" destId="{97350B2C-9237-4E8C-A15D-61033F3E8F6A}" srcOrd="5" destOrd="0" presId="urn:microsoft.com/office/officeart/2005/8/layout/vList2"/>
    <dgm:cxn modelId="{9F613C91-1159-40EE-8AA4-63810A596280}" type="presParOf" srcId="{4A70388E-2C8C-4DEF-8677-14DA012D6579}" destId="{F509C183-2D41-4D90-A408-2FE01A6C24B1}" srcOrd="6" destOrd="0" presId="urn:microsoft.com/office/officeart/2005/8/layout/vList2"/>
    <dgm:cxn modelId="{048AA4AE-1DAB-47C4-94E6-395208368CB3}" type="presParOf" srcId="{4A70388E-2C8C-4DEF-8677-14DA012D6579}" destId="{D92709C9-7170-4E82-BC04-2F25A9B80F8D}" srcOrd="7" destOrd="0" presId="urn:microsoft.com/office/officeart/2005/8/layout/vList2"/>
    <dgm:cxn modelId="{9D65EF67-ABB9-43EB-9F95-F68A92049C73}" type="presParOf" srcId="{4A70388E-2C8C-4DEF-8677-14DA012D6579}" destId="{049FB306-A03B-4DEB-A285-D7DA047F33BA}" srcOrd="8" destOrd="0" presId="urn:microsoft.com/office/officeart/2005/8/layout/vList2"/>
    <dgm:cxn modelId="{D588EEFD-2E7C-4175-A6D5-18682B2351D8}" type="presParOf" srcId="{4A70388E-2C8C-4DEF-8677-14DA012D6579}" destId="{88F4029F-EB93-4843-941C-5042F9BB50A2}" srcOrd="9" destOrd="0" presId="urn:microsoft.com/office/officeart/2005/8/layout/vList2"/>
    <dgm:cxn modelId="{58C1B2DD-8C4D-4A3C-884A-F545B50CAE85}" type="presParOf" srcId="{4A70388E-2C8C-4DEF-8677-14DA012D6579}" destId="{4704C347-981A-4A4C-951B-3C2B24301830}" srcOrd="10" destOrd="0" presId="urn:microsoft.com/office/officeart/2005/8/layout/vList2"/>
    <dgm:cxn modelId="{5747837E-E887-4FB7-81B7-6CDAEF8AED16}" type="presParOf" srcId="{4A70388E-2C8C-4DEF-8677-14DA012D6579}" destId="{D4B3D64D-79F5-4E7D-9D63-71E2006676AE}" srcOrd="11" destOrd="0" presId="urn:microsoft.com/office/officeart/2005/8/layout/vList2"/>
    <dgm:cxn modelId="{EACCB7F3-4822-41FF-9DD3-14471227C029}" type="presParOf" srcId="{4A70388E-2C8C-4DEF-8677-14DA012D6579}" destId="{73966CAB-157F-482E-A0E2-645F73D0F5E5}" srcOrd="12" destOrd="0" presId="urn:microsoft.com/office/officeart/2005/8/layout/vList2"/>
    <dgm:cxn modelId="{054DEFC0-72AC-400F-95E7-1310511C888C}" type="presParOf" srcId="{4A70388E-2C8C-4DEF-8677-14DA012D6579}" destId="{C50287B2-6503-46B3-A644-BCD33712842D}" srcOrd="13" destOrd="0" presId="urn:microsoft.com/office/officeart/2005/8/layout/vList2"/>
    <dgm:cxn modelId="{7414C822-0CD0-4FEF-8EDD-244E6E5B2426}" type="presParOf" srcId="{4A70388E-2C8C-4DEF-8677-14DA012D6579}" destId="{E88C7C75-A6CC-41E0-ACA9-457C861A091D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F932D4-2C30-4454-A5D4-6D3579AF24D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18CC4A2-6C42-47D5-BFAB-4A0955067C79}">
      <dgm:prSet/>
      <dgm:spPr/>
      <dgm:t>
        <a:bodyPr/>
        <a:lstStyle/>
        <a:p>
          <a:r>
            <a:rPr lang="it" noProof="0" dirty="0" err="1"/>
            <a:t>Pluridisabilità </a:t>
          </a:r>
          <a:endParaRPr lang="en-GB" noProof="0" dirty="0"/>
        </a:p>
      </dgm:t>
    </dgm:pt>
    <dgm:pt modelId="{2602B4CA-D800-4685-96CF-E158A18C3025}" type="parTrans" cxnId="{E346342F-3D89-4D60-8F76-5D51E2D6D435}">
      <dgm:prSet/>
      <dgm:spPr/>
      <dgm:t>
        <a:bodyPr/>
        <a:lstStyle/>
        <a:p>
          <a:endParaRPr lang="en-US"/>
        </a:p>
      </dgm:t>
    </dgm:pt>
    <dgm:pt modelId="{6595116C-425A-4283-B53C-2E6F237A7927}" type="sibTrans" cxnId="{E346342F-3D89-4D60-8F76-5D51E2D6D435}">
      <dgm:prSet/>
      <dgm:spPr/>
      <dgm:t>
        <a:bodyPr/>
        <a:lstStyle/>
        <a:p>
          <a:endParaRPr lang="en-US"/>
        </a:p>
      </dgm:t>
    </dgm:pt>
    <dgm:pt modelId="{F6A3C3DC-08DC-4A80-8B25-7E758FA41F71}">
      <dgm:prSet/>
      <dgm:spPr/>
      <dgm:t>
        <a:bodyPr/>
        <a:lstStyle/>
        <a:p>
          <a:r>
            <a:rPr lang="it" dirty="0"/>
            <a:t>Sotto/sovrastimolazione</a:t>
          </a:r>
        </a:p>
      </dgm:t>
    </dgm:pt>
    <dgm:pt modelId="{27FB2EB9-8FF8-428B-8CAC-22941B3FC7C6}" type="parTrans" cxnId="{54FC1140-F7B3-496B-BD3D-70FDC64CE0EE}">
      <dgm:prSet/>
      <dgm:spPr/>
      <dgm:t>
        <a:bodyPr/>
        <a:lstStyle/>
        <a:p>
          <a:endParaRPr lang="it-IT"/>
        </a:p>
      </dgm:t>
    </dgm:pt>
    <dgm:pt modelId="{40842E8A-2AB0-4B93-AB21-9336468AF4D4}" type="sibTrans" cxnId="{54FC1140-F7B3-496B-BD3D-70FDC64CE0EE}">
      <dgm:prSet/>
      <dgm:spPr/>
      <dgm:t>
        <a:bodyPr/>
        <a:lstStyle/>
        <a:p>
          <a:endParaRPr lang="it-IT"/>
        </a:p>
      </dgm:t>
    </dgm:pt>
    <dgm:pt modelId="{A64E4A77-B2A2-49D9-AFE9-5800C2F6425A}">
      <dgm:prSet/>
      <dgm:spPr/>
      <dgm:t>
        <a:bodyPr/>
        <a:lstStyle/>
        <a:p>
          <a:r>
            <a:rPr lang="it" dirty="0"/>
            <a:t>Transizioni (stress/ansia)</a:t>
          </a:r>
        </a:p>
      </dgm:t>
    </dgm:pt>
    <dgm:pt modelId="{98A59C70-12CC-4B30-BBA4-BF6430681351}" type="parTrans" cxnId="{5B998E3C-303D-4805-B411-455CCD7F04D6}">
      <dgm:prSet/>
      <dgm:spPr/>
      <dgm:t>
        <a:bodyPr/>
        <a:lstStyle/>
        <a:p>
          <a:endParaRPr lang="it-IT"/>
        </a:p>
      </dgm:t>
    </dgm:pt>
    <dgm:pt modelId="{A7695C8F-E9AD-4958-A859-828D9DF0C613}" type="sibTrans" cxnId="{5B998E3C-303D-4805-B411-455CCD7F04D6}">
      <dgm:prSet/>
      <dgm:spPr/>
      <dgm:t>
        <a:bodyPr/>
        <a:lstStyle/>
        <a:p>
          <a:endParaRPr lang="it-IT"/>
        </a:p>
      </dgm:t>
    </dgm:pt>
    <dgm:pt modelId="{075E566A-B72D-4E2F-9B31-9E4F43CFE72D}">
      <dgm:prSet/>
      <dgm:spPr/>
      <dgm:t>
        <a:bodyPr/>
        <a:lstStyle/>
        <a:p>
          <a:r>
            <a:rPr lang="it" noProof="0" dirty="0"/>
            <a:t>Ambiente troppo complesso</a:t>
          </a:r>
        </a:p>
      </dgm:t>
    </dgm:pt>
    <dgm:pt modelId="{AAB48546-2C28-4ADC-951E-B25DC687F664}" type="parTrans" cxnId="{5BE06831-B48A-4A54-A14B-61CBE90D89DD}">
      <dgm:prSet/>
      <dgm:spPr/>
      <dgm:t>
        <a:bodyPr/>
        <a:lstStyle/>
        <a:p>
          <a:endParaRPr lang="it-IT"/>
        </a:p>
      </dgm:t>
    </dgm:pt>
    <dgm:pt modelId="{4A1A617C-E925-48C4-8884-96898C8AAAE0}" type="sibTrans" cxnId="{5BE06831-B48A-4A54-A14B-61CBE90D89DD}">
      <dgm:prSet/>
      <dgm:spPr/>
      <dgm:t>
        <a:bodyPr/>
        <a:lstStyle/>
        <a:p>
          <a:endParaRPr lang="it-IT"/>
        </a:p>
      </dgm:t>
    </dgm:pt>
    <dgm:pt modelId="{4E4371C3-F545-4E20-938B-1FBC009DE685}">
      <dgm:prSet/>
      <dgm:spPr/>
      <dgm:t>
        <a:bodyPr/>
        <a:lstStyle/>
        <a:p>
          <a:r>
            <a:rPr lang="it"/>
            <a:t>Difficoltà di comunicazione</a:t>
          </a:r>
        </a:p>
      </dgm:t>
    </dgm:pt>
    <dgm:pt modelId="{D8263304-7BBF-4B15-9F01-3A3B56548C54}" type="parTrans" cxnId="{12B5550C-7041-41E1-8443-7DB2AB9A521D}">
      <dgm:prSet/>
      <dgm:spPr/>
      <dgm:t>
        <a:bodyPr/>
        <a:lstStyle/>
        <a:p>
          <a:endParaRPr lang="it-IT"/>
        </a:p>
      </dgm:t>
    </dgm:pt>
    <dgm:pt modelId="{96D68918-1D8D-4EDB-B043-A861D918C48B}" type="sibTrans" cxnId="{12B5550C-7041-41E1-8443-7DB2AB9A521D}">
      <dgm:prSet/>
      <dgm:spPr/>
      <dgm:t>
        <a:bodyPr/>
        <a:lstStyle/>
        <a:p>
          <a:endParaRPr lang="it-IT"/>
        </a:p>
      </dgm:t>
    </dgm:pt>
    <dgm:pt modelId="{E04D0983-68D5-45AC-87F7-E68E17987D9D}" type="pres">
      <dgm:prSet presAssocID="{04F932D4-2C30-4454-A5D4-6D3579AF24D4}" presName="linear" presStyleCnt="0">
        <dgm:presLayoutVars>
          <dgm:animLvl val="lvl"/>
          <dgm:resizeHandles val="exact"/>
        </dgm:presLayoutVars>
      </dgm:prSet>
      <dgm:spPr/>
    </dgm:pt>
    <dgm:pt modelId="{FB41343D-4F7A-49AB-9CE4-014AD483E9A2}" type="pres">
      <dgm:prSet presAssocID="{418CC4A2-6C42-47D5-BFAB-4A0955067C79}" presName="parentText" presStyleLbl="node1" presStyleIdx="0" presStyleCnt="5" custLinFactNeighborX="-1600" custLinFactNeighborY="-48883">
        <dgm:presLayoutVars>
          <dgm:chMax val="0"/>
          <dgm:bulletEnabled val="1"/>
        </dgm:presLayoutVars>
      </dgm:prSet>
      <dgm:spPr/>
    </dgm:pt>
    <dgm:pt modelId="{AB14E7CE-4301-4F08-B4EC-8BD41E57E640}" type="pres">
      <dgm:prSet presAssocID="{6595116C-425A-4283-B53C-2E6F237A7927}" presName="spacer" presStyleCnt="0"/>
      <dgm:spPr/>
    </dgm:pt>
    <dgm:pt modelId="{0C056E19-E6C8-4090-AAF5-F3A3E02BBFFD}" type="pres">
      <dgm:prSet presAssocID="{F6A3C3DC-08DC-4A80-8B25-7E758FA41F7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3F02A1B-70CD-48E4-89DB-7E0B1B956E9B}" type="pres">
      <dgm:prSet presAssocID="{40842E8A-2AB0-4B93-AB21-9336468AF4D4}" presName="spacer" presStyleCnt="0"/>
      <dgm:spPr/>
    </dgm:pt>
    <dgm:pt modelId="{A78D0846-03B3-4550-B293-9141FD5D5259}" type="pres">
      <dgm:prSet presAssocID="{A64E4A77-B2A2-49D9-AFE9-5800C2F6425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9C33073-DD4F-497D-825E-B887B5E9D3A3}" type="pres">
      <dgm:prSet presAssocID="{A7695C8F-E9AD-4958-A859-828D9DF0C613}" presName="spacer" presStyleCnt="0"/>
      <dgm:spPr/>
    </dgm:pt>
    <dgm:pt modelId="{FA313552-C8BF-4D83-8414-9A7E94F3708F}" type="pres">
      <dgm:prSet presAssocID="{4E4371C3-F545-4E20-938B-1FBC009DE68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8835E2D-79CC-4BBC-BB64-04AE944A8FAD}" type="pres">
      <dgm:prSet presAssocID="{96D68918-1D8D-4EDB-B043-A861D918C48B}" presName="spacer" presStyleCnt="0"/>
      <dgm:spPr/>
    </dgm:pt>
    <dgm:pt modelId="{B0B389FC-5439-44FA-A1E7-C36C44D64CBE}" type="pres">
      <dgm:prSet presAssocID="{075E566A-B72D-4E2F-9B31-9E4F43CFE72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F6A7301-5670-4A80-8513-6F332560C7F7}" type="presOf" srcId="{A64E4A77-B2A2-49D9-AFE9-5800C2F6425A}" destId="{A78D0846-03B3-4550-B293-9141FD5D5259}" srcOrd="0" destOrd="0" presId="urn:microsoft.com/office/officeart/2005/8/layout/vList2"/>
    <dgm:cxn modelId="{12B5550C-7041-41E1-8443-7DB2AB9A521D}" srcId="{04F932D4-2C30-4454-A5D4-6D3579AF24D4}" destId="{4E4371C3-F545-4E20-938B-1FBC009DE685}" srcOrd="3" destOrd="0" parTransId="{D8263304-7BBF-4B15-9F01-3A3B56548C54}" sibTransId="{96D68918-1D8D-4EDB-B043-A861D918C48B}"/>
    <dgm:cxn modelId="{E346342F-3D89-4D60-8F76-5D51E2D6D435}" srcId="{04F932D4-2C30-4454-A5D4-6D3579AF24D4}" destId="{418CC4A2-6C42-47D5-BFAB-4A0955067C79}" srcOrd="0" destOrd="0" parTransId="{2602B4CA-D800-4685-96CF-E158A18C3025}" sibTransId="{6595116C-425A-4283-B53C-2E6F237A7927}"/>
    <dgm:cxn modelId="{5BE06831-B48A-4A54-A14B-61CBE90D89DD}" srcId="{04F932D4-2C30-4454-A5D4-6D3579AF24D4}" destId="{075E566A-B72D-4E2F-9B31-9E4F43CFE72D}" srcOrd="4" destOrd="0" parTransId="{AAB48546-2C28-4ADC-951E-B25DC687F664}" sibTransId="{4A1A617C-E925-48C4-8884-96898C8AAAE0}"/>
    <dgm:cxn modelId="{5B998E3C-303D-4805-B411-455CCD7F04D6}" srcId="{04F932D4-2C30-4454-A5D4-6D3579AF24D4}" destId="{A64E4A77-B2A2-49D9-AFE9-5800C2F6425A}" srcOrd="2" destOrd="0" parTransId="{98A59C70-12CC-4B30-BBA4-BF6430681351}" sibTransId="{A7695C8F-E9AD-4958-A859-828D9DF0C613}"/>
    <dgm:cxn modelId="{A0ADF63C-01E1-403A-8978-3D59D0305310}" type="presOf" srcId="{4E4371C3-F545-4E20-938B-1FBC009DE685}" destId="{FA313552-C8BF-4D83-8414-9A7E94F3708F}" srcOrd="0" destOrd="0" presId="urn:microsoft.com/office/officeart/2005/8/layout/vList2"/>
    <dgm:cxn modelId="{54FC1140-F7B3-496B-BD3D-70FDC64CE0EE}" srcId="{04F932D4-2C30-4454-A5D4-6D3579AF24D4}" destId="{F6A3C3DC-08DC-4A80-8B25-7E758FA41F71}" srcOrd="1" destOrd="0" parTransId="{27FB2EB9-8FF8-428B-8CAC-22941B3FC7C6}" sibTransId="{40842E8A-2AB0-4B93-AB21-9336468AF4D4}"/>
    <dgm:cxn modelId="{C8B22EA3-37FF-45BA-B950-86EC5319D6CA}" type="presOf" srcId="{04F932D4-2C30-4454-A5D4-6D3579AF24D4}" destId="{E04D0983-68D5-45AC-87F7-E68E17987D9D}" srcOrd="0" destOrd="0" presId="urn:microsoft.com/office/officeart/2005/8/layout/vList2"/>
    <dgm:cxn modelId="{F7C038B8-B73F-4E1B-AC5F-54127FD3BEAE}" type="presOf" srcId="{F6A3C3DC-08DC-4A80-8B25-7E758FA41F71}" destId="{0C056E19-E6C8-4090-AAF5-F3A3E02BBFFD}" srcOrd="0" destOrd="0" presId="urn:microsoft.com/office/officeart/2005/8/layout/vList2"/>
    <dgm:cxn modelId="{AB2E5FCC-2767-4E5D-A3A9-E64B4CA7118A}" type="presOf" srcId="{418CC4A2-6C42-47D5-BFAB-4A0955067C79}" destId="{FB41343D-4F7A-49AB-9CE4-014AD483E9A2}" srcOrd="0" destOrd="0" presId="urn:microsoft.com/office/officeart/2005/8/layout/vList2"/>
    <dgm:cxn modelId="{97B9EFEB-E0B6-42FB-82AD-C01DF44E455C}" type="presOf" srcId="{075E566A-B72D-4E2F-9B31-9E4F43CFE72D}" destId="{B0B389FC-5439-44FA-A1E7-C36C44D64CBE}" srcOrd="0" destOrd="0" presId="urn:microsoft.com/office/officeart/2005/8/layout/vList2"/>
    <dgm:cxn modelId="{3A4AC839-9873-44CB-95DE-93D2F393C4D5}" type="presParOf" srcId="{E04D0983-68D5-45AC-87F7-E68E17987D9D}" destId="{FB41343D-4F7A-49AB-9CE4-014AD483E9A2}" srcOrd="0" destOrd="0" presId="urn:microsoft.com/office/officeart/2005/8/layout/vList2"/>
    <dgm:cxn modelId="{428E02E8-D59E-4692-9FFA-82F114937C7D}" type="presParOf" srcId="{E04D0983-68D5-45AC-87F7-E68E17987D9D}" destId="{AB14E7CE-4301-4F08-B4EC-8BD41E57E640}" srcOrd="1" destOrd="0" presId="urn:microsoft.com/office/officeart/2005/8/layout/vList2"/>
    <dgm:cxn modelId="{88AAF909-887C-44DF-B9B0-C5DCFA0C6B62}" type="presParOf" srcId="{E04D0983-68D5-45AC-87F7-E68E17987D9D}" destId="{0C056E19-E6C8-4090-AAF5-F3A3E02BBFFD}" srcOrd="2" destOrd="0" presId="urn:microsoft.com/office/officeart/2005/8/layout/vList2"/>
    <dgm:cxn modelId="{A6E857A9-2E47-421C-978B-FAFED5ED88ED}" type="presParOf" srcId="{E04D0983-68D5-45AC-87F7-E68E17987D9D}" destId="{A3F02A1B-70CD-48E4-89DB-7E0B1B956E9B}" srcOrd="3" destOrd="0" presId="urn:microsoft.com/office/officeart/2005/8/layout/vList2"/>
    <dgm:cxn modelId="{0139569D-9CC9-4BB7-80F1-E8041EF5D489}" type="presParOf" srcId="{E04D0983-68D5-45AC-87F7-E68E17987D9D}" destId="{A78D0846-03B3-4550-B293-9141FD5D5259}" srcOrd="4" destOrd="0" presId="urn:microsoft.com/office/officeart/2005/8/layout/vList2"/>
    <dgm:cxn modelId="{2417E7BB-7447-4F5E-B2C7-4688ACA7FC7E}" type="presParOf" srcId="{E04D0983-68D5-45AC-87F7-E68E17987D9D}" destId="{D9C33073-DD4F-497D-825E-B887B5E9D3A3}" srcOrd="5" destOrd="0" presId="urn:microsoft.com/office/officeart/2005/8/layout/vList2"/>
    <dgm:cxn modelId="{A9521655-FDA0-4D56-BC01-3069E9324933}" type="presParOf" srcId="{E04D0983-68D5-45AC-87F7-E68E17987D9D}" destId="{FA313552-C8BF-4D83-8414-9A7E94F3708F}" srcOrd="6" destOrd="0" presId="urn:microsoft.com/office/officeart/2005/8/layout/vList2"/>
    <dgm:cxn modelId="{75E46B6E-1D9D-492B-9965-5364D98F1DA6}" type="presParOf" srcId="{E04D0983-68D5-45AC-87F7-E68E17987D9D}" destId="{08835E2D-79CC-4BBC-BB64-04AE944A8FAD}" srcOrd="7" destOrd="0" presId="urn:microsoft.com/office/officeart/2005/8/layout/vList2"/>
    <dgm:cxn modelId="{1937683A-2B24-4B20-9626-66F12A67184E}" type="presParOf" srcId="{E04D0983-68D5-45AC-87F7-E68E17987D9D}" destId="{B0B389FC-5439-44FA-A1E7-C36C44D64C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AED194-4365-4502-BFDE-0FD7F71E210E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AEB241F-BCEE-475E-83AC-6656D55D1841}">
      <dgm:prSet/>
      <dgm:spPr/>
      <dgm:t>
        <a:bodyPr/>
        <a:lstStyle/>
        <a:p>
          <a:r>
            <a:rPr lang="it" noProof="0" dirty="0"/>
            <a:t>Scarsa autonomia e mobilità</a:t>
          </a:r>
        </a:p>
      </dgm:t>
    </dgm:pt>
    <dgm:pt modelId="{D74D5F4D-9CFE-42C1-9267-E9F315F362C4}" type="parTrans" cxnId="{123A41FE-2666-4DDD-B5A7-21ABB40A95D9}">
      <dgm:prSet/>
      <dgm:spPr/>
      <dgm:t>
        <a:bodyPr/>
        <a:lstStyle/>
        <a:p>
          <a:endParaRPr lang="en-US"/>
        </a:p>
      </dgm:t>
    </dgm:pt>
    <dgm:pt modelId="{79393226-E34F-489F-8320-67E45C3187D9}" type="sibTrans" cxnId="{123A41FE-2666-4DDD-B5A7-21ABB40A95D9}">
      <dgm:prSet/>
      <dgm:spPr/>
      <dgm:t>
        <a:bodyPr/>
        <a:lstStyle/>
        <a:p>
          <a:endParaRPr lang="en-US"/>
        </a:p>
      </dgm:t>
    </dgm:pt>
    <dgm:pt modelId="{DE4FEEF1-4D35-45AD-81E7-F49235291363}">
      <dgm:prSet/>
      <dgm:spPr/>
      <dgm:t>
        <a:bodyPr/>
        <a:lstStyle/>
        <a:p>
          <a:r>
            <a:rPr lang="it" noProof="0" dirty="0"/>
            <a:t>Dipendenza dagli altri</a:t>
          </a:r>
        </a:p>
      </dgm:t>
    </dgm:pt>
    <dgm:pt modelId="{54AB3879-4E22-41B7-ABF2-04ACEB7722BC}" type="parTrans" cxnId="{454459F5-2BC4-47E3-8C57-A628E1EF837A}">
      <dgm:prSet/>
      <dgm:spPr/>
      <dgm:t>
        <a:bodyPr/>
        <a:lstStyle/>
        <a:p>
          <a:endParaRPr lang="en-US"/>
        </a:p>
      </dgm:t>
    </dgm:pt>
    <dgm:pt modelId="{DDDD3261-0A3E-4559-93FF-F44DEDC2A96D}" type="sibTrans" cxnId="{454459F5-2BC4-47E3-8C57-A628E1EF837A}">
      <dgm:prSet/>
      <dgm:spPr/>
      <dgm:t>
        <a:bodyPr/>
        <a:lstStyle/>
        <a:p>
          <a:endParaRPr lang="en-US"/>
        </a:p>
      </dgm:t>
    </dgm:pt>
    <dgm:pt modelId="{133D6938-9AC6-4549-AB55-2813C97548BE}">
      <dgm:prSet custT="1"/>
      <dgm:spPr/>
      <dgm:t>
        <a:bodyPr/>
        <a:lstStyle/>
        <a:p>
          <a:r>
            <a:rPr lang="it" sz="3200" dirty="0"/>
            <a:t>Bassa </a:t>
          </a:r>
          <a:r>
            <a:rPr lang="it" sz="3200" baseline="0" dirty="0"/>
            <a:t>motivazione</a:t>
          </a:r>
          <a:endParaRPr lang="en-US" sz="3200" dirty="0"/>
        </a:p>
      </dgm:t>
    </dgm:pt>
    <dgm:pt modelId="{43A05735-E316-440F-8A44-452F5F8E862F}" type="parTrans" cxnId="{419CB376-3254-40B8-BA16-7A2A10E2AA44}">
      <dgm:prSet/>
      <dgm:spPr/>
      <dgm:t>
        <a:bodyPr/>
        <a:lstStyle/>
        <a:p>
          <a:endParaRPr lang="en-US"/>
        </a:p>
      </dgm:t>
    </dgm:pt>
    <dgm:pt modelId="{7224DFE9-53A7-46CA-ABCD-15236E6572A5}" type="sibTrans" cxnId="{419CB376-3254-40B8-BA16-7A2A10E2AA44}">
      <dgm:prSet/>
      <dgm:spPr/>
      <dgm:t>
        <a:bodyPr/>
        <a:lstStyle/>
        <a:p>
          <a:endParaRPr lang="en-US"/>
        </a:p>
      </dgm:t>
    </dgm:pt>
    <dgm:pt modelId="{341D9740-B820-4475-B9DF-3F3007205D3D}">
      <dgm:prSet/>
      <dgm:spPr/>
      <dgm:t>
        <a:bodyPr/>
        <a:lstStyle/>
        <a:p>
          <a:r>
            <a:rPr lang="it" dirty="0"/>
            <a:t>Isolamento</a:t>
          </a:r>
        </a:p>
      </dgm:t>
    </dgm:pt>
    <dgm:pt modelId="{AFD70462-B252-4874-90DF-E90B916601E5}" type="parTrans" cxnId="{955DBFA5-2ED0-4CC0-9DA7-44AB23A541C7}">
      <dgm:prSet/>
      <dgm:spPr/>
      <dgm:t>
        <a:bodyPr/>
        <a:lstStyle/>
        <a:p>
          <a:endParaRPr lang="en-US"/>
        </a:p>
      </dgm:t>
    </dgm:pt>
    <dgm:pt modelId="{C1ABAC1A-C31C-42D5-A676-0DAB75E5975A}" type="sibTrans" cxnId="{955DBFA5-2ED0-4CC0-9DA7-44AB23A541C7}">
      <dgm:prSet/>
      <dgm:spPr/>
      <dgm:t>
        <a:bodyPr/>
        <a:lstStyle/>
        <a:p>
          <a:endParaRPr lang="en-US"/>
        </a:p>
      </dgm:t>
    </dgm:pt>
    <dgm:pt modelId="{8EDF91CD-3E82-4059-AC21-451647E1A397}" type="pres">
      <dgm:prSet presAssocID="{E6AED194-4365-4502-BFDE-0FD7F71E210E}" presName="diagram" presStyleCnt="0">
        <dgm:presLayoutVars>
          <dgm:dir/>
          <dgm:resizeHandles val="exact"/>
        </dgm:presLayoutVars>
      </dgm:prSet>
      <dgm:spPr/>
    </dgm:pt>
    <dgm:pt modelId="{896B116F-F360-4757-99F4-81919D01CBC2}" type="pres">
      <dgm:prSet presAssocID="{6AEB241F-BCEE-475E-83AC-6656D55D1841}" presName="node" presStyleLbl="node1" presStyleIdx="0" presStyleCnt="4">
        <dgm:presLayoutVars>
          <dgm:bulletEnabled val="1"/>
        </dgm:presLayoutVars>
      </dgm:prSet>
      <dgm:spPr/>
    </dgm:pt>
    <dgm:pt modelId="{EE512F80-F435-4299-ACF2-4BF72701F2CE}" type="pres">
      <dgm:prSet presAssocID="{79393226-E34F-489F-8320-67E45C3187D9}" presName="sibTrans" presStyleCnt="0"/>
      <dgm:spPr/>
    </dgm:pt>
    <dgm:pt modelId="{03BF8C95-D15B-4DAA-B257-8CAACAF72265}" type="pres">
      <dgm:prSet presAssocID="{DE4FEEF1-4D35-45AD-81E7-F49235291363}" presName="node" presStyleLbl="node1" presStyleIdx="1" presStyleCnt="4">
        <dgm:presLayoutVars>
          <dgm:bulletEnabled val="1"/>
        </dgm:presLayoutVars>
      </dgm:prSet>
      <dgm:spPr/>
    </dgm:pt>
    <dgm:pt modelId="{9C8E0BDE-C319-4A82-88DE-60F039CF2A33}" type="pres">
      <dgm:prSet presAssocID="{DDDD3261-0A3E-4559-93FF-F44DEDC2A96D}" presName="sibTrans" presStyleCnt="0"/>
      <dgm:spPr/>
    </dgm:pt>
    <dgm:pt modelId="{F53D6E01-C3FE-4F96-A34E-EBCAAFB029EC}" type="pres">
      <dgm:prSet presAssocID="{133D6938-9AC6-4549-AB55-2813C97548BE}" presName="node" presStyleLbl="node1" presStyleIdx="2" presStyleCnt="4">
        <dgm:presLayoutVars>
          <dgm:bulletEnabled val="1"/>
        </dgm:presLayoutVars>
      </dgm:prSet>
      <dgm:spPr/>
    </dgm:pt>
    <dgm:pt modelId="{C7F2189E-8FEB-488A-B127-B95ECDCE5314}" type="pres">
      <dgm:prSet presAssocID="{7224DFE9-53A7-46CA-ABCD-15236E6572A5}" presName="sibTrans" presStyleCnt="0"/>
      <dgm:spPr/>
    </dgm:pt>
    <dgm:pt modelId="{A0215C11-87B0-47BB-B56A-989408900D2C}" type="pres">
      <dgm:prSet presAssocID="{341D9740-B820-4475-B9DF-3F3007205D3D}" presName="node" presStyleLbl="node1" presStyleIdx="3" presStyleCnt="4">
        <dgm:presLayoutVars>
          <dgm:bulletEnabled val="1"/>
        </dgm:presLayoutVars>
      </dgm:prSet>
      <dgm:spPr/>
    </dgm:pt>
  </dgm:ptLst>
  <dgm:cxnLst>
    <dgm:cxn modelId="{DDEAA70C-BDF3-4384-993E-31FDF8576406}" type="presOf" srcId="{6AEB241F-BCEE-475E-83AC-6656D55D1841}" destId="{896B116F-F360-4757-99F4-81919D01CBC2}" srcOrd="0" destOrd="0" presId="urn:microsoft.com/office/officeart/2005/8/layout/default"/>
    <dgm:cxn modelId="{0A065724-3731-45C0-AED0-33A50F17C1ED}" type="presOf" srcId="{E6AED194-4365-4502-BFDE-0FD7F71E210E}" destId="{8EDF91CD-3E82-4059-AC21-451647E1A397}" srcOrd="0" destOrd="0" presId="urn:microsoft.com/office/officeart/2005/8/layout/default"/>
    <dgm:cxn modelId="{AF1B3A3A-8352-47A5-9143-953BCF508679}" type="presOf" srcId="{133D6938-9AC6-4549-AB55-2813C97548BE}" destId="{F53D6E01-C3FE-4F96-A34E-EBCAAFB029EC}" srcOrd="0" destOrd="0" presId="urn:microsoft.com/office/officeart/2005/8/layout/default"/>
    <dgm:cxn modelId="{419CB376-3254-40B8-BA16-7A2A10E2AA44}" srcId="{E6AED194-4365-4502-BFDE-0FD7F71E210E}" destId="{133D6938-9AC6-4549-AB55-2813C97548BE}" srcOrd="2" destOrd="0" parTransId="{43A05735-E316-440F-8A44-452F5F8E862F}" sibTransId="{7224DFE9-53A7-46CA-ABCD-15236E6572A5}"/>
    <dgm:cxn modelId="{955DBFA5-2ED0-4CC0-9DA7-44AB23A541C7}" srcId="{E6AED194-4365-4502-BFDE-0FD7F71E210E}" destId="{341D9740-B820-4475-B9DF-3F3007205D3D}" srcOrd="3" destOrd="0" parTransId="{AFD70462-B252-4874-90DF-E90B916601E5}" sibTransId="{C1ABAC1A-C31C-42D5-A676-0DAB75E5975A}"/>
    <dgm:cxn modelId="{6BFB65B8-FBCD-4776-92AB-F48364BD59AA}" type="presOf" srcId="{DE4FEEF1-4D35-45AD-81E7-F49235291363}" destId="{03BF8C95-D15B-4DAA-B257-8CAACAF72265}" srcOrd="0" destOrd="0" presId="urn:microsoft.com/office/officeart/2005/8/layout/default"/>
    <dgm:cxn modelId="{E21254DC-A24E-4448-B6E2-755C6643A8C8}" type="presOf" srcId="{341D9740-B820-4475-B9DF-3F3007205D3D}" destId="{A0215C11-87B0-47BB-B56A-989408900D2C}" srcOrd="0" destOrd="0" presId="urn:microsoft.com/office/officeart/2005/8/layout/default"/>
    <dgm:cxn modelId="{454459F5-2BC4-47E3-8C57-A628E1EF837A}" srcId="{E6AED194-4365-4502-BFDE-0FD7F71E210E}" destId="{DE4FEEF1-4D35-45AD-81E7-F49235291363}" srcOrd="1" destOrd="0" parTransId="{54AB3879-4E22-41B7-ABF2-04ACEB7722BC}" sibTransId="{DDDD3261-0A3E-4559-93FF-F44DEDC2A96D}"/>
    <dgm:cxn modelId="{123A41FE-2666-4DDD-B5A7-21ABB40A95D9}" srcId="{E6AED194-4365-4502-BFDE-0FD7F71E210E}" destId="{6AEB241F-BCEE-475E-83AC-6656D55D1841}" srcOrd="0" destOrd="0" parTransId="{D74D5F4D-9CFE-42C1-9267-E9F315F362C4}" sibTransId="{79393226-E34F-489F-8320-67E45C3187D9}"/>
    <dgm:cxn modelId="{7272C720-F9E2-4D94-AD85-6DF7E5FF1F3A}" type="presParOf" srcId="{8EDF91CD-3E82-4059-AC21-451647E1A397}" destId="{896B116F-F360-4757-99F4-81919D01CBC2}" srcOrd="0" destOrd="0" presId="urn:microsoft.com/office/officeart/2005/8/layout/default"/>
    <dgm:cxn modelId="{8DACFF72-AE53-4D62-A99B-DB2D6BAE3BAE}" type="presParOf" srcId="{8EDF91CD-3E82-4059-AC21-451647E1A397}" destId="{EE512F80-F435-4299-ACF2-4BF72701F2CE}" srcOrd="1" destOrd="0" presId="urn:microsoft.com/office/officeart/2005/8/layout/default"/>
    <dgm:cxn modelId="{2520B9D1-3AFF-46F0-81C7-1FDBFFE5E893}" type="presParOf" srcId="{8EDF91CD-3E82-4059-AC21-451647E1A397}" destId="{03BF8C95-D15B-4DAA-B257-8CAACAF72265}" srcOrd="2" destOrd="0" presId="urn:microsoft.com/office/officeart/2005/8/layout/default"/>
    <dgm:cxn modelId="{C2F9F6E6-DC42-4303-AAA9-589C2DA8439B}" type="presParOf" srcId="{8EDF91CD-3E82-4059-AC21-451647E1A397}" destId="{9C8E0BDE-C319-4A82-88DE-60F039CF2A33}" srcOrd="3" destOrd="0" presId="urn:microsoft.com/office/officeart/2005/8/layout/default"/>
    <dgm:cxn modelId="{D7BF2E21-03A2-4132-A5FE-84F0862C13F9}" type="presParOf" srcId="{8EDF91CD-3E82-4059-AC21-451647E1A397}" destId="{F53D6E01-C3FE-4F96-A34E-EBCAAFB029EC}" srcOrd="4" destOrd="0" presId="urn:microsoft.com/office/officeart/2005/8/layout/default"/>
    <dgm:cxn modelId="{AFDDBB1D-A55A-474A-B752-D8FFA7528BE4}" type="presParOf" srcId="{8EDF91CD-3E82-4059-AC21-451647E1A397}" destId="{C7F2189E-8FEB-488A-B127-B95ECDCE5314}" srcOrd="5" destOrd="0" presId="urn:microsoft.com/office/officeart/2005/8/layout/default"/>
    <dgm:cxn modelId="{0A01E71F-D896-4BCC-87B9-7860B4DCF5F8}" type="presParOf" srcId="{8EDF91CD-3E82-4059-AC21-451647E1A397}" destId="{A0215C11-87B0-47BB-B56A-989408900D2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19B91D-772A-441C-BD56-E017F5A627A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1C2203F-F19C-4B0A-AA32-C76C3474BE5C}">
      <dgm:prSet custT="1"/>
      <dgm:spPr/>
      <dgm:t>
        <a:bodyPr/>
        <a:lstStyle/>
        <a:p>
          <a:r>
            <a:rPr lang="it" sz="2700" dirty="0"/>
            <a:t>1. </a:t>
          </a:r>
          <a:r>
            <a:rPr lang="it" sz="2400" dirty="0"/>
            <a:t>Stimolare l'uso dei sensi residui</a:t>
          </a:r>
        </a:p>
      </dgm:t>
    </dgm:pt>
    <dgm:pt modelId="{C55E221B-4B44-4A8C-BE05-A0A0065E9E3D}" type="parTrans" cxnId="{B57150F0-FF04-48F9-B810-AD5A4DDA58F7}">
      <dgm:prSet/>
      <dgm:spPr/>
      <dgm:t>
        <a:bodyPr/>
        <a:lstStyle/>
        <a:p>
          <a:endParaRPr lang="en-US"/>
        </a:p>
      </dgm:t>
    </dgm:pt>
    <dgm:pt modelId="{5A2BEB96-6BFC-4327-97A6-72A455107603}" type="sibTrans" cxnId="{B57150F0-FF04-48F9-B810-AD5A4DDA58F7}">
      <dgm:prSet/>
      <dgm:spPr/>
      <dgm:t>
        <a:bodyPr/>
        <a:lstStyle/>
        <a:p>
          <a:endParaRPr lang="en-US"/>
        </a:p>
      </dgm:t>
    </dgm:pt>
    <dgm:pt modelId="{84F6287F-A6A4-4D7D-B7EA-C55B3167CF8E}">
      <dgm:prSet/>
      <dgm:spPr/>
      <dgm:t>
        <a:bodyPr/>
        <a:lstStyle/>
        <a:p>
          <a:r>
            <a:rPr lang="it" dirty="0"/>
            <a:t>2. Insegnare </a:t>
          </a:r>
          <a:r>
            <a:rPr lang="it" noProof="0" dirty="0"/>
            <a:t>tecniche di guida</a:t>
          </a:r>
          <a:r>
            <a:rPr lang="it" dirty="0"/>
            <a:t> </a:t>
          </a:r>
        </a:p>
      </dgm:t>
    </dgm:pt>
    <dgm:pt modelId="{992D8334-7B19-4872-9028-5708541D1DC5}" type="parTrans" cxnId="{BF379CCE-5C7F-4624-9B7C-DC4C7B571B6F}">
      <dgm:prSet/>
      <dgm:spPr/>
      <dgm:t>
        <a:bodyPr/>
        <a:lstStyle/>
        <a:p>
          <a:endParaRPr lang="en-GB"/>
        </a:p>
      </dgm:t>
    </dgm:pt>
    <dgm:pt modelId="{0E35B652-0F14-4E01-867A-C02C8EBC791F}" type="sibTrans" cxnId="{BF379CCE-5C7F-4624-9B7C-DC4C7B571B6F}">
      <dgm:prSet/>
      <dgm:spPr/>
      <dgm:t>
        <a:bodyPr/>
        <a:lstStyle/>
        <a:p>
          <a:endParaRPr lang="en-GB"/>
        </a:p>
      </dgm:t>
    </dgm:pt>
    <dgm:pt modelId="{0E18EC48-920A-4FCE-AAFD-E67D6957348D}">
      <dgm:prSet/>
      <dgm:spPr/>
      <dgm:t>
        <a:bodyPr/>
        <a:lstStyle/>
        <a:p>
          <a:r>
            <a:rPr lang="it" dirty="0"/>
            <a:t>3. </a:t>
          </a:r>
          <a:r>
            <a:rPr lang="it" noProof="0" dirty="0"/>
            <a:t>Esercizi in luoghi e ambienti diversi</a:t>
          </a:r>
        </a:p>
      </dgm:t>
    </dgm:pt>
    <dgm:pt modelId="{608EDDAA-FF04-4600-B391-901AA3207A2C}" type="parTrans" cxnId="{66F962DA-2398-4DF7-8C09-3C810700F172}">
      <dgm:prSet/>
      <dgm:spPr/>
      <dgm:t>
        <a:bodyPr/>
        <a:lstStyle/>
        <a:p>
          <a:endParaRPr lang="en-GB"/>
        </a:p>
      </dgm:t>
    </dgm:pt>
    <dgm:pt modelId="{5EAAA9DA-55C3-4F8E-8A28-FB245AC58FC2}" type="sibTrans" cxnId="{66F962DA-2398-4DF7-8C09-3C810700F172}">
      <dgm:prSet/>
      <dgm:spPr/>
      <dgm:t>
        <a:bodyPr/>
        <a:lstStyle/>
        <a:p>
          <a:endParaRPr lang="en-GB"/>
        </a:p>
      </dgm:t>
    </dgm:pt>
    <dgm:pt modelId="{FA2095BF-8737-46D7-861F-1E63EE4CFD2C}">
      <dgm:prSet/>
      <dgm:spPr/>
      <dgm:t>
        <a:bodyPr/>
        <a:lstStyle/>
        <a:p>
          <a:r>
            <a:rPr lang="it" dirty="0"/>
            <a:t>4. </a:t>
          </a:r>
          <a:r>
            <a:rPr lang="it" noProof="0" dirty="0"/>
            <a:t>Incoraggiare, gratificare, motivare</a:t>
          </a:r>
        </a:p>
      </dgm:t>
    </dgm:pt>
    <dgm:pt modelId="{C48E9E8B-CEEF-49F9-874F-8D642489D2D0}" type="parTrans" cxnId="{F8647423-7B99-45A6-A1F5-DADF5A502837}">
      <dgm:prSet/>
      <dgm:spPr/>
      <dgm:t>
        <a:bodyPr/>
        <a:lstStyle/>
        <a:p>
          <a:endParaRPr lang="en-GB"/>
        </a:p>
      </dgm:t>
    </dgm:pt>
    <dgm:pt modelId="{53AC22EE-962B-48BD-8312-F7ABBFAD8147}" type="sibTrans" cxnId="{F8647423-7B99-45A6-A1F5-DADF5A502837}">
      <dgm:prSet/>
      <dgm:spPr/>
      <dgm:t>
        <a:bodyPr/>
        <a:lstStyle/>
        <a:p>
          <a:endParaRPr lang="en-GB"/>
        </a:p>
      </dgm:t>
    </dgm:pt>
    <dgm:pt modelId="{A74861F5-4BF1-4BD8-A65C-872859D2AF48}">
      <dgm:prSet/>
      <dgm:spPr/>
      <dgm:t>
        <a:bodyPr/>
        <a:lstStyle/>
        <a:p>
          <a:r>
            <a:rPr lang="it" dirty="0"/>
            <a:t>5. Ambiente accessibile, ricco di stimoli piacevoli</a:t>
          </a:r>
        </a:p>
      </dgm:t>
    </dgm:pt>
    <dgm:pt modelId="{32CF38F0-6D90-4CC2-912B-491C69209A8A}" type="parTrans" cxnId="{6F667E67-A5DF-4957-8816-A00F6F1FB440}">
      <dgm:prSet/>
      <dgm:spPr/>
      <dgm:t>
        <a:bodyPr/>
        <a:lstStyle/>
        <a:p>
          <a:endParaRPr lang="en-GB"/>
        </a:p>
      </dgm:t>
    </dgm:pt>
    <dgm:pt modelId="{0B02CBE7-ADF9-465A-9F61-78EAF56B51A6}" type="sibTrans" cxnId="{6F667E67-A5DF-4957-8816-A00F6F1FB440}">
      <dgm:prSet/>
      <dgm:spPr/>
      <dgm:t>
        <a:bodyPr/>
        <a:lstStyle/>
        <a:p>
          <a:endParaRPr lang="en-GB"/>
        </a:p>
      </dgm:t>
    </dgm:pt>
    <dgm:pt modelId="{AA7FED8F-C5A4-4096-A4EF-F881F8DF3A50}">
      <dgm:prSet/>
      <dgm:spPr/>
      <dgm:t>
        <a:bodyPr/>
        <a:lstStyle/>
        <a:p>
          <a:r>
            <a:rPr lang="it" dirty="0"/>
            <a:t>6. </a:t>
          </a:r>
          <a:r>
            <a:rPr lang="it" noProof="0" dirty="0"/>
            <a:t>Ambiente comunicativo con stimoli multisensoriali</a:t>
          </a:r>
        </a:p>
      </dgm:t>
    </dgm:pt>
    <dgm:pt modelId="{07F97BC0-204F-4C97-8487-A5FA31A7AC12}" type="parTrans" cxnId="{A6E9BC83-C77C-4AB2-AA61-E56354FDFBA2}">
      <dgm:prSet/>
      <dgm:spPr/>
      <dgm:t>
        <a:bodyPr/>
        <a:lstStyle/>
        <a:p>
          <a:endParaRPr lang="en-GB"/>
        </a:p>
      </dgm:t>
    </dgm:pt>
    <dgm:pt modelId="{47489966-6643-4D30-9123-8A895412EED8}" type="sibTrans" cxnId="{A6E9BC83-C77C-4AB2-AA61-E56354FDFBA2}">
      <dgm:prSet/>
      <dgm:spPr/>
      <dgm:t>
        <a:bodyPr/>
        <a:lstStyle/>
        <a:p>
          <a:endParaRPr lang="en-GB"/>
        </a:p>
      </dgm:t>
    </dgm:pt>
    <dgm:pt modelId="{D074CCA3-53A9-4B36-9B46-FEF598D6458A}" type="pres">
      <dgm:prSet presAssocID="{A919B91D-772A-441C-BD56-E017F5A627A4}" presName="linear" presStyleCnt="0">
        <dgm:presLayoutVars>
          <dgm:animLvl val="lvl"/>
          <dgm:resizeHandles val="exact"/>
        </dgm:presLayoutVars>
      </dgm:prSet>
      <dgm:spPr/>
    </dgm:pt>
    <dgm:pt modelId="{A2AAF7D6-4C15-4ED8-9EF6-DBBE3D751995}" type="pres">
      <dgm:prSet presAssocID="{51C2203F-F19C-4B0A-AA32-C76C3474BE5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196FF1C-A8D8-42E6-997A-B33402A6C1D5}" type="pres">
      <dgm:prSet presAssocID="{5A2BEB96-6BFC-4327-97A6-72A455107603}" presName="spacer" presStyleCnt="0"/>
      <dgm:spPr/>
    </dgm:pt>
    <dgm:pt modelId="{59579E57-B333-40D8-8DDA-A94CB3EBBB24}" type="pres">
      <dgm:prSet presAssocID="{84F6287F-A6A4-4D7D-B7EA-C55B3167CF8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448E178-D784-4525-AFDA-0FD29E492BA8}" type="pres">
      <dgm:prSet presAssocID="{0E35B652-0F14-4E01-867A-C02C8EBC791F}" presName="spacer" presStyleCnt="0"/>
      <dgm:spPr/>
    </dgm:pt>
    <dgm:pt modelId="{8A401FFD-7956-46A7-93F7-B0DA837FD360}" type="pres">
      <dgm:prSet presAssocID="{0E18EC48-920A-4FCE-AAFD-E67D6957348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531498E-1210-4130-AAF7-C8CE0D4D3DFE}" type="pres">
      <dgm:prSet presAssocID="{5EAAA9DA-55C3-4F8E-8A28-FB245AC58FC2}" presName="spacer" presStyleCnt="0"/>
      <dgm:spPr/>
    </dgm:pt>
    <dgm:pt modelId="{68925A77-F334-42F3-BDCF-3AAE2659F6E4}" type="pres">
      <dgm:prSet presAssocID="{FA2095BF-8737-46D7-861F-1E63EE4CFD2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9C8F175-BF82-4C49-AF53-30618A36A45F}" type="pres">
      <dgm:prSet presAssocID="{53AC22EE-962B-48BD-8312-F7ABBFAD8147}" presName="spacer" presStyleCnt="0"/>
      <dgm:spPr/>
    </dgm:pt>
    <dgm:pt modelId="{B9F330D9-6F5C-4B7F-ADED-F73F84BE3651}" type="pres">
      <dgm:prSet presAssocID="{A74861F5-4BF1-4BD8-A65C-872859D2AF4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620629B-B7AC-4546-9478-256CEAFA825E}" type="pres">
      <dgm:prSet presAssocID="{0B02CBE7-ADF9-465A-9F61-78EAF56B51A6}" presName="spacer" presStyleCnt="0"/>
      <dgm:spPr/>
    </dgm:pt>
    <dgm:pt modelId="{B1DCD139-D0BB-4C24-B19B-DCC0FF805297}" type="pres">
      <dgm:prSet presAssocID="{AA7FED8F-C5A4-4096-A4EF-F881F8DF3A5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8647423-7B99-45A6-A1F5-DADF5A502837}" srcId="{A919B91D-772A-441C-BD56-E017F5A627A4}" destId="{FA2095BF-8737-46D7-861F-1E63EE4CFD2C}" srcOrd="3" destOrd="0" parTransId="{C48E9E8B-CEEF-49F9-874F-8D642489D2D0}" sibTransId="{53AC22EE-962B-48BD-8312-F7ABBFAD8147}"/>
    <dgm:cxn modelId="{6F667E67-A5DF-4957-8816-A00F6F1FB440}" srcId="{A919B91D-772A-441C-BD56-E017F5A627A4}" destId="{A74861F5-4BF1-4BD8-A65C-872859D2AF48}" srcOrd="4" destOrd="0" parTransId="{32CF38F0-6D90-4CC2-912B-491C69209A8A}" sibTransId="{0B02CBE7-ADF9-465A-9F61-78EAF56B51A6}"/>
    <dgm:cxn modelId="{E2C5A977-B6A8-44B0-A1C1-E1AED7BBB560}" type="presOf" srcId="{A919B91D-772A-441C-BD56-E017F5A627A4}" destId="{D074CCA3-53A9-4B36-9B46-FEF598D6458A}" srcOrd="0" destOrd="0" presId="urn:microsoft.com/office/officeart/2005/8/layout/vList2"/>
    <dgm:cxn modelId="{A6E9BC83-C77C-4AB2-AA61-E56354FDFBA2}" srcId="{A919B91D-772A-441C-BD56-E017F5A627A4}" destId="{AA7FED8F-C5A4-4096-A4EF-F881F8DF3A50}" srcOrd="5" destOrd="0" parTransId="{07F97BC0-204F-4C97-8487-A5FA31A7AC12}" sibTransId="{47489966-6643-4D30-9123-8A895412EED8}"/>
    <dgm:cxn modelId="{515F8DA4-BE95-4BD7-9FBF-34C953C19947}" type="presOf" srcId="{51C2203F-F19C-4B0A-AA32-C76C3474BE5C}" destId="{A2AAF7D6-4C15-4ED8-9EF6-DBBE3D751995}" srcOrd="0" destOrd="0" presId="urn:microsoft.com/office/officeart/2005/8/layout/vList2"/>
    <dgm:cxn modelId="{D6E208B9-2194-4529-8A01-4AB8FFAB236F}" type="presOf" srcId="{84F6287F-A6A4-4D7D-B7EA-C55B3167CF8E}" destId="{59579E57-B333-40D8-8DDA-A94CB3EBBB24}" srcOrd="0" destOrd="0" presId="urn:microsoft.com/office/officeart/2005/8/layout/vList2"/>
    <dgm:cxn modelId="{BF379CCE-5C7F-4624-9B7C-DC4C7B571B6F}" srcId="{A919B91D-772A-441C-BD56-E017F5A627A4}" destId="{84F6287F-A6A4-4D7D-B7EA-C55B3167CF8E}" srcOrd="1" destOrd="0" parTransId="{992D8334-7B19-4872-9028-5708541D1DC5}" sibTransId="{0E35B652-0F14-4E01-867A-C02C8EBC791F}"/>
    <dgm:cxn modelId="{5F7E71D8-94F4-4CA5-A6AE-F0AA9029B43A}" type="presOf" srcId="{AA7FED8F-C5A4-4096-A4EF-F881F8DF3A50}" destId="{B1DCD139-D0BB-4C24-B19B-DCC0FF805297}" srcOrd="0" destOrd="0" presId="urn:microsoft.com/office/officeart/2005/8/layout/vList2"/>
    <dgm:cxn modelId="{66F962DA-2398-4DF7-8C09-3C810700F172}" srcId="{A919B91D-772A-441C-BD56-E017F5A627A4}" destId="{0E18EC48-920A-4FCE-AAFD-E67D6957348D}" srcOrd="2" destOrd="0" parTransId="{608EDDAA-FF04-4600-B391-901AA3207A2C}" sibTransId="{5EAAA9DA-55C3-4F8E-8A28-FB245AC58FC2}"/>
    <dgm:cxn modelId="{15E4F3DB-69A2-4BFA-8A00-2814C70C9FE1}" type="presOf" srcId="{FA2095BF-8737-46D7-861F-1E63EE4CFD2C}" destId="{68925A77-F334-42F3-BDCF-3AAE2659F6E4}" srcOrd="0" destOrd="0" presId="urn:microsoft.com/office/officeart/2005/8/layout/vList2"/>
    <dgm:cxn modelId="{B57150F0-FF04-48F9-B810-AD5A4DDA58F7}" srcId="{A919B91D-772A-441C-BD56-E017F5A627A4}" destId="{51C2203F-F19C-4B0A-AA32-C76C3474BE5C}" srcOrd="0" destOrd="0" parTransId="{C55E221B-4B44-4A8C-BE05-A0A0065E9E3D}" sibTransId="{5A2BEB96-6BFC-4327-97A6-72A455107603}"/>
    <dgm:cxn modelId="{9F6A6FF1-6550-41D3-9A54-3206AE7F03AF}" type="presOf" srcId="{A74861F5-4BF1-4BD8-A65C-872859D2AF48}" destId="{B9F330D9-6F5C-4B7F-ADED-F73F84BE3651}" srcOrd="0" destOrd="0" presId="urn:microsoft.com/office/officeart/2005/8/layout/vList2"/>
    <dgm:cxn modelId="{4476CAF7-7D66-4C38-AC43-DFD9B80248E6}" type="presOf" srcId="{0E18EC48-920A-4FCE-AAFD-E67D6957348D}" destId="{8A401FFD-7956-46A7-93F7-B0DA837FD360}" srcOrd="0" destOrd="0" presId="urn:microsoft.com/office/officeart/2005/8/layout/vList2"/>
    <dgm:cxn modelId="{53FF5284-872A-47F3-882E-D745244FBD2D}" type="presParOf" srcId="{D074CCA3-53A9-4B36-9B46-FEF598D6458A}" destId="{A2AAF7D6-4C15-4ED8-9EF6-DBBE3D751995}" srcOrd="0" destOrd="0" presId="urn:microsoft.com/office/officeart/2005/8/layout/vList2"/>
    <dgm:cxn modelId="{7CBD09DD-A4F5-48C1-A21F-6D691D61283E}" type="presParOf" srcId="{D074CCA3-53A9-4B36-9B46-FEF598D6458A}" destId="{1196FF1C-A8D8-42E6-997A-B33402A6C1D5}" srcOrd="1" destOrd="0" presId="urn:microsoft.com/office/officeart/2005/8/layout/vList2"/>
    <dgm:cxn modelId="{934AF944-B8EB-465B-ADF9-2125FF31F2D4}" type="presParOf" srcId="{D074CCA3-53A9-4B36-9B46-FEF598D6458A}" destId="{59579E57-B333-40D8-8DDA-A94CB3EBBB24}" srcOrd="2" destOrd="0" presId="urn:microsoft.com/office/officeart/2005/8/layout/vList2"/>
    <dgm:cxn modelId="{535C9C38-F9BD-4EF7-9F15-AAC3C0F1AFA4}" type="presParOf" srcId="{D074CCA3-53A9-4B36-9B46-FEF598D6458A}" destId="{3448E178-D784-4525-AFDA-0FD29E492BA8}" srcOrd="3" destOrd="0" presId="urn:microsoft.com/office/officeart/2005/8/layout/vList2"/>
    <dgm:cxn modelId="{539E3698-26DD-4F35-A33F-96B50F39406D}" type="presParOf" srcId="{D074CCA3-53A9-4B36-9B46-FEF598D6458A}" destId="{8A401FFD-7956-46A7-93F7-B0DA837FD360}" srcOrd="4" destOrd="0" presId="urn:microsoft.com/office/officeart/2005/8/layout/vList2"/>
    <dgm:cxn modelId="{BC6D0EF0-9E9D-42B4-9F8D-A80D5C37CAD0}" type="presParOf" srcId="{D074CCA3-53A9-4B36-9B46-FEF598D6458A}" destId="{A531498E-1210-4130-AAF7-C8CE0D4D3DFE}" srcOrd="5" destOrd="0" presId="urn:microsoft.com/office/officeart/2005/8/layout/vList2"/>
    <dgm:cxn modelId="{88CA9725-E514-4F4A-8CC2-D0687EA75E78}" type="presParOf" srcId="{D074CCA3-53A9-4B36-9B46-FEF598D6458A}" destId="{68925A77-F334-42F3-BDCF-3AAE2659F6E4}" srcOrd="6" destOrd="0" presId="urn:microsoft.com/office/officeart/2005/8/layout/vList2"/>
    <dgm:cxn modelId="{CDCC3A47-BFAB-496D-942F-349A2ACD533B}" type="presParOf" srcId="{D074CCA3-53A9-4B36-9B46-FEF598D6458A}" destId="{69C8F175-BF82-4C49-AF53-30618A36A45F}" srcOrd="7" destOrd="0" presId="urn:microsoft.com/office/officeart/2005/8/layout/vList2"/>
    <dgm:cxn modelId="{EE529DDA-421B-4A41-8DC2-4D6DDF9A0DD5}" type="presParOf" srcId="{D074CCA3-53A9-4B36-9B46-FEF598D6458A}" destId="{B9F330D9-6F5C-4B7F-ADED-F73F84BE3651}" srcOrd="8" destOrd="0" presId="urn:microsoft.com/office/officeart/2005/8/layout/vList2"/>
    <dgm:cxn modelId="{2B20A603-C188-4B07-BA6D-E60D029FAD7B}" type="presParOf" srcId="{D074CCA3-53A9-4B36-9B46-FEF598D6458A}" destId="{0620629B-B7AC-4546-9478-256CEAFA825E}" srcOrd="9" destOrd="0" presId="urn:microsoft.com/office/officeart/2005/8/layout/vList2"/>
    <dgm:cxn modelId="{B003A165-EC11-417F-AF37-522EE75DF640}" type="presParOf" srcId="{D074CCA3-53A9-4B36-9B46-FEF598D6458A}" destId="{B1DCD139-D0BB-4C24-B19B-DCC0FF80529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4AB93F-F10D-4291-A4F1-18C6A435F60C}">
      <dsp:nvSpPr>
        <dsp:cNvPr id="0" name=""/>
        <dsp:cNvSpPr/>
      </dsp:nvSpPr>
      <dsp:spPr>
        <a:xfrm>
          <a:off x="0" y="1724980"/>
          <a:ext cx="5115491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dirty="0"/>
            <a:t>Tecniche </a:t>
          </a:r>
          <a:r>
            <a:rPr lang="it" sz="2000" kern="1200" noProof="0" dirty="0"/>
            <a:t>di guida</a:t>
          </a:r>
        </a:p>
      </dsp:txBody>
      <dsp:txXfrm>
        <a:off x="23417" y="1748397"/>
        <a:ext cx="5068657" cy="432866"/>
      </dsp:txXfrm>
    </dsp:sp>
    <dsp:sp modelId="{39E22BD4-8C46-4659-B6B2-008069A27399}">
      <dsp:nvSpPr>
        <dsp:cNvPr id="0" name=""/>
        <dsp:cNvSpPr/>
      </dsp:nvSpPr>
      <dsp:spPr>
        <a:xfrm>
          <a:off x="0" y="0"/>
          <a:ext cx="5115491" cy="515471"/>
        </a:xfrm>
        <a:prstGeom prst="roundRect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dirty="0"/>
            <a:t>Importanza dell'orientamento e della mobilità</a:t>
          </a:r>
        </a:p>
      </dsp:txBody>
      <dsp:txXfrm>
        <a:off x="25163" y="25163"/>
        <a:ext cx="5065165" cy="465145"/>
      </dsp:txXfrm>
    </dsp:sp>
    <dsp:sp modelId="{295518B4-8C21-4F08-8A0E-8FD1E76F9387}">
      <dsp:nvSpPr>
        <dsp:cNvPr id="0" name=""/>
        <dsp:cNvSpPr/>
      </dsp:nvSpPr>
      <dsp:spPr>
        <a:xfrm>
          <a:off x="0" y="772807"/>
          <a:ext cx="5115491" cy="479700"/>
        </a:xfrm>
        <a:prstGeom prst="roundRect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noProof="0" dirty="0"/>
            <a:t>Esplorazione dell'ambiente</a:t>
          </a:r>
        </a:p>
      </dsp:txBody>
      <dsp:txXfrm>
        <a:off x="23417" y="796224"/>
        <a:ext cx="5068657" cy="432866"/>
      </dsp:txXfrm>
    </dsp:sp>
    <dsp:sp modelId="{F509C183-2D41-4D90-A408-2FE01A6C24B1}">
      <dsp:nvSpPr>
        <dsp:cNvPr id="0" name=""/>
        <dsp:cNvSpPr/>
      </dsp:nvSpPr>
      <dsp:spPr>
        <a:xfrm>
          <a:off x="0" y="1252509"/>
          <a:ext cx="5115491" cy="479700"/>
        </a:xfrm>
        <a:prstGeom prst="roundRect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dirty="0"/>
            <a:t>Dove iniziare - priorità</a:t>
          </a:r>
          <a:endParaRPr lang="en-US" sz="2000" kern="1200" dirty="0"/>
        </a:p>
      </dsp:txBody>
      <dsp:txXfrm>
        <a:off x="23417" y="1275926"/>
        <a:ext cx="5068657" cy="432866"/>
      </dsp:txXfrm>
    </dsp:sp>
    <dsp:sp modelId="{049FB306-A03B-4DEB-A285-D7DA047F33BA}">
      <dsp:nvSpPr>
        <dsp:cNvPr id="0" name=""/>
        <dsp:cNvSpPr/>
      </dsp:nvSpPr>
      <dsp:spPr>
        <a:xfrm>
          <a:off x="0" y="2182551"/>
          <a:ext cx="5115491" cy="479700"/>
        </a:xfrm>
        <a:prstGeom prst="roundRect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noProof="0" dirty="0"/>
            <a:t>Identificazione dei punti di riferimento</a:t>
          </a:r>
        </a:p>
      </dsp:txBody>
      <dsp:txXfrm>
        <a:off x="23417" y="2205968"/>
        <a:ext cx="5068657" cy="432866"/>
      </dsp:txXfrm>
    </dsp:sp>
    <dsp:sp modelId="{4704C347-981A-4A4C-951B-3C2B24301830}">
      <dsp:nvSpPr>
        <dsp:cNvPr id="0" name=""/>
        <dsp:cNvSpPr/>
      </dsp:nvSpPr>
      <dsp:spPr>
        <a:xfrm>
          <a:off x="0" y="2664974"/>
          <a:ext cx="5115491" cy="500408"/>
        </a:xfrm>
        <a:prstGeom prst="roundRect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dirty="0"/>
            <a:t>Supporta la motivazione</a:t>
          </a:r>
          <a:endParaRPr lang="en-US" sz="2000" kern="1200" dirty="0"/>
        </a:p>
      </dsp:txBody>
      <dsp:txXfrm>
        <a:off x="24428" y="2689402"/>
        <a:ext cx="5066635" cy="451552"/>
      </dsp:txXfrm>
    </dsp:sp>
    <dsp:sp modelId="{73966CAB-157F-482E-A0E2-645F73D0F5E5}">
      <dsp:nvSpPr>
        <dsp:cNvPr id="0" name=""/>
        <dsp:cNvSpPr/>
      </dsp:nvSpPr>
      <dsp:spPr>
        <a:xfrm>
          <a:off x="0" y="3172887"/>
          <a:ext cx="5115491" cy="479700"/>
        </a:xfrm>
        <a:prstGeom prst="roundRect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dirty="0"/>
            <a:t>Interazioni sociali</a:t>
          </a:r>
          <a:endParaRPr lang="en-GB" sz="2000" kern="1200" dirty="0"/>
        </a:p>
      </dsp:txBody>
      <dsp:txXfrm>
        <a:off x="23417" y="3196304"/>
        <a:ext cx="5068657" cy="432866"/>
      </dsp:txXfrm>
    </dsp:sp>
    <dsp:sp modelId="{E88C7C75-A6CC-41E0-ACA9-457C861A091D}">
      <dsp:nvSpPr>
        <dsp:cNvPr id="0" name=""/>
        <dsp:cNvSpPr/>
      </dsp:nvSpPr>
      <dsp:spPr>
        <a:xfrm>
          <a:off x="0" y="3657070"/>
          <a:ext cx="5115491" cy="4797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000" kern="1200" noProof="0" dirty="0"/>
            <a:t>Movimento sicuro</a:t>
          </a:r>
        </a:p>
      </dsp:txBody>
      <dsp:txXfrm>
        <a:off x="23417" y="3680487"/>
        <a:ext cx="5068657" cy="4328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41343D-4F7A-49AB-9CE4-014AD483E9A2}">
      <dsp:nvSpPr>
        <dsp:cNvPr id="0" name=""/>
        <dsp:cNvSpPr/>
      </dsp:nvSpPr>
      <dsp:spPr>
        <a:xfrm>
          <a:off x="0" y="67130"/>
          <a:ext cx="6263640" cy="959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4000" kern="1200" noProof="0" dirty="0" err="1"/>
            <a:t>Pluridisabilità </a:t>
          </a:r>
          <a:endParaRPr lang="en-GB" sz="4000" kern="1200" noProof="0" dirty="0"/>
        </a:p>
      </dsp:txBody>
      <dsp:txXfrm>
        <a:off x="46834" y="113964"/>
        <a:ext cx="6169972" cy="865732"/>
      </dsp:txXfrm>
    </dsp:sp>
    <dsp:sp modelId="{0C056E19-E6C8-4090-AAF5-F3A3E02BBFFD}">
      <dsp:nvSpPr>
        <dsp:cNvPr id="0" name=""/>
        <dsp:cNvSpPr/>
      </dsp:nvSpPr>
      <dsp:spPr>
        <a:xfrm>
          <a:off x="0" y="1198043"/>
          <a:ext cx="6263640" cy="959400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4000" kern="1200" dirty="0"/>
            <a:t>Sotto/sovrastimolazione</a:t>
          </a:r>
        </a:p>
      </dsp:txBody>
      <dsp:txXfrm>
        <a:off x="46834" y="1244877"/>
        <a:ext cx="6169972" cy="865732"/>
      </dsp:txXfrm>
    </dsp:sp>
    <dsp:sp modelId="{A78D0846-03B3-4550-B293-9141FD5D5259}">
      <dsp:nvSpPr>
        <dsp:cNvPr id="0" name=""/>
        <dsp:cNvSpPr/>
      </dsp:nvSpPr>
      <dsp:spPr>
        <a:xfrm>
          <a:off x="0" y="2272643"/>
          <a:ext cx="6263640" cy="95940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4000" kern="1200" dirty="0"/>
            <a:t>Transizioni (stress/ansia)</a:t>
          </a:r>
        </a:p>
      </dsp:txBody>
      <dsp:txXfrm>
        <a:off x="46834" y="2319477"/>
        <a:ext cx="6169972" cy="865732"/>
      </dsp:txXfrm>
    </dsp:sp>
    <dsp:sp modelId="{FA313552-C8BF-4D83-8414-9A7E94F3708F}">
      <dsp:nvSpPr>
        <dsp:cNvPr id="0" name=""/>
        <dsp:cNvSpPr/>
      </dsp:nvSpPr>
      <dsp:spPr>
        <a:xfrm>
          <a:off x="0" y="3347244"/>
          <a:ext cx="6263640" cy="959400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4000" kern="1200"/>
            <a:t>Difficoltà di comunicazione</a:t>
          </a:r>
        </a:p>
      </dsp:txBody>
      <dsp:txXfrm>
        <a:off x="46834" y="3394078"/>
        <a:ext cx="6169972" cy="865732"/>
      </dsp:txXfrm>
    </dsp:sp>
    <dsp:sp modelId="{B0B389FC-5439-44FA-A1E7-C36C44D64CBE}">
      <dsp:nvSpPr>
        <dsp:cNvPr id="0" name=""/>
        <dsp:cNvSpPr/>
      </dsp:nvSpPr>
      <dsp:spPr>
        <a:xfrm>
          <a:off x="0" y="4421844"/>
          <a:ext cx="6263640" cy="9594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4000" kern="1200" noProof="0" dirty="0"/>
            <a:t>Ambiente troppo complesso</a:t>
          </a:r>
        </a:p>
      </dsp:txBody>
      <dsp:txXfrm>
        <a:off x="46834" y="4468678"/>
        <a:ext cx="6169972" cy="865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B116F-F360-4757-99F4-81919D01CBC2}">
      <dsp:nvSpPr>
        <dsp:cNvPr id="0" name=""/>
        <dsp:cNvSpPr/>
      </dsp:nvSpPr>
      <dsp:spPr>
        <a:xfrm>
          <a:off x="765" y="846119"/>
          <a:ext cx="2984527" cy="17907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3600" kern="1200" noProof="0" dirty="0"/>
            <a:t>Scarsa autonomia e mobilità</a:t>
          </a:r>
        </a:p>
      </dsp:txBody>
      <dsp:txXfrm>
        <a:off x="765" y="846119"/>
        <a:ext cx="2984527" cy="1790716"/>
      </dsp:txXfrm>
    </dsp:sp>
    <dsp:sp modelId="{03BF8C95-D15B-4DAA-B257-8CAACAF72265}">
      <dsp:nvSpPr>
        <dsp:cNvPr id="0" name=""/>
        <dsp:cNvSpPr/>
      </dsp:nvSpPr>
      <dsp:spPr>
        <a:xfrm>
          <a:off x="3283745" y="846119"/>
          <a:ext cx="2984527" cy="1790716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3600" kern="1200" noProof="0" dirty="0"/>
            <a:t>Dipendenza dagli altri</a:t>
          </a:r>
        </a:p>
      </dsp:txBody>
      <dsp:txXfrm>
        <a:off x="3283745" y="846119"/>
        <a:ext cx="2984527" cy="1790716"/>
      </dsp:txXfrm>
    </dsp:sp>
    <dsp:sp modelId="{F53D6E01-C3FE-4F96-A34E-EBCAAFB029EC}">
      <dsp:nvSpPr>
        <dsp:cNvPr id="0" name=""/>
        <dsp:cNvSpPr/>
      </dsp:nvSpPr>
      <dsp:spPr>
        <a:xfrm>
          <a:off x="765" y="2935288"/>
          <a:ext cx="2984527" cy="1790716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3200" kern="1200" dirty="0"/>
            <a:t>Bassa </a:t>
          </a:r>
          <a:r>
            <a:rPr lang="it" sz="3200" kern="1200" baseline="0" dirty="0"/>
            <a:t>motivazione</a:t>
          </a:r>
          <a:endParaRPr lang="en-US" sz="3200" kern="1200" dirty="0"/>
        </a:p>
      </dsp:txBody>
      <dsp:txXfrm>
        <a:off x="765" y="2935288"/>
        <a:ext cx="2984527" cy="1790716"/>
      </dsp:txXfrm>
    </dsp:sp>
    <dsp:sp modelId="{A0215C11-87B0-47BB-B56A-989408900D2C}">
      <dsp:nvSpPr>
        <dsp:cNvPr id="0" name=""/>
        <dsp:cNvSpPr/>
      </dsp:nvSpPr>
      <dsp:spPr>
        <a:xfrm>
          <a:off x="3283745" y="2935288"/>
          <a:ext cx="2984527" cy="179071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3600" kern="1200" dirty="0"/>
            <a:t>Isolamento</a:t>
          </a:r>
        </a:p>
      </dsp:txBody>
      <dsp:txXfrm>
        <a:off x="3283745" y="2935288"/>
        <a:ext cx="2984527" cy="17907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AF7D6-4C15-4ED8-9EF6-DBBE3D751995}">
      <dsp:nvSpPr>
        <dsp:cNvPr id="0" name=""/>
        <dsp:cNvSpPr/>
      </dsp:nvSpPr>
      <dsp:spPr>
        <a:xfrm>
          <a:off x="0" y="624833"/>
          <a:ext cx="6263640" cy="6563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700" kern="1200" dirty="0"/>
            <a:t>1. </a:t>
          </a:r>
          <a:r>
            <a:rPr lang="it" sz="2400" kern="1200" dirty="0"/>
            <a:t>Stimolare l'uso dei sensi residui</a:t>
          </a:r>
        </a:p>
      </dsp:txBody>
      <dsp:txXfrm>
        <a:off x="32041" y="656874"/>
        <a:ext cx="6199558" cy="592288"/>
      </dsp:txXfrm>
    </dsp:sp>
    <dsp:sp modelId="{59579E57-B333-40D8-8DDA-A94CB3EBBB24}">
      <dsp:nvSpPr>
        <dsp:cNvPr id="0" name=""/>
        <dsp:cNvSpPr/>
      </dsp:nvSpPr>
      <dsp:spPr>
        <a:xfrm>
          <a:off x="0" y="1344563"/>
          <a:ext cx="6263640" cy="656370"/>
        </a:xfrm>
        <a:prstGeom prst="round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200" kern="1200" dirty="0"/>
            <a:t>2. Insegnare </a:t>
          </a:r>
          <a:r>
            <a:rPr lang="it" sz="2200" kern="1200" noProof="0" dirty="0"/>
            <a:t>tecniche di guida</a:t>
          </a:r>
          <a:r>
            <a:rPr lang="it" sz="2200" kern="1200" dirty="0"/>
            <a:t> </a:t>
          </a:r>
        </a:p>
      </dsp:txBody>
      <dsp:txXfrm>
        <a:off x="32041" y="1376604"/>
        <a:ext cx="6199558" cy="592288"/>
      </dsp:txXfrm>
    </dsp:sp>
    <dsp:sp modelId="{8A401FFD-7956-46A7-93F7-B0DA837FD360}">
      <dsp:nvSpPr>
        <dsp:cNvPr id="0" name=""/>
        <dsp:cNvSpPr/>
      </dsp:nvSpPr>
      <dsp:spPr>
        <a:xfrm>
          <a:off x="0" y="2064293"/>
          <a:ext cx="6263640" cy="656370"/>
        </a:xfrm>
        <a:prstGeom prst="round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200" kern="1200" dirty="0"/>
            <a:t>3. </a:t>
          </a:r>
          <a:r>
            <a:rPr lang="it" sz="2200" kern="1200" noProof="0" dirty="0"/>
            <a:t>Esercizi in luoghi e ambienti diversi</a:t>
          </a:r>
        </a:p>
      </dsp:txBody>
      <dsp:txXfrm>
        <a:off x="32041" y="2096334"/>
        <a:ext cx="6199558" cy="592288"/>
      </dsp:txXfrm>
    </dsp:sp>
    <dsp:sp modelId="{68925A77-F334-42F3-BDCF-3AAE2659F6E4}">
      <dsp:nvSpPr>
        <dsp:cNvPr id="0" name=""/>
        <dsp:cNvSpPr/>
      </dsp:nvSpPr>
      <dsp:spPr>
        <a:xfrm>
          <a:off x="0" y="2784023"/>
          <a:ext cx="6263640" cy="656370"/>
        </a:xfrm>
        <a:prstGeom prst="round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200" kern="1200" dirty="0"/>
            <a:t>4. </a:t>
          </a:r>
          <a:r>
            <a:rPr lang="it" sz="2200" kern="1200" noProof="0" dirty="0"/>
            <a:t>Incoraggiare, gratificare, motivare</a:t>
          </a:r>
        </a:p>
      </dsp:txBody>
      <dsp:txXfrm>
        <a:off x="32041" y="2816064"/>
        <a:ext cx="6199558" cy="592288"/>
      </dsp:txXfrm>
    </dsp:sp>
    <dsp:sp modelId="{B9F330D9-6F5C-4B7F-ADED-F73F84BE3651}">
      <dsp:nvSpPr>
        <dsp:cNvPr id="0" name=""/>
        <dsp:cNvSpPr/>
      </dsp:nvSpPr>
      <dsp:spPr>
        <a:xfrm>
          <a:off x="0" y="3503754"/>
          <a:ext cx="6263640" cy="656370"/>
        </a:xfrm>
        <a:prstGeom prst="round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200" kern="1200" dirty="0"/>
            <a:t>5. Ambiente accessibile, ricco di stimoli piacevoli</a:t>
          </a:r>
        </a:p>
      </dsp:txBody>
      <dsp:txXfrm>
        <a:off x="32041" y="3535795"/>
        <a:ext cx="6199558" cy="592288"/>
      </dsp:txXfrm>
    </dsp:sp>
    <dsp:sp modelId="{B1DCD139-D0BB-4C24-B19B-DCC0FF805297}">
      <dsp:nvSpPr>
        <dsp:cNvPr id="0" name=""/>
        <dsp:cNvSpPr/>
      </dsp:nvSpPr>
      <dsp:spPr>
        <a:xfrm>
          <a:off x="0" y="4223484"/>
          <a:ext cx="6263640" cy="65637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2200" kern="1200" dirty="0"/>
            <a:t>6. </a:t>
          </a:r>
          <a:r>
            <a:rPr lang="it" sz="2200" kern="1200" noProof="0" dirty="0"/>
            <a:t>Ambiente comunicativo con stimoli multisensoriali</a:t>
          </a:r>
        </a:p>
      </dsp:txBody>
      <dsp:txXfrm>
        <a:off x="32041" y="4255525"/>
        <a:ext cx="6199558" cy="592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757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41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73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983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757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46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893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052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464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27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866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"/>
              <a:t>Matrice naslova slog uredite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"/>
              <a:t>Matrice di besedila di sloge uredite</a:t>
            </a:r>
          </a:p>
          <a:p>
            <a:pPr lvl="1"/>
            <a:r>
              <a:rPr lang="it"/>
              <a:t>Corvo di droga</a:t>
            </a:r>
          </a:p>
          <a:p>
            <a:pPr lvl="2"/>
            <a:r>
              <a:rPr lang="it"/>
              <a:t>Tretja corvo</a:t>
            </a:r>
          </a:p>
          <a:p>
            <a:pPr lvl="3"/>
            <a:r>
              <a:rPr lang="it"/>
              <a:t>Četrta corvo</a:t>
            </a:r>
          </a:p>
          <a:p>
            <a:pPr lvl="4"/>
            <a:r>
              <a:rPr lang="it"/>
              <a:t>Peta corvo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46DF-40EF-4CDA-9A34-B0F39BD7D7C7}" type="datetimeFigureOut">
              <a:rPr lang="sl-SI" smtClean="0"/>
              <a:t>7. 10. 2022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DE085-5200-41E1-96DE-DFD3F8135918}" type="slidenum">
              <a:rPr lang="sl-SI" smtClean="0"/>
              <a:t>‹N›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9840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38438" y="1170582"/>
            <a:ext cx="9144000" cy="1130530"/>
          </a:xfrm>
        </p:spPr>
        <p:txBody>
          <a:bodyPr>
            <a:normAutofit/>
          </a:bodyPr>
          <a:lstStyle/>
          <a:p>
            <a:r>
              <a:rPr lang="it" sz="7200" dirty="0"/>
              <a:t>progetto </a:t>
            </a:r>
            <a:r>
              <a:rPr lang="it" sz="7200" b="1" dirty="0"/>
              <a:t>SMILE</a:t>
            </a:r>
            <a:endParaRPr lang="sl-SI" sz="7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38438" y="2367121"/>
            <a:ext cx="9144000" cy="523702"/>
          </a:xfrm>
        </p:spPr>
        <p:txBody>
          <a:bodyPr>
            <a:normAutofit/>
          </a:bodyPr>
          <a:lstStyle/>
          <a:p>
            <a:r>
              <a:rPr lang="it" sz="2800" dirty="0"/>
              <a:t>Le abilità sociali rendono più facile la vita inclusiva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062" y="224597"/>
            <a:ext cx="1594381" cy="455421"/>
          </a:xfrm>
          <a:prstGeom prst="rect">
            <a:avLst/>
          </a:prstGeom>
        </p:spPr>
      </p:pic>
      <p:sp>
        <p:nvSpPr>
          <p:cNvPr id="8" name="Podnaslov 2"/>
          <p:cNvSpPr txBox="1">
            <a:spLocks/>
          </p:cNvSpPr>
          <p:nvPr/>
        </p:nvSpPr>
        <p:spPr>
          <a:xfrm>
            <a:off x="1638438" y="3416531"/>
            <a:ext cx="9144000" cy="171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sz="2800" dirty="0"/>
          </a:p>
        </p:txBody>
      </p:sp>
      <p:sp>
        <p:nvSpPr>
          <p:cNvPr id="9" name="Enakokraki trikotnik 8"/>
          <p:cNvSpPr/>
          <p:nvPr/>
        </p:nvSpPr>
        <p:spPr>
          <a:xfrm flipV="1">
            <a:off x="66502" y="0"/>
            <a:ext cx="4056611" cy="445446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Enakokraki trikotnik 9"/>
          <p:cNvSpPr/>
          <p:nvPr/>
        </p:nvSpPr>
        <p:spPr>
          <a:xfrm flipV="1">
            <a:off x="4566459" y="0"/>
            <a:ext cx="4056611" cy="445446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55" y="5698180"/>
            <a:ext cx="5090160" cy="68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136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it" sz="5200" dirty="0">
                <a:solidFill>
                  <a:schemeClr val="tx2"/>
                </a:solidFill>
                <a:latin typeface="Overlock"/>
              </a:rPr>
              <a:t>Grazie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cs-CZ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815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04931" y="419710"/>
            <a:ext cx="10515600" cy="2258008"/>
          </a:xfrm>
        </p:spPr>
        <p:txBody>
          <a:bodyPr>
            <a:normAutofit/>
          </a:bodyPr>
          <a:lstStyle/>
          <a:p>
            <a:r>
              <a:rPr lang="it" sz="2000" dirty="0"/>
              <a:t>"Il supporto della Commissione Europea per la produzione di questa pubblicazione non costituisce un avallo dei contenuti, che riflettono solo le opinioni degli autori, e la Commissione non può essere ritenuta responsabile per qualsiasi uso che potrebbe essere fatto delle informazioni ivi contenute."</a:t>
            </a:r>
            <a:endParaRPr lang="sl-SI" sz="2000" dirty="0"/>
          </a:p>
        </p:txBody>
      </p:sp>
      <p:sp>
        <p:nvSpPr>
          <p:cNvPr id="4" name="Enakokraki trikotnik 3"/>
          <p:cNvSpPr/>
          <p:nvPr/>
        </p:nvSpPr>
        <p:spPr>
          <a:xfrm flipV="1">
            <a:off x="74815" y="0"/>
            <a:ext cx="4056611" cy="445446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Enakokraki trikotnik 4"/>
          <p:cNvSpPr/>
          <p:nvPr/>
        </p:nvSpPr>
        <p:spPr>
          <a:xfrm flipV="1">
            <a:off x="4574772" y="0"/>
            <a:ext cx="4056611" cy="445446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498" y="2878195"/>
            <a:ext cx="5715000" cy="1666875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1" y="5423825"/>
            <a:ext cx="10653258" cy="143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988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265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619" y="1174376"/>
            <a:ext cx="3986216" cy="38076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" sz="3600" dirty="0">
                <a:solidFill>
                  <a:srgbClr val="FFFFFF"/>
                </a:solidFill>
                <a:latin typeface="Overlock"/>
              </a:rPr>
              <a:t>Orientamento e mobilità</a:t>
            </a:r>
            <a:endParaRPr lang="en-GB" sz="3600" kern="1200" dirty="0">
              <a:solidFill>
                <a:srgbClr val="FFFFFF"/>
              </a:solidFill>
              <a:latin typeface="Overlock"/>
            </a:endParaRPr>
          </a:p>
        </p:txBody>
      </p:sp>
      <p:pic>
        <p:nvPicPr>
          <p:cNvPr id="7" name="Immagin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6" t="3332" b="50717"/>
          <a:stretch/>
        </p:blipFill>
        <p:spPr bwMode="auto">
          <a:xfrm>
            <a:off x="5874708" y="2074364"/>
            <a:ext cx="4258894" cy="357190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53941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it" sz="4000" dirty="0">
                <a:solidFill>
                  <a:schemeClr val="tx2"/>
                </a:solidFill>
                <a:latin typeface="Overlock"/>
              </a:rPr>
              <a:t>Parliamo di...</a:t>
            </a:r>
            <a:endParaRPr lang="cs-CZ" sz="4000" dirty="0">
              <a:solidFill>
                <a:schemeClr val="tx2"/>
              </a:solidFill>
              <a:latin typeface="Overlock"/>
            </a:endParaRPr>
          </a:p>
        </p:txBody>
      </p:sp>
      <p:graphicFrame>
        <p:nvGraphicFramePr>
          <p:cNvPr id="6" name="Zástupný symbol pro obsah 3">
            <a:extLst>
              <a:ext uri="{FF2B5EF4-FFF2-40B4-BE49-F238E27FC236}">
                <a16:creationId xmlns:a16="http://schemas.microsoft.com/office/drawing/2014/main" id="{57090280-2B22-4C7D-998D-0551898CB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795714"/>
              </p:ext>
            </p:extLst>
          </p:nvPr>
        </p:nvGraphicFramePr>
        <p:xfrm>
          <a:off x="6091238" y="955653"/>
          <a:ext cx="5115491" cy="497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87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C0B754-7E7A-FC42-B114-BD9FAD231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it" sz="4000" dirty="0">
                <a:solidFill>
                  <a:schemeClr val="tx2"/>
                </a:solidFill>
                <a:latin typeface="Overlock"/>
              </a:rPr>
              <a:t>Riflett</a:t>
            </a:r>
            <a:r>
              <a:rPr lang="it-IT" sz="4000" dirty="0">
                <a:solidFill>
                  <a:schemeClr val="tx2"/>
                </a:solidFill>
                <a:latin typeface="Overlock"/>
              </a:rPr>
              <a:t>i</a:t>
            </a:r>
            <a:endParaRPr lang="it" sz="4000" dirty="0">
              <a:solidFill>
                <a:schemeClr val="tx2"/>
              </a:solidFill>
              <a:latin typeface="Overlock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56A5C-BA35-C84E-BE43-A2D3FD5E4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5013567" cy="3353476"/>
          </a:xfrm>
        </p:spPr>
        <p:txBody>
          <a:bodyPr anchor="t">
            <a:normAutofit lnSpcReduction="10000"/>
          </a:bodyPr>
          <a:lstStyle/>
          <a:p>
            <a:r>
              <a:rPr lang="it" dirty="0">
                <a:solidFill>
                  <a:schemeClr val="tx2"/>
                </a:solidFill>
                <a:latin typeface="Overlock"/>
                <a:ea typeface="Calibri" panose="020F0502020204030204" pitchFamily="34" charset="0"/>
                <a:cs typeface="Calibri" panose="020F0502020204030204" pitchFamily="34" charset="0"/>
              </a:rPr>
              <a:t>Il bambino ha prerequisiti sufficienti per muoversi nell'ambiente?</a:t>
            </a:r>
          </a:p>
          <a:p>
            <a:r>
              <a:rPr lang="it" dirty="0">
                <a:solidFill>
                  <a:schemeClr val="tx2"/>
                </a:solidFill>
                <a:latin typeface="Overlock"/>
                <a:ea typeface="Calibri" panose="020F0502020204030204" pitchFamily="34" charset="0"/>
                <a:cs typeface="Calibri" panose="020F0502020204030204" pitchFamily="34" charset="0"/>
              </a:rPr>
              <a:t>Il bambino prende l'iniziativa per muoversi?</a:t>
            </a:r>
          </a:p>
          <a:p>
            <a:r>
              <a:rPr lang="it" dirty="0">
                <a:solidFill>
                  <a:schemeClr val="tx2"/>
                </a:solidFill>
                <a:latin typeface="Overlock"/>
                <a:ea typeface="Calibri" panose="020F0502020204030204" pitchFamily="34" charset="0"/>
                <a:cs typeface="Calibri" panose="020F0502020204030204" pitchFamily="34" charset="0"/>
              </a:rPr>
              <a:t>Il bambino accetta il contatto fisico?</a:t>
            </a:r>
          </a:p>
          <a:p>
            <a:r>
              <a:rPr lang="it" dirty="0">
                <a:solidFill>
                  <a:schemeClr val="tx2"/>
                </a:solidFill>
                <a:latin typeface="Overlock"/>
                <a:ea typeface="Calibri" panose="020F0502020204030204" pitchFamily="34" charset="0"/>
                <a:cs typeface="Calibri" panose="020F0502020204030204" pitchFamily="34" charset="0"/>
              </a:rPr>
              <a:t>L'ambiente è un facilitatore?</a:t>
            </a:r>
            <a:r>
              <a:rPr lang="it" dirty="0">
                <a:solidFill>
                  <a:schemeClr val="tx2"/>
                </a:solidFill>
                <a:latin typeface="Berlin Sans FB" panose="020E0602020502020306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>
            <a:extLst>
              <a:ext uri="{FF2B5EF4-FFF2-40B4-BE49-F238E27FC236}">
                <a16:creationId xmlns:a16="http://schemas.microsoft.com/office/drawing/2014/main" id="{755A1FC4-91E5-408C-B870-1DE523D0D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409924"/>
            <a:ext cx="4142232" cy="2961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95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it" sz="4600" dirty="0">
                <a:solidFill>
                  <a:schemeClr val="bg1"/>
                </a:solidFill>
                <a:latin typeface="Overlock"/>
              </a:rPr>
              <a:t>Cause possibili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E62FAB9A-5D17-4C33-BDE6-62731BCF46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85175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71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1257" y="712799"/>
            <a:ext cx="4185024" cy="5502264"/>
          </a:xfrm>
        </p:spPr>
        <p:txBody>
          <a:bodyPr>
            <a:normAutofit/>
          </a:bodyPr>
          <a:lstStyle/>
          <a:p>
            <a:r>
              <a:rPr lang="it" sz="4600" dirty="0">
                <a:solidFill>
                  <a:srgbClr val="FFFFFF"/>
                </a:solidFill>
                <a:latin typeface="Overlock"/>
              </a:rPr>
              <a:t>Conseguenze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D1B07006-A177-4E8B-A8FC-6F47ECD1FD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84934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33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4224812" cy="5504688"/>
          </a:xfrm>
        </p:spPr>
        <p:txBody>
          <a:bodyPr>
            <a:normAutofit/>
          </a:bodyPr>
          <a:lstStyle/>
          <a:p>
            <a:r>
              <a:rPr lang="it" sz="4600" dirty="0">
                <a:solidFill>
                  <a:schemeClr val="bg1"/>
                </a:solidFill>
                <a:latin typeface="Overlock"/>
              </a:rPr>
              <a:t>Come supportare...</a:t>
            </a:r>
            <a:endParaRPr lang="cs-CZ" sz="4600" dirty="0">
              <a:solidFill>
                <a:schemeClr val="bg1"/>
              </a:solidFill>
              <a:latin typeface="Overlock"/>
            </a:endParaRP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7CE812BD-FD1D-47B6-A05A-A3B5A4CF8D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59515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117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8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3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02731" y="1542402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it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video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4904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t" sz="3600" dirty="0">
                <a:solidFill>
                  <a:schemeClr val="tx2"/>
                </a:solidFill>
                <a:latin typeface="Overlock"/>
              </a:rPr>
              <a:t>Altri suggerimenti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endParaRPr lang="cs-CZ" sz="1800">
              <a:solidFill>
                <a:schemeClr val="tx2"/>
              </a:solidFill>
              <a:latin typeface="Berlin Sans FB" panose="020E0602020502020306" pitchFamily="34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1092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200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Berlin Sans FB</vt:lpstr>
      <vt:lpstr>Calibri</vt:lpstr>
      <vt:lpstr>Calibri Light</vt:lpstr>
      <vt:lpstr>Overlock</vt:lpstr>
      <vt:lpstr>Officeova tema</vt:lpstr>
      <vt:lpstr>progetto SMILE</vt:lpstr>
      <vt:lpstr>Orientamento e mobilità</vt:lpstr>
      <vt:lpstr>Parliamo di...</vt:lpstr>
      <vt:lpstr>Rifletti</vt:lpstr>
      <vt:lpstr>Cause possibili</vt:lpstr>
      <vt:lpstr>Conseguenze</vt:lpstr>
      <vt:lpstr>Come supportare...</vt:lpstr>
      <vt:lpstr>video</vt:lpstr>
      <vt:lpstr>Altri suggerimenti</vt:lpstr>
      <vt:lpstr>Grazie</vt:lpstr>
      <vt:lpstr>"Il supporto della Commissione Europea per la produzione di questa pubblicazione non costituisce un avallo dei contenuti, che riflettono solo le opinioni degli autori, e la Commissione non può essere ritenuta responsabile per qualsiasi uso che potrebbe essere fatto delle informazioni ivi contenute."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SMILE Social Skills Make Inclusive Life Easier</dc:title>
  <dc:creator>Tanja Rudolf</dc:creator>
  <cp:lastModifiedBy>Codolo Valentina</cp:lastModifiedBy>
  <cp:revision>84</cp:revision>
  <dcterms:created xsi:type="dcterms:W3CDTF">2019-01-03T09:43:08Z</dcterms:created>
  <dcterms:modified xsi:type="dcterms:W3CDTF">2022-10-07T13:01:36Z</dcterms:modified>
</cp:coreProperties>
</file>