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89" r:id="rId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AFE8D4-EDEB-43FB-A5D5-B7B9348EAB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739616D-A063-4191-8584-771E575AF8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748DBFD-B97A-4635-9D03-BD4471DB7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B11-BAFD-4E9E-8686-70BD874D44C3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5262892-5366-4462-BEFE-7F9243B7E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507F486-22F3-44AB-AFE3-69DB19CF1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70F-4962-4910-8205-C4F4763E55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7717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A2852C-BAE7-40C6-A9C6-DC7A9FB4D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C213609-8EE3-44C0-BD07-A6E2C54DFA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C8FF4FE-F91A-4FDA-A8E4-CF68AE8BB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B11-BAFD-4E9E-8686-70BD874D44C3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5547939-FE60-438E-B8CE-37B696AC5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E65D636-74C1-49B5-A9C1-22705485D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70F-4962-4910-8205-C4F4763E55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4576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598A636-29FF-4EAF-9618-01B78E3B0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C5362B1E-E883-4D1A-8BB4-421DCE5A9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5BD8D84-8FB4-4178-9BCA-0D2B302CB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B11-BAFD-4E9E-8686-70BD874D44C3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D0978E-3A7E-4D0E-9003-86109950A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1620227-F8DD-4650-B012-7DB096E5C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70F-4962-4910-8205-C4F4763E55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8848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82697A-EDFE-464B-BAFC-26CD44828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F93C17-67E5-49AE-8424-07026F974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BCF2F38-67D3-4F5E-8E33-63A7864E6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B11-BAFD-4E9E-8686-70BD874D44C3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19891C5-25D8-4747-9C73-2EAA229AB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9E96549-F22E-46BA-B421-3FE6AAFEE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70F-4962-4910-8205-C4F4763E55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2911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05AF10-20FB-4862-91C0-7B03DA705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26181F5-E1F9-4FA7-9B9D-8F062EDC1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4CEC38D-2B88-4D21-8F0C-E4864AFA7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B11-BAFD-4E9E-8686-70BD874D44C3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32A0890-1149-435B-8796-6BDB22FB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56F834E-F9F2-4ECC-8E73-EDF3ED30A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70F-4962-4910-8205-C4F4763E55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19835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A20BAE-FED1-438D-9283-2DA13BF24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F4C6B9C-CD03-4308-A103-CC2640B788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D13D14A-4B61-45A4-83AA-E5B1BB634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86D82C4-1227-4274-B4D8-70067C763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B11-BAFD-4E9E-8686-70BD874D44C3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2F37C20-6128-4BE8-AABC-3EC71743A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C6C4D2F-E03E-44B0-BC07-0BAC6FB41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70F-4962-4910-8205-C4F4763E55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2488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B1D665-278D-4AE7-BA37-A000452F0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DF06820-91FC-4804-B35A-AA2499C13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9EC0A94-E9CC-4C62-B5F2-199F7BF33E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B11B337A-F153-4EEC-8A5C-212541A1F5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50CE86A-A22C-4F36-83BC-63EEBBC1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A11A8962-681C-4D68-BC96-33068975C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B11-BAFD-4E9E-8686-70BD874D44C3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52D302A6-07AB-4027-A6CE-E601C908A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755C929-AC6E-4F79-AC14-25B3903EC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70F-4962-4910-8205-C4F4763E55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2784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D258B7-699C-4C05-AF77-73360165E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C141FFBB-73DE-4F69-986A-4C20A7B8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B11-BAFD-4E9E-8686-70BD874D44C3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C614CBE3-3BD8-4700-B289-6A0F072D2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039D769-578C-4DF7-82F1-A6DD7D2AA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70F-4962-4910-8205-C4F4763E55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386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F15754C9-6374-4726-82C5-70EB6B5D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B11-BAFD-4E9E-8686-70BD874D44C3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51EB548C-2E34-48BA-A6F3-EFBDBA66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DD24C24E-6FE2-4DB6-A7CB-2CA7DA75C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70F-4962-4910-8205-C4F4763E55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5888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02F681-ACA7-48F4-99B5-D3BFF19BD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BD2DC03-0112-478C-A823-C1AFA1835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7D5554A-6E95-44E2-9600-32D1437F5F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C1B981F-D7D7-4D0C-BEE3-4F805D351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B11-BAFD-4E9E-8686-70BD874D44C3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8C5A0A4-F9B6-4391-8497-5501163DF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63FAB09-B37A-40CA-9343-B7D27C461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70F-4962-4910-8205-C4F4763E55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101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6116F6-BB77-45CA-9934-173C67131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21D0DEA9-E8F6-44E0-A473-DED34016DE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9197D93-C874-495A-B252-84035D63F7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13C5B46-8AEB-4DCF-8582-BB11D9FD4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6B11-BAFD-4E9E-8686-70BD874D44C3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6810DC0-7A08-4B4A-B793-3E125C1D0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C5EA08E-3D55-42B0-9122-490262AB8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CA70F-4962-4910-8205-C4F4763E55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808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D10082D1-71A1-42D9-A565-8FF53A6C7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8C2BE43-D3D8-444F-A566-1A4864919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846F10F-2175-42B5-82AE-2C53843F64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26B11-BAFD-4E9E-8686-70BD874D44C3}" type="datetimeFigureOut">
              <a:rPr lang="sl-SI" smtClean="0"/>
              <a:t>21. 12. 2021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4A1DA5C-0C7D-4B9C-BF5E-C97709F41B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08663F8-50CF-4A7F-ACA9-EE934EC29B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CA70F-4962-4910-8205-C4F4763E55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6856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E3624D6-F138-4D47-8A93-BF54ACFDE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716" y="739978"/>
            <a:ext cx="5334930" cy="3004145"/>
          </a:xfrm>
        </p:spPr>
        <p:txBody>
          <a:bodyPr>
            <a:normAutofit/>
          </a:bodyPr>
          <a:lstStyle/>
          <a:p>
            <a:r>
              <a:rPr lang="sl-SI" b="1" i="1" dirty="0" err="1"/>
              <a:t>Rudolph</a:t>
            </a:r>
            <a:r>
              <a:rPr lang="sl-SI" b="1" i="1" dirty="0"/>
              <a:t> </a:t>
            </a:r>
            <a:r>
              <a:rPr lang="sl-SI" b="1" i="1" dirty="0" err="1"/>
              <a:t>the</a:t>
            </a:r>
            <a:r>
              <a:rPr lang="sl-SI" b="1" i="1" dirty="0"/>
              <a:t> red-</a:t>
            </a:r>
            <a:r>
              <a:rPr lang="sl-SI" b="1" i="1" dirty="0" err="1"/>
              <a:t>nosed</a:t>
            </a:r>
            <a:r>
              <a:rPr lang="sl-SI" b="1" i="1" dirty="0"/>
              <a:t> </a:t>
            </a:r>
            <a:r>
              <a:rPr lang="sl-SI" b="1" i="1" dirty="0" err="1"/>
              <a:t>reindeer</a:t>
            </a:r>
            <a:endParaRPr lang="sl-SI" b="1" i="1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3111B20-0792-413D-A702-1F51C75692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4716" y="3836197"/>
            <a:ext cx="3718148" cy="1329785"/>
          </a:xfrm>
        </p:spPr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7" name="Freeform: Shape 76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026" name="Picture 2" descr="Rudolph the Red Nosed Reindeer is actually a GIRL… and here's how we know">
            <a:extLst>
              <a:ext uri="{FF2B5EF4-FFF2-40B4-BE49-F238E27FC236}">
                <a16:creationId xmlns:a16="http://schemas.microsoft.com/office/drawing/2014/main" id="{404E5568-8109-4AB1-B6A7-53E9239397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6" r="3718" b="-2"/>
          <a:stretch/>
        </p:blipFill>
        <p:spPr bwMode="auto">
          <a:xfrm>
            <a:off x="1292884" y="1263822"/>
            <a:ext cx="3608949" cy="36089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" name="Freeform: Shape 82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65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2819367" y="764704"/>
          <a:ext cx="6996053" cy="5688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Dokument" r:id="rId3" imgW="5759285" imgH="4682711" progId="Word.Document.12">
                  <p:embed/>
                </p:oleObj>
              </mc:Choice>
              <mc:Fallback>
                <p:oleObj name="Dokument" r:id="rId3" imgW="5759285" imgH="4682711" progId="Word.Document.12">
                  <p:embed/>
                  <p:pic>
                    <p:nvPicPr>
                      <p:cNvPr id="583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367" y="764704"/>
                        <a:ext cx="6996053" cy="56886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oljeZBesedilom 1">
            <a:extLst>
              <a:ext uri="{FF2B5EF4-FFF2-40B4-BE49-F238E27FC236}">
                <a16:creationId xmlns:a16="http://schemas.microsoft.com/office/drawing/2014/main" id="{C5A20384-AC07-489C-93E8-2D8EA0E0176E}"/>
              </a:ext>
            </a:extLst>
          </p:cNvPr>
          <p:cNvSpPr txBox="1"/>
          <p:nvPr/>
        </p:nvSpPr>
        <p:spPr>
          <a:xfrm>
            <a:off x="293298" y="5455467"/>
            <a:ext cx="3907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/>
              <a:t>https://www.youtube.com/watch?v=1FuF7H0uJww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3431704" y="1052737"/>
          <a:ext cx="5759450" cy="468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Dokument" r:id="rId3" imgW="5759285" imgH="4682711" progId="Word.Document.12">
                  <p:embed/>
                </p:oleObj>
              </mc:Choice>
              <mc:Fallback>
                <p:oleObj name="Dokument" r:id="rId3" imgW="5759285" imgH="4682711" progId="Word.Document.12">
                  <p:embed/>
                  <p:pic>
                    <p:nvPicPr>
                      <p:cNvPr id="604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1704" y="1052737"/>
                        <a:ext cx="5759450" cy="468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oljeZBesedilom 3"/>
          <p:cNvSpPr txBox="1"/>
          <p:nvPr/>
        </p:nvSpPr>
        <p:spPr>
          <a:xfrm>
            <a:off x="3503712" y="6021288"/>
            <a:ext cx="65527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b="1" dirty="0"/>
              <a:t>14, 12, 7, 2, 5, 4, 11, 15, 6, 16, 8, 3, 9, 1, 10, 13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48</Words>
  <Application>Microsoft Office PowerPoint</Application>
  <PresentationFormat>Širokozaslonsko</PresentationFormat>
  <Paragraphs>3</Paragraphs>
  <Slides>3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Officeova tema</vt:lpstr>
      <vt:lpstr>Dokument</vt:lpstr>
      <vt:lpstr>Rudolph the red-nosed reindeer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Rudolph the red-nosed reindeer</dc:title>
  <dc:creator>Dagarin Fojkar, Mateja</dc:creator>
  <cp:lastModifiedBy>Dagarin Fojkar, Mateja</cp:lastModifiedBy>
  <cp:revision>1</cp:revision>
  <dcterms:created xsi:type="dcterms:W3CDTF">2021-12-21T16:54:31Z</dcterms:created>
  <dcterms:modified xsi:type="dcterms:W3CDTF">2021-12-21T17:03:30Z</dcterms:modified>
</cp:coreProperties>
</file>