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2DA1-C10E-417B-B60D-1DD8BB7AE917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D062-91AB-4BB2-BB2D-D77F64009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5497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2DA1-C10E-417B-B60D-1DD8BB7AE917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D062-91AB-4BB2-BB2D-D77F64009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896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2DA1-C10E-417B-B60D-1DD8BB7AE917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D062-91AB-4BB2-BB2D-D77F64009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1295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2DA1-C10E-417B-B60D-1DD8BB7AE917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D062-91AB-4BB2-BB2D-D77F64009FC2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5271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2DA1-C10E-417B-B60D-1DD8BB7AE917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D062-91AB-4BB2-BB2D-D77F64009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7162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2DA1-C10E-417B-B60D-1DD8BB7AE917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D062-91AB-4BB2-BB2D-D77F64009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517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2DA1-C10E-417B-B60D-1DD8BB7AE917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D062-91AB-4BB2-BB2D-D77F64009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9816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2DA1-C10E-417B-B60D-1DD8BB7AE917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D062-91AB-4BB2-BB2D-D77F64009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2514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2DA1-C10E-417B-B60D-1DD8BB7AE917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D062-91AB-4BB2-BB2D-D77F64009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261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2DA1-C10E-417B-B60D-1DD8BB7AE917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D062-91AB-4BB2-BB2D-D77F64009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285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2DA1-C10E-417B-B60D-1DD8BB7AE917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D062-91AB-4BB2-BB2D-D77F64009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123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2DA1-C10E-417B-B60D-1DD8BB7AE917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D062-91AB-4BB2-BB2D-D77F64009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685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2DA1-C10E-417B-B60D-1DD8BB7AE917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D062-91AB-4BB2-BB2D-D77F64009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736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2DA1-C10E-417B-B60D-1DD8BB7AE917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D062-91AB-4BB2-BB2D-D77F64009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662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2DA1-C10E-417B-B60D-1DD8BB7AE917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D062-91AB-4BB2-BB2D-D77F64009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051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2DA1-C10E-417B-B60D-1DD8BB7AE917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D062-91AB-4BB2-BB2D-D77F64009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019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2DA1-C10E-417B-B60D-1DD8BB7AE917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D062-91AB-4BB2-BB2D-D77F64009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068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04A2DA1-C10E-417B-B60D-1DD8BB7AE917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AAAD062-91AB-4BB2-BB2D-D77F64009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3499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tqQ4oIJlZo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qV_jsxD0U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64UurqtdwQ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1aU5xpwaw_ofwOLvwCFjRALN0TdrZXROsJi_hclCXY4w/edi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8980A3-DFE2-46A2-8668-5BF056F97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298" y="635390"/>
            <a:ext cx="9440034" cy="1828801"/>
          </a:xfrm>
        </p:spPr>
        <p:txBody>
          <a:bodyPr/>
          <a:lstStyle/>
          <a:p>
            <a:r>
              <a:rPr lang="sl-SI" dirty="0"/>
              <a:t>Obdelovalni postopki umetnih snovi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10B42DD-4767-45BE-9E9A-DC98C1568E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82" y="2778035"/>
            <a:ext cx="6934705" cy="389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7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7E5D8E-DF0D-4F2E-A672-4618CBCC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Podobni obdelovalnim postopkom za les: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60936FB-1D29-4E78-B580-895477BB9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l-SI" dirty="0" smtClean="0"/>
              <a:t>Merjenje</a:t>
            </a:r>
            <a:endParaRPr lang="sl-SI" dirty="0"/>
          </a:p>
          <a:p>
            <a:pPr lvl="1"/>
            <a:r>
              <a:rPr lang="sl-SI" dirty="0"/>
              <a:t>Zarisovanje</a:t>
            </a:r>
          </a:p>
          <a:p>
            <a:pPr lvl="1"/>
            <a:r>
              <a:rPr lang="sl-SI" dirty="0"/>
              <a:t>Rezanje </a:t>
            </a:r>
          </a:p>
          <a:p>
            <a:pPr lvl="1"/>
            <a:r>
              <a:rPr lang="sl-SI" dirty="0"/>
              <a:t>Žaganje</a:t>
            </a:r>
          </a:p>
          <a:p>
            <a:pPr lvl="1"/>
            <a:r>
              <a:rPr lang="sl-SI" dirty="0"/>
              <a:t>Brušenje</a:t>
            </a:r>
          </a:p>
          <a:p>
            <a:pPr lvl="1"/>
            <a:r>
              <a:rPr lang="sl-SI" dirty="0"/>
              <a:t>Vrtanje</a:t>
            </a:r>
          </a:p>
          <a:p>
            <a:pPr lvl="1"/>
            <a:endParaRPr lang="sl-SI" dirty="0"/>
          </a:p>
          <a:p>
            <a:pPr lvl="1"/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630" y="1732449"/>
            <a:ext cx="681037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630FB5-9688-46E8-9C02-F9C5C54C4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75" y="-226423"/>
            <a:ext cx="10353762" cy="970450"/>
          </a:xfrm>
        </p:spPr>
        <p:txBody>
          <a:bodyPr/>
          <a:lstStyle/>
          <a:p>
            <a:r>
              <a:rPr lang="sl-SI" dirty="0"/>
              <a:t>Upogibanje</a:t>
            </a:r>
          </a:p>
        </p:txBody>
      </p:sp>
      <p:pic>
        <p:nvPicPr>
          <p:cNvPr id="4" name="Predstavnost v spletu 3" title="TIT7 - Izdelek iz akrilnega stekla">
            <a:hlinkClick r:id="" action="ppaction://media"/>
            <a:extLst>
              <a:ext uri="{FF2B5EF4-FFF2-40B4-BE49-F238E27FC236}">
                <a16:creationId xmlns:a16="http://schemas.microsoft.com/office/drawing/2014/main" id="{0A2BD713-6F55-4134-B78C-F5A86A06973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3474" y="618309"/>
            <a:ext cx="11043701" cy="62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8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9BFF96-9961-4BA2-8733-2C12BFA6E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09" y="-200297"/>
            <a:ext cx="10353762" cy="970450"/>
          </a:xfrm>
        </p:spPr>
        <p:txBody>
          <a:bodyPr/>
          <a:lstStyle/>
          <a:p>
            <a:r>
              <a:rPr lang="sl-SI" dirty="0"/>
              <a:t>Globoki vlek</a:t>
            </a:r>
          </a:p>
        </p:txBody>
      </p:sp>
      <p:pic>
        <p:nvPicPr>
          <p:cNvPr id="3" name="BqV_jsxD0U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7979" y="557349"/>
            <a:ext cx="11201158" cy="63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C0DC2E-6488-4E61-B128-75E93AFD2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73" y="-200297"/>
            <a:ext cx="10353762" cy="970450"/>
          </a:xfrm>
        </p:spPr>
        <p:txBody>
          <a:bodyPr/>
          <a:lstStyle/>
          <a:p>
            <a:r>
              <a:rPr lang="sl-SI" smtClean="0"/>
              <a:t>Ulivanje</a:t>
            </a:r>
            <a:endParaRPr lang="sl-SI" dirty="0"/>
          </a:p>
        </p:txBody>
      </p:sp>
      <p:pic>
        <p:nvPicPr>
          <p:cNvPr id="4" name="G64Uurqtdw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1288" y="557349"/>
            <a:ext cx="11171650" cy="628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B70EBC-5530-4C6C-A235-B499B099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Brizganje</a:t>
            </a:r>
          </a:p>
        </p:txBody>
      </p:sp>
      <p:pic>
        <p:nvPicPr>
          <p:cNvPr id="9" name="Označba mesta vsebine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26" y="1580050"/>
            <a:ext cx="9779131" cy="5065590"/>
          </a:xfrm>
        </p:spPr>
      </p:pic>
    </p:spTree>
    <p:extLst>
      <p:ext uri="{BB962C8B-B14F-4D97-AF65-F5344CB8AC3E}">
        <p14:creationId xmlns:p14="http://schemas.microsoft.com/office/powerpoint/2010/main" val="3003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Ponovimo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l-SI" altLang="sl-SI" dirty="0"/>
              <a:t>Vprašanja v spletni učilnici</a:t>
            </a:r>
          </a:p>
          <a:p>
            <a:pPr>
              <a:defRPr/>
            </a:pPr>
            <a:r>
              <a:rPr lang="sl-SI" altLang="sl-SI" dirty="0">
                <a:hlinkClick r:id="rId2"/>
              </a:rPr>
              <a:t>https://forms.gle/3JmncqutkwjExaE18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68610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ril">
  <a:themeElements>
    <a:clrScheme name="Skril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kril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ri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Skril</Template>
  <TotalTime>44</TotalTime>
  <Words>29</Words>
  <Application>Microsoft Office PowerPoint</Application>
  <PresentationFormat>Širokozaslonsko</PresentationFormat>
  <Paragraphs>15</Paragraphs>
  <Slides>7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Calisto MT</vt:lpstr>
      <vt:lpstr>Trebuchet MS</vt:lpstr>
      <vt:lpstr>Wingdings 2</vt:lpstr>
      <vt:lpstr>Skril</vt:lpstr>
      <vt:lpstr>Obdelovalni postopki umetnih snovi</vt:lpstr>
      <vt:lpstr>Podobni obdelovalnim postopkom za les: </vt:lpstr>
      <vt:lpstr>Upogibanje</vt:lpstr>
      <vt:lpstr>Globoki vlek</vt:lpstr>
      <vt:lpstr>Ulivanje</vt:lpstr>
      <vt:lpstr>Brizganje</vt:lpstr>
      <vt:lpstr>Ponovimo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Obdelovalni postopki umetnih snovi</dc:title>
  <dc:creator>ivo dovic</dc:creator>
  <cp:lastModifiedBy>ivo dovic</cp:lastModifiedBy>
  <cp:revision>7</cp:revision>
  <dcterms:created xsi:type="dcterms:W3CDTF">2021-11-14T21:26:13Z</dcterms:created>
  <dcterms:modified xsi:type="dcterms:W3CDTF">2021-11-15T09:45:00Z</dcterms:modified>
</cp:coreProperties>
</file>