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3" r:id="rId3"/>
    <p:sldId id="257" r:id="rId4"/>
    <p:sldId id="267" r:id="rId5"/>
    <p:sldId id="269" r:id="rId6"/>
    <p:sldId id="264" r:id="rId7"/>
    <p:sldId id="265" r:id="rId8"/>
    <p:sldId id="262" r:id="rId9"/>
    <p:sldId id="258" r:id="rId10"/>
    <p:sldId id="278" r:id="rId11"/>
    <p:sldId id="260" r:id="rId12"/>
    <p:sldId id="279" r:id="rId13"/>
    <p:sldId id="283" r:id="rId14"/>
    <p:sldId id="280" r:id="rId15"/>
    <p:sldId id="281" r:id="rId16"/>
    <p:sldId id="270" r:id="rId17"/>
    <p:sldId id="274" r:id="rId18"/>
    <p:sldId id="273" r:id="rId19"/>
    <p:sldId id="275" r:id="rId20"/>
    <p:sldId id="282" r:id="rId2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EE70F-F225-48FF-84DF-DF154C84D73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A711C522-487B-4B34-B07C-E6B0813BA76A}">
      <dgm:prSet phldrT="[besedilo]"/>
      <dgm:spPr/>
      <dgm:t>
        <a:bodyPr/>
        <a:lstStyle/>
        <a:p>
          <a:r>
            <a:rPr lang="sl-SI" dirty="0" smtClean="0"/>
            <a:t>Osebni sistem</a:t>
          </a:r>
          <a:endParaRPr lang="sl-SI" dirty="0"/>
        </a:p>
      </dgm:t>
    </dgm:pt>
    <dgm:pt modelId="{A25CC1E9-8711-4EE2-99F9-F85DEF685266}" type="parTrans" cxnId="{4FEABE3F-2F8E-4133-AF09-E8D1308C6259}">
      <dgm:prSet/>
      <dgm:spPr/>
      <dgm:t>
        <a:bodyPr/>
        <a:lstStyle/>
        <a:p>
          <a:endParaRPr lang="sl-SI"/>
        </a:p>
      </dgm:t>
    </dgm:pt>
    <dgm:pt modelId="{243B4CF9-2C18-4DAC-A68F-8EE137A72AEF}" type="sibTrans" cxnId="{4FEABE3F-2F8E-4133-AF09-E8D1308C6259}">
      <dgm:prSet/>
      <dgm:spPr/>
      <dgm:t>
        <a:bodyPr/>
        <a:lstStyle/>
        <a:p>
          <a:endParaRPr lang="sl-SI"/>
        </a:p>
      </dgm:t>
    </dgm:pt>
    <dgm:pt modelId="{588AFFB8-9894-4346-B866-E8895875DDCB}">
      <dgm:prSet phldrT="[besedilo]"/>
      <dgm:spPr/>
      <dgm:t>
        <a:bodyPr/>
        <a:lstStyle/>
        <a:p>
          <a:r>
            <a:rPr lang="sl-SI" dirty="0" smtClean="0"/>
            <a:t>prepričanje o pomenu znanja (lahko bi rekli tudi utemeljeno verovanje v znanje),</a:t>
          </a:r>
          <a:endParaRPr lang="sl-SI" dirty="0"/>
        </a:p>
      </dgm:t>
    </dgm:pt>
    <dgm:pt modelId="{2689053B-E7F1-4997-9432-26ABBD245FA4}" type="parTrans" cxnId="{45D09F45-B756-451F-8920-2E77AF8B25D8}">
      <dgm:prSet/>
      <dgm:spPr/>
      <dgm:t>
        <a:bodyPr/>
        <a:lstStyle/>
        <a:p>
          <a:endParaRPr lang="sl-SI"/>
        </a:p>
      </dgm:t>
    </dgm:pt>
    <dgm:pt modelId="{36BC3573-9DA2-4107-B9DC-6EE60AA9B2A2}" type="sibTrans" cxnId="{45D09F45-B756-451F-8920-2E77AF8B25D8}">
      <dgm:prSet/>
      <dgm:spPr/>
      <dgm:t>
        <a:bodyPr/>
        <a:lstStyle/>
        <a:p>
          <a:endParaRPr lang="sl-SI"/>
        </a:p>
      </dgm:t>
    </dgm:pt>
    <dgm:pt modelId="{EB6C3967-913D-4ED3-AAD2-87789DF0021E}">
      <dgm:prSet phldrT="[besedilo]"/>
      <dgm:spPr/>
      <dgm:t>
        <a:bodyPr/>
        <a:lstStyle/>
        <a:p>
          <a:r>
            <a:rPr lang="sl-SI" dirty="0" err="1" smtClean="0"/>
            <a:t>Metakognitivni</a:t>
          </a:r>
          <a:r>
            <a:rPr lang="sl-SI" dirty="0" smtClean="0"/>
            <a:t> sistem</a:t>
          </a:r>
          <a:endParaRPr lang="sl-SI" dirty="0"/>
        </a:p>
      </dgm:t>
    </dgm:pt>
    <dgm:pt modelId="{51D5E6CD-EEB9-4236-ACA0-DFA26CF2879F}" type="parTrans" cxnId="{8CC8388E-2D18-40E2-B2CA-7763469441C4}">
      <dgm:prSet/>
      <dgm:spPr/>
      <dgm:t>
        <a:bodyPr/>
        <a:lstStyle/>
        <a:p>
          <a:endParaRPr lang="sl-SI"/>
        </a:p>
      </dgm:t>
    </dgm:pt>
    <dgm:pt modelId="{2BC060C9-F694-47A1-80D5-C6849146C08F}" type="sibTrans" cxnId="{8CC8388E-2D18-40E2-B2CA-7763469441C4}">
      <dgm:prSet/>
      <dgm:spPr/>
      <dgm:t>
        <a:bodyPr/>
        <a:lstStyle/>
        <a:p>
          <a:endParaRPr lang="sl-SI"/>
        </a:p>
      </dgm:t>
    </dgm:pt>
    <dgm:pt modelId="{6B26487B-6C0E-4E16-AECF-0B604A5A0867}">
      <dgm:prSet phldrT="[besedilo]"/>
      <dgm:spPr/>
      <dgm:t>
        <a:bodyPr/>
        <a:lstStyle/>
        <a:p>
          <a:r>
            <a:rPr lang="sl-SI" dirty="0" smtClean="0"/>
            <a:t>d</a:t>
          </a:r>
          <a:r>
            <a:rPr lang="en-US" dirty="0" err="1" smtClean="0"/>
            <a:t>oločanje</a:t>
          </a:r>
          <a:r>
            <a:rPr lang="en-US" dirty="0" smtClean="0"/>
            <a:t> </a:t>
          </a:r>
          <a:r>
            <a:rPr lang="en-US" dirty="0" err="1" smtClean="0"/>
            <a:t>učnih</a:t>
          </a:r>
          <a:r>
            <a:rPr lang="en-US" dirty="0" smtClean="0"/>
            <a:t> </a:t>
          </a:r>
          <a:r>
            <a:rPr lang="en-US" dirty="0" err="1" smtClean="0"/>
            <a:t>ciljev</a:t>
          </a:r>
          <a:r>
            <a:rPr lang="sl-SI" dirty="0" smtClean="0"/>
            <a:t>,</a:t>
          </a:r>
          <a:endParaRPr lang="sl-SI" dirty="0"/>
        </a:p>
      </dgm:t>
    </dgm:pt>
    <dgm:pt modelId="{68F65138-E941-4B3C-9C20-D8ECA0497FBA}" type="parTrans" cxnId="{6D7CE3B4-F43A-4292-BCC3-75C29174AD7A}">
      <dgm:prSet/>
      <dgm:spPr/>
      <dgm:t>
        <a:bodyPr/>
        <a:lstStyle/>
        <a:p>
          <a:endParaRPr lang="sl-SI"/>
        </a:p>
      </dgm:t>
    </dgm:pt>
    <dgm:pt modelId="{25933D56-CAFC-40CA-8FF4-BB7F5AA8417A}" type="sibTrans" cxnId="{6D7CE3B4-F43A-4292-BCC3-75C29174AD7A}">
      <dgm:prSet/>
      <dgm:spPr/>
      <dgm:t>
        <a:bodyPr/>
        <a:lstStyle/>
        <a:p>
          <a:endParaRPr lang="sl-SI"/>
        </a:p>
      </dgm:t>
    </dgm:pt>
    <dgm:pt modelId="{E3F0EC01-A0BC-47DC-91C6-9C92FF60C683}">
      <dgm:prSet/>
      <dgm:spPr/>
      <dgm:t>
        <a:bodyPr/>
        <a:lstStyle/>
        <a:p>
          <a:r>
            <a:rPr lang="sl-SI" dirty="0" smtClean="0"/>
            <a:t>Domena znanja</a:t>
          </a:r>
          <a:endParaRPr lang="sl-SI" dirty="0"/>
        </a:p>
      </dgm:t>
    </dgm:pt>
    <dgm:pt modelId="{86F63B25-0CE5-42CE-9C46-00C47430EABC}" type="parTrans" cxnId="{9281CB97-B00D-43A1-AC8E-A8E440D182B7}">
      <dgm:prSet/>
      <dgm:spPr/>
      <dgm:t>
        <a:bodyPr/>
        <a:lstStyle/>
        <a:p>
          <a:endParaRPr lang="sl-SI"/>
        </a:p>
      </dgm:t>
    </dgm:pt>
    <dgm:pt modelId="{1217712B-DF75-4059-B6AB-B7B7421C226D}" type="sibTrans" cxnId="{9281CB97-B00D-43A1-AC8E-A8E440D182B7}">
      <dgm:prSet/>
      <dgm:spPr/>
      <dgm:t>
        <a:bodyPr/>
        <a:lstStyle/>
        <a:p>
          <a:endParaRPr lang="sl-SI"/>
        </a:p>
      </dgm:t>
    </dgm:pt>
    <dgm:pt modelId="{531DD8F0-5648-4F72-8FA2-BF63994D59A7}">
      <dgm:prSet/>
      <dgm:spPr/>
      <dgm:t>
        <a:bodyPr/>
        <a:lstStyle/>
        <a:p>
          <a:endParaRPr lang="sl-SI"/>
        </a:p>
      </dgm:t>
    </dgm:pt>
    <dgm:pt modelId="{0D05A420-9DE9-4488-913D-544FF894896C}" type="parTrans" cxnId="{A99B7628-99E0-4D9F-B028-93040E49E023}">
      <dgm:prSet/>
      <dgm:spPr/>
      <dgm:t>
        <a:bodyPr/>
        <a:lstStyle/>
        <a:p>
          <a:endParaRPr lang="sl-SI"/>
        </a:p>
      </dgm:t>
    </dgm:pt>
    <dgm:pt modelId="{38D3D8A7-572F-4F53-97B8-5D7CDC74F416}" type="sibTrans" cxnId="{A99B7628-99E0-4D9F-B028-93040E49E023}">
      <dgm:prSet/>
      <dgm:spPr/>
      <dgm:t>
        <a:bodyPr/>
        <a:lstStyle/>
        <a:p>
          <a:endParaRPr lang="sl-SI"/>
        </a:p>
      </dgm:t>
    </dgm:pt>
    <dgm:pt modelId="{8C0F6F0A-3E90-4BEA-925B-6266833A59BF}">
      <dgm:prSet/>
      <dgm:spPr/>
      <dgm:t>
        <a:bodyPr/>
        <a:lstStyle/>
        <a:p>
          <a:r>
            <a:rPr lang="sl-SI" dirty="0" smtClean="0"/>
            <a:t>č</a:t>
          </a:r>
          <a:r>
            <a:rPr lang="pt-BR" dirty="0" smtClean="0"/>
            <a:t>ustva, povezana z znanjem</a:t>
          </a:r>
          <a:endParaRPr lang="sl-SI" dirty="0"/>
        </a:p>
      </dgm:t>
    </dgm:pt>
    <dgm:pt modelId="{1B9513BE-FE49-4CBE-A591-59FC0E35262F}" type="parTrans" cxnId="{D5FF8E6B-4E37-4A88-A750-E8209662519F}">
      <dgm:prSet/>
      <dgm:spPr/>
      <dgm:t>
        <a:bodyPr/>
        <a:lstStyle/>
        <a:p>
          <a:endParaRPr lang="sl-SI"/>
        </a:p>
      </dgm:t>
    </dgm:pt>
    <dgm:pt modelId="{85B61AE0-F5C3-4E4B-9F30-20DE3FBA956E}" type="sibTrans" cxnId="{D5FF8E6B-4E37-4A88-A750-E8209662519F}">
      <dgm:prSet/>
      <dgm:spPr/>
      <dgm:t>
        <a:bodyPr/>
        <a:lstStyle/>
        <a:p>
          <a:endParaRPr lang="sl-SI"/>
        </a:p>
      </dgm:t>
    </dgm:pt>
    <dgm:pt modelId="{996C2AD1-BA32-48EE-983B-ABBF298C22D1}">
      <dgm:prSet phldrT="[besedilo]"/>
      <dgm:spPr/>
      <dgm:t>
        <a:bodyPr/>
        <a:lstStyle/>
        <a:p>
          <a:r>
            <a:rPr lang="sl-SI" dirty="0" smtClean="0"/>
            <a:t>p</a:t>
          </a:r>
          <a:r>
            <a:rPr lang="pt-BR" dirty="0" smtClean="0"/>
            <a:t>repričanja o </a:t>
          </a:r>
          <a:r>
            <a:rPr lang="sl-SI" dirty="0" smtClean="0"/>
            <a:t>lastni </a:t>
          </a:r>
          <a:r>
            <a:rPr lang="pt-BR" dirty="0" smtClean="0"/>
            <a:t>učinkovitosti</a:t>
          </a:r>
          <a:endParaRPr lang="sl-SI" dirty="0"/>
        </a:p>
      </dgm:t>
    </dgm:pt>
    <dgm:pt modelId="{4AE2DCEF-DED4-4767-A0E4-453BB4DBAD8D}" type="parTrans" cxnId="{012C9787-496C-4479-9A37-5BEB0E16940F}">
      <dgm:prSet/>
      <dgm:spPr/>
      <dgm:t>
        <a:bodyPr/>
        <a:lstStyle/>
        <a:p>
          <a:endParaRPr lang="sl-SI"/>
        </a:p>
      </dgm:t>
    </dgm:pt>
    <dgm:pt modelId="{25E0E79F-4DDB-438A-BA40-E58B85F81A7B}" type="sibTrans" cxnId="{012C9787-496C-4479-9A37-5BEB0E16940F}">
      <dgm:prSet/>
      <dgm:spPr/>
      <dgm:t>
        <a:bodyPr/>
        <a:lstStyle/>
        <a:p>
          <a:endParaRPr lang="sl-SI"/>
        </a:p>
      </dgm:t>
    </dgm:pt>
    <dgm:pt modelId="{F4F22AD7-CB14-4200-978A-3599159529A5}">
      <dgm:prSet phldrT="[besedilo]"/>
      <dgm:spPr/>
      <dgm:t>
        <a:bodyPr/>
        <a:lstStyle/>
        <a:p>
          <a:r>
            <a:rPr lang="sl-SI" dirty="0" smtClean="0"/>
            <a:t>s</a:t>
          </a:r>
          <a:r>
            <a:rPr lang="en-US" dirty="0" err="1" smtClean="0"/>
            <a:t>premljanje</a:t>
          </a:r>
          <a:r>
            <a:rPr lang="en-US" dirty="0" smtClean="0"/>
            <a:t> </a:t>
          </a:r>
          <a:r>
            <a:rPr lang="sl-SI" dirty="0" smtClean="0"/>
            <a:t>doseganja</a:t>
          </a:r>
          <a:r>
            <a:rPr lang="en-US" dirty="0" smtClean="0"/>
            <a:t> </a:t>
          </a:r>
          <a:r>
            <a:rPr lang="en-US" dirty="0" err="1" smtClean="0"/>
            <a:t>znanja</a:t>
          </a:r>
          <a:r>
            <a:rPr lang="sl-SI" dirty="0" smtClean="0"/>
            <a:t>, </a:t>
          </a:r>
          <a:r>
            <a:rPr lang="en-US" dirty="0" smtClean="0"/>
            <a:t> </a:t>
          </a:r>
          <a:endParaRPr lang="sl-SI" dirty="0"/>
        </a:p>
      </dgm:t>
    </dgm:pt>
    <dgm:pt modelId="{A0557F43-0A76-463F-A016-6AA79FB5D7FB}" type="parTrans" cxnId="{2ECAFE1D-894D-4F06-98B7-259146660E6D}">
      <dgm:prSet/>
      <dgm:spPr/>
      <dgm:t>
        <a:bodyPr/>
        <a:lstStyle/>
        <a:p>
          <a:endParaRPr lang="sl-SI"/>
        </a:p>
      </dgm:t>
    </dgm:pt>
    <dgm:pt modelId="{8DAF4C4A-4C87-49DF-930B-2BD5A47343AB}" type="sibTrans" cxnId="{2ECAFE1D-894D-4F06-98B7-259146660E6D}">
      <dgm:prSet/>
      <dgm:spPr/>
      <dgm:t>
        <a:bodyPr/>
        <a:lstStyle/>
        <a:p>
          <a:endParaRPr lang="sl-SI"/>
        </a:p>
      </dgm:t>
    </dgm:pt>
    <dgm:pt modelId="{96266401-F13E-4AA4-AE5F-9404E38A4C4C}">
      <dgm:prSet phldrT="[besedilo]"/>
      <dgm:spPr/>
      <dgm:t>
        <a:bodyPr/>
        <a:lstStyle/>
        <a:p>
          <a:r>
            <a:rPr lang="sl-SI" dirty="0" smtClean="0"/>
            <a:t>s</a:t>
          </a:r>
          <a:r>
            <a:rPr lang="en-US" dirty="0" err="1" smtClean="0"/>
            <a:t>premljanje</a:t>
          </a:r>
          <a:r>
            <a:rPr lang="en-US" dirty="0" smtClean="0"/>
            <a:t> </a:t>
          </a:r>
          <a:r>
            <a:rPr lang="sl-SI" dirty="0" smtClean="0"/>
            <a:t>razumevanja znanja,</a:t>
          </a:r>
          <a:endParaRPr lang="sl-SI" dirty="0"/>
        </a:p>
      </dgm:t>
    </dgm:pt>
    <dgm:pt modelId="{D4D0BE5C-9764-49DD-ACED-9757A1C2F16B}" type="parTrans" cxnId="{A9CBA15F-7E5A-4011-A15F-970A06A40FED}">
      <dgm:prSet/>
      <dgm:spPr/>
      <dgm:t>
        <a:bodyPr/>
        <a:lstStyle/>
        <a:p>
          <a:endParaRPr lang="sl-SI"/>
        </a:p>
      </dgm:t>
    </dgm:pt>
    <dgm:pt modelId="{F367683A-BD9A-4984-842B-8DD5E083482F}" type="sibTrans" cxnId="{A9CBA15F-7E5A-4011-A15F-970A06A40FED}">
      <dgm:prSet/>
      <dgm:spPr/>
      <dgm:t>
        <a:bodyPr/>
        <a:lstStyle/>
        <a:p>
          <a:endParaRPr lang="sl-SI"/>
        </a:p>
      </dgm:t>
    </dgm:pt>
    <dgm:pt modelId="{1A4A2ECF-45C9-4155-9DD0-4BC25981EA90}">
      <dgm:prSet phldrT="[besedilo]"/>
      <dgm:spPr/>
      <dgm:t>
        <a:bodyPr/>
        <a:lstStyle/>
        <a:p>
          <a:r>
            <a:rPr lang="sl-SI" dirty="0" smtClean="0"/>
            <a:t>s</a:t>
          </a:r>
          <a:r>
            <a:rPr lang="en-US" dirty="0" err="1" smtClean="0"/>
            <a:t>premljanje</a:t>
          </a:r>
          <a:r>
            <a:rPr lang="en-US" dirty="0" smtClean="0"/>
            <a:t> </a:t>
          </a:r>
          <a:r>
            <a:rPr lang="sl-SI" dirty="0" smtClean="0"/>
            <a:t>preciznosti znanja </a:t>
          </a:r>
          <a:endParaRPr lang="sl-SI" dirty="0"/>
        </a:p>
      </dgm:t>
    </dgm:pt>
    <dgm:pt modelId="{36F18281-31B6-4ACF-B8C3-A2460EB91F95}" type="parTrans" cxnId="{AB0D39C5-9DAE-4B02-905A-6ED3BAC16C04}">
      <dgm:prSet/>
      <dgm:spPr/>
      <dgm:t>
        <a:bodyPr/>
        <a:lstStyle/>
        <a:p>
          <a:endParaRPr lang="sl-SI"/>
        </a:p>
      </dgm:t>
    </dgm:pt>
    <dgm:pt modelId="{98D04DD5-FA87-4CE5-80DF-C3B90AFC6BD5}" type="sibTrans" cxnId="{AB0D39C5-9DAE-4B02-905A-6ED3BAC16C04}">
      <dgm:prSet/>
      <dgm:spPr/>
      <dgm:t>
        <a:bodyPr/>
        <a:lstStyle/>
        <a:p>
          <a:endParaRPr lang="sl-SI"/>
        </a:p>
      </dgm:t>
    </dgm:pt>
    <dgm:pt modelId="{E29C0C9F-CD61-4973-8309-B72F1292F67E}">
      <dgm:prSet/>
      <dgm:spPr/>
      <dgm:t>
        <a:bodyPr/>
        <a:lstStyle/>
        <a:p>
          <a:r>
            <a:rPr lang="sl-SI" dirty="0" smtClean="0"/>
            <a:t>Kognitivni sistem</a:t>
          </a:r>
          <a:endParaRPr lang="sl-SI" dirty="0"/>
        </a:p>
      </dgm:t>
    </dgm:pt>
    <dgm:pt modelId="{3CFDDD77-7C94-417E-A0A0-B3E4717531A6}" type="parTrans" cxnId="{DFEB2492-FF69-442E-A838-01541F95C469}">
      <dgm:prSet/>
      <dgm:spPr/>
      <dgm:t>
        <a:bodyPr/>
        <a:lstStyle/>
        <a:p>
          <a:endParaRPr lang="sl-SI"/>
        </a:p>
      </dgm:t>
    </dgm:pt>
    <dgm:pt modelId="{34633EBB-5E14-4D7F-86A4-81C4E368FD8E}" type="sibTrans" cxnId="{DFEB2492-FF69-442E-A838-01541F95C469}">
      <dgm:prSet/>
      <dgm:spPr/>
      <dgm:t>
        <a:bodyPr/>
        <a:lstStyle/>
        <a:p>
          <a:endParaRPr lang="sl-SI"/>
        </a:p>
      </dgm:t>
    </dgm:pt>
    <dgm:pt modelId="{BB2672A4-13B1-4DF4-B311-12AB1C52E69D}">
      <dgm:prSet/>
      <dgm:spPr/>
      <dgm:t>
        <a:bodyPr/>
        <a:lstStyle/>
        <a:p>
          <a:r>
            <a:rPr lang="sl-SI" dirty="0" smtClean="0"/>
            <a:t>pridobivanje znanja</a:t>
          </a:r>
          <a:endParaRPr lang="sl-SI" dirty="0"/>
        </a:p>
      </dgm:t>
    </dgm:pt>
    <dgm:pt modelId="{C06E1A4B-3700-442E-B3A6-D70D1B2D29D6}" type="parTrans" cxnId="{6D6792BA-F2DB-4E6A-BF68-D29502429F63}">
      <dgm:prSet/>
      <dgm:spPr/>
      <dgm:t>
        <a:bodyPr/>
        <a:lstStyle/>
        <a:p>
          <a:endParaRPr lang="sl-SI"/>
        </a:p>
      </dgm:t>
    </dgm:pt>
    <dgm:pt modelId="{35456BD6-ABE4-4DA3-BE77-DD867C3D0531}" type="sibTrans" cxnId="{6D6792BA-F2DB-4E6A-BF68-D29502429F63}">
      <dgm:prSet/>
      <dgm:spPr/>
      <dgm:t>
        <a:bodyPr/>
        <a:lstStyle/>
        <a:p>
          <a:endParaRPr lang="sl-SI"/>
        </a:p>
      </dgm:t>
    </dgm:pt>
    <dgm:pt modelId="{163F5788-86EF-4F46-911D-502CC0915C88}">
      <dgm:prSet/>
      <dgm:spPr/>
      <dgm:t>
        <a:bodyPr/>
        <a:lstStyle/>
        <a:p>
          <a:r>
            <a:rPr lang="sl-SI" dirty="0" smtClean="0"/>
            <a:t>razumevanje</a:t>
          </a:r>
          <a:endParaRPr lang="sl-SI" dirty="0"/>
        </a:p>
      </dgm:t>
    </dgm:pt>
    <dgm:pt modelId="{A49C12A4-1773-44FE-961C-05EE22A225E7}" type="parTrans" cxnId="{E0318727-5951-489C-9128-8CAFABA73105}">
      <dgm:prSet/>
      <dgm:spPr/>
      <dgm:t>
        <a:bodyPr/>
        <a:lstStyle/>
        <a:p>
          <a:endParaRPr lang="sl-SI"/>
        </a:p>
      </dgm:t>
    </dgm:pt>
    <dgm:pt modelId="{EF5B404E-5183-42F2-9EAE-A25E55C172D2}" type="sibTrans" cxnId="{E0318727-5951-489C-9128-8CAFABA73105}">
      <dgm:prSet/>
      <dgm:spPr/>
      <dgm:t>
        <a:bodyPr/>
        <a:lstStyle/>
        <a:p>
          <a:endParaRPr lang="sl-SI"/>
        </a:p>
      </dgm:t>
    </dgm:pt>
    <dgm:pt modelId="{7C83D14F-B20B-4D66-AEB0-15E639DAFE31}">
      <dgm:prSet/>
      <dgm:spPr/>
      <dgm:t>
        <a:bodyPr/>
        <a:lstStyle/>
        <a:p>
          <a:endParaRPr lang="sl-SI" dirty="0"/>
        </a:p>
      </dgm:t>
    </dgm:pt>
    <dgm:pt modelId="{DCAF7740-A86A-4BD0-9342-76DDDD7239A1}" type="parTrans" cxnId="{0DB2CB5F-00E5-4889-B9A0-099A62F4949B}">
      <dgm:prSet/>
      <dgm:spPr/>
      <dgm:t>
        <a:bodyPr/>
        <a:lstStyle/>
        <a:p>
          <a:endParaRPr lang="sl-SI"/>
        </a:p>
      </dgm:t>
    </dgm:pt>
    <dgm:pt modelId="{CB7022C8-5B98-4A3D-A083-CD728BF7C609}" type="sibTrans" cxnId="{0DB2CB5F-00E5-4889-B9A0-099A62F4949B}">
      <dgm:prSet/>
      <dgm:spPr/>
      <dgm:t>
        <a:bodyPr/>
        <a:lstStyle/>
        <a:p>
          <a:endParaRPr lang="sl-SI"/>
        </a:p>
      </dgm:t>
    </dgm:pt>
    <dgm:pt modelId="{EA832753-2995-4DA1-8788-3B6CF811560E}">
      <dgm:prSet/>
      <dgm:spPr/>
      <dgm:t>
        <a:bodyPr/>
        <a:lstStyle/>
        <a:p>
          <a:r>
            <a:rPr lang="sl-SI" dirty="0" smtClean="0"/>
            <a:t>analiza</a:t>
          </a:r>
          <a:endParaRPr lang="sl-SI" dirty="0"/>
        </a:p>
      </dgm:t>
    </dgm:pt>
    <dgm:pt modelId="{0E8587EE-86BB-4233-86CC-8B574F85DB93}" type="parTrans" cxnId="{B6839121-EF6B-4CB7-9857-56C977A340AE}">
      <dgm:prSet/>
      <dgm:spPr/>
      <dgm:t>
        <a:bodyPr/>
        <a:lstStyle/>
        <a:p>
          <a:endParaRPr lang="sl-SI"/>
        </a:p>
      </dgm:t>
    </dgm:pt>
    <dgm:pt modelId="{3676808A-FCC0-4A26-8DD5-9753208D4634}" type="sibTrans" cxnId="{B6839121-EF6B-4CB7-9857-56C977A340AE}">
      <dgm:prSet/>
      <dgm:spPr/>
      <dgm:t>
        <a:bodyPr/>
        <a:lstStyle/>
        <a:p>
          <a:endParaRPr lang="sl-SI"/>
        </a:p>
      </dgm:t>
    </dgm:pt>
    <dgm:pt modelId="{8327598E-658D-4D0F-AC36-B255B1E786C6}">
      <dgm:prSet/>
      <dgm:spPr/>
      <dgm:t>
        <a:bodyPr/>
        <a:lstStyle/>
        <a:p>
          <a:r>
            <a:rPr lang="sl-SI" dirty="0" smtClean="0"/>
            <a:t>uporaba</a:t>
          </a:r>
          <a:endParaRPr lang="sl-SI" dirty="0"/>
        </a:p>
      </dgm:t>
    </dgm:pt>
    <dgm:pt modelId="{5D05FC20-305D-4739-BFA8-8390D3DDC15A}" type="parTrans" cxnId="{A8CDBCC6-6F4C-4871-912F-E6AE5BAC0D78}">
      <dgm:prSet/>
      <dgm:spPr/>
      <dgm:t>
        <a:bodyPr/>
        <a:lstStyle/>
        <a:p>
          <a:endParaRPr lang="sl-SI"/>
        </a:p>
      </dgm:t>
    </dgm:pt>
    <dgm:pt modelId="{219DD0DE-892F-45C9-8713-2A319D8E23E3}" type="sibTrans" cxnId="{A8CDBCC6-6F4C-4871-912F-E6AE5BAC0D78}">
      <dgm:prSet/>
      <dgm:spPr/>
      <dgm:t>
        <a:bodyPr/>
        <a:lstStyle/>
        <a:p>
          <a:endParaRPr lang="sl-SI"/>
        </a:p>
      </dgm:t>
    </dgm:pt>
    <dgm:pt modelId="{497DAFCA-1D72-4024-B5A6-23F1E3D53DFE}">
      <dgm:prSet/>
      <dgm:spPr/>
      <dgm:t>
        <a:bodyPr/>
        <a:lstStyle/>
        <a:p>
          <a:r>
            <a:rPr lang="sl-SI" dirty="0" smtClean="0"/>
            <a:t>pojmi</a:t>
          </a:r>
          <a:endParaRPr lang="sl-SI" dirty="0"/>
        </a:p>
      </dgm:t>
    </dgm:pt>
    <dgm:pt modelId="{3010611B-E520-4B70-96CF-F4AD5F00E2F3}" type="parTrans" cxnId="{470AA142-AA62-41A8-8A91-96FB97BBEF7B}">
      <dgm:prSet/>
      <dgm:spPr/>
      <dgm:t>
        <a:bodyPr/>
        <a:lstStyle/>
        <a:p>
          <a:endParaRPr lang="sl-SI"/>
        </a:p>
      </dgm:t>
    </dgm:pt>
    <dgm:pt modelId="{31F7ED15-0900-4E4F-9C60-286362199C08}" type="sibTrans" cxnId="{470AA142-AA62-41A8-8A91-96FB97BBEF7B}">
      <dgm:prSet/>
      <dgm:spPr/>
      <dgm:t>
        <a:bodyPr/>
        <a:lstStyle/>
        <a:p>
          <a:endParaRPr lang="sl-SI"/>
        </a:p>
      </dgm:t>
    </dgm:pt>
    <dgm:pt modelId="{C322CFBD-ACB2-4368-98BC-004F4F8C43E9}">
      <dgm:prSet/>
      <dgm:spPr/>
      <dgm:t>
        <a:bodyPr/>
        <a:lstStyle/>
        <a:p>
          <a:r>
            <a:rPr lang="sl-SI" dirty="0" smtClean="0"/>
            <a:t>notranje reprezentacije</a:t>
          </a:r>
          <a:endParaRPr lang="sl-SI" dirty="0"/>
        </a:p>
      </dgm:t>
    </dgm:pt>
    <dgm:pt modelId="{0CBEB417-12E6-48AF-AAAA-F9FAFCEA0C29}" type="parTrans" cxnId="{58F5E5E0-6CA3-4DD4-A538-0B79749C61B9}">
      <dgm:prSet/>
      <dgm:spPr/>
      <dgm:t>
        <a:bodyPr/>
        <a:lstStyle/>
        <a:p>
          <a:endParaRPr lang="sl-SI"/>
        </a:p>
      </dgm:t>
    </dgm:pt>
    <dgm:pt modelId="{71192EF8-90E8-4F48-9CCB-DF28262BFE3D}" type="sibTrans" cxnId="{58F5E5E0-6CA3-4DD4-A538-0B79749C61B9}">
      <dgm:prSet/>
      <dgm:spPr/>
      <dgm:t>
        <a:bodyPr/>
        <a:lstStyle/>
        <a:p>
          <a:endParaRPr lang="sl-SI"/>
        </a:p>
      </dgm:t>
    </dgm:pt>
    <dgm:pt modelId="{80BBB637-FE9F-4F13-A1D0-73B19503504C}">
      <dgm:prSet/>
      <dgm:spPr/>
      <dgm:t>
        <a:bodyPr/>
        <a:lstStyle/>
        <a:p>
          <a:r>
            <a:rPr lang="sl-SI" dirty="0" smtClean="0"/>
            <a:t>zunanje reprezentacije</a:t>
          </a:r>
          <a:endParaRPr lang="sl-SI" dirty="0"/>
        </a:p>
      </dgm:t>
    </dgm:pt>
    <dgm:pt modelId="{5BF93052-79E5-4DD9-96D4-20D52CAB2621}" type="parTrans" cxnId="{CF1BC8DC-615C-4083-ABA8-8053D6A36F76}">
      <dgm:prSet/>
      <dgm:spPr/>
      <dgm:t>
        <a:bodyPr/>
        <a:lstStyle/>
        <a:p>
          <a:endParaRPr lang="sl-SI"/>
        </a:p>
      </dgm:t>
    </dgm:pt>
    <dgm:pt modelId="{96C908BF-8E7D-4CB5-9195-AC744D342FD0}" type="sibTrans" cxnId="{CF1BC8DC-615C-4083-ABA8-8053D6A36F76}">
      <dgm:prSet/>
      <dgm:spPr/>
      <dgm:t>
        <a:bodyPr/>
        <a:lstStyle/>
        <a:p>
          <a:endParaRPr lang="sl-SI"/>
        </a:p>
      </dgm:t>
    </dgm:pt>
    <dgm:pt modelId="{D2F58670-89CD-432A-A5F5-A5B96D7BE2F6}" type="pres">
      <dgm:prSet presAssocID="{89EEE70F-F225-48FF-84DF-DF154C84D734}" presName="Name0" presStyleCnt="0">
        <dgm:presLayoutVars>
          <dgm:dir/>
          <dgm:animLvl val="lvl"/>
          <dgm:resizeHandles val="exact"/>
        </dgm:presLayoutVars>
      </dgm:prSet>
      <dgm:spPr/>
    </dgm:pt>
    <dgm:pt modelId="{D6CB6F58-E8CE-498D-9B54-19ED5F277E74}" type="pres">
      <dgm:prSet presAssocID="{A711C522-487B-4B34-B07C-E6B0813BA76A}" presName="composite" presStyleCnt="0"/>
      <dgm:spPr/>
    </dgm:pt>
    <dgm:pt modelId="{14C45BA1-89DA-4426-B1F0-EE8A38A26EF4}" type="pres">
      <dgm:prSet presAssocID="{A711C522-487B-4B34-B07C-E6B0813BA76A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AE53C3BB-E84E-4B2E-94DB-2E6936EF51F0}" type="pres">
      <dgm:prSet presAssocID="{A711C522-487B-4B34-B07C-E6B0813BA76A}" presName="desTx" presStyleLbl="alignAccFollowNode1" presStyleIdx="0" presStyleCnt="4">
        <dgm:presLayoutVars>
          <dgm:bulletEnabled val="1"/>
        </dgm:presLayoutVars>
      </dgm:prSet>
      <dgm:spPr/>
    </dgm:pt>
    <dgm:pt modelId="{2BC041D2-21FB-4F00-AE33-AC132F4862C2}" type="pres">
      <dgm:prSet presAssocID="{243B4CF9-2C18-4DAC-A68F-8EE137A72AEF}" presName="space" presStyleCnt="0"/>
      <dgm:spPr/>
    </dgm:pt>
    <dgm:pt modelId="{49392F9E-4FD4-48D7-8CD6-D4CA0489964D}" type="pres">
      <dgm:prSet presAssocID="{EB6C3967-913D-4ED3-AAD2-87789DF0021E}" presName="composite" presStyleCnt="0"/>
      <dgm:spPr/>
    </dgm:pt>
    <dgm:pt modelId="{BA51C7A6-5EA5-49D5-BFAC-E13E3FF1D715}" type="pres">
      <dgm:prSet presAssocID="{EB6C3967-913D-4ED3-AAD2-87789DF0021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FC373278-887E-4229-8D9D-60B4CAC2340F}" type="pres">
      <dgm:prSet presAssocID="{EB6C3967-913D-4ED3-AAD2-87789DF0021E}" presName="desTx" presStyleLbl="alignAccFollowNode1" presStyleIdx="1" presStyleCnt="4">
        <dgm:presLayoutVars>
          <dgm:bulletEnabled val="1"/>
        </dgm:presLayoutVars>
      </dgm:prSet>
      <dgm:spPr/>
    </dgm:pt>
    <dgm:pt modelId="{83160593-0A22-4AF3-9FEE-01D89D46852E}" type="pres">
      <dgm:prSet presAssocID="{2BC060C9-F694-47A1-80D5-C6849146C08F}" presName="space" presStyleCnt="0"/>
      <dgm:spPr/>
    </dgm:pt>
    <dgm:pt modelId="{071CF693-0D9E-4B92-8538-1C53D7846B11}" type="pres">
      <dgm:prSet presAssocID="{E29C0C9F-CD61-4973-8309-B72F1292F67E}" presName="composite" presStyleCnt="0"/>
      <dgm:spPr/>
    </dgm:pt>
    <dgm:pt modelId="{9E795C1B-207A-460C-8523-CC0772290C34}" type="pres">
      <dgm:prSet presAssocID="{E29C0C9F-CD61-4973-8309-B72F1292F67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ABE6917A-24B5-49CE-8E26-A326D8F4556E}" type="pres">
      <dgm:prSet presAssocID="{E29C0C9F-CD61-4973-8309-B72F1292F67E}" presName="desTx" presStyleLbl="alignAccFollowNode1" presStyleIdx="2" presStyleCnt="4">
        <dgm:presLayoutVars>
          <dgm:bulletEnabled val="1"/>
        </dgm:presLayoutVars>
      </dgm:prSet>
      <dgm:spPr/>
    </dgm:pt>
    <dgm:pt modelId="{6F1CA910-FBF0-4E2A-AE05-7CFE42A1C435}" type="pres">
      <dgm:prSet presAssocID="{34633EBB-5E14-4D7F-86A4-81C4E368FD8E}" presName="space" presStyleCnt="0"/>
      <dgm:spPr/>
    </dgm:pt>
    <dgm:pt modelId="{B6F0E394-39C3-49AD-BDF0-B1C34D169BDB}" type="pres">
      <dgm:prSet presAssocID="{E3F0EC01-A0BC-47DC-91C6-9C92FF60C683}" presName="composite" presStyleCnt="0"/>
      <dgm:spPr/>
    </dgm:pt>
    <dgm:pt modelId="{AEC4F933-42C7-4623-BCE9-98D660DBF0BA}" type="pres">
      <dgm:prSet presAssocID="{E3F0EC01-A0BC-47DC-91C6-9C92FF60C683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ECC2B187-2B65-42BE-88BA-59AA1573113F}" type="pres">
      <dgm:prSet presAssocID="{E3F0EC01-A0BC-47DC-91C6-9C92FF60C683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FEAC7E89-304A-4B11-B99F-D714706894A0}" type="presOf" srcId="{BB2672A4-13B1-4DF4-B311-12AB1C52E69D}" destId="{ABE6917A-24B5-49CE-8E26-A326D8F4556E}" srcOrd="0" destOrd="0" presId="urn:microsoft.com/office/officeart/2005/8/layout/hList1"/>
    <dgm:cxn modelId="{012C9787-496C-4479-9A37-5BEB0E16940F}" srcId="{A711C522-487B-4B34-B07C-E6B0813BA76A}" destId="{996C2AD1-BA32-48EE-983B-ABBF298C22D1}" srcOrd="1" destOrd="0" parTransId="{4AE2DCEF-DED4-4767-A0E4-453BB4DBAD8D}" sibTransId="{25E0E79F-4DDB-438A-BA40-E58B85F81A7B}"/>
    <dgm:cxn modelId="{58F5E5E0-6CA3-4DD4-A538-0B79749C61B9}" srcId="{E3F0EC01-A0BC-47DC-91C6-9C92FF60C683}" destId="{C322CFBD-ACB2-4368-98BC-004F4F8C43E9}" srcOrd="1" destOrd="0" parTransId="{0CBEB417-12E6-48AF-AAAA-F9FAFCEA0C29}" sibTransId="{71192EF8-90E8-4F48-9CCB-DF28262BFE3D}"/>
    <dgm:cxn modelId="{683E60A9-46CD-43A2-80E8-A48ACFCF0AA4}" type="presOf" srcId="{80BBB637-FE9F-4F13-A1D0-73B19503504C}" destId="{ECC2B187-2B65-42BE-88BA-59AA1573113F}" srcOrd="0" destOrd="2" presId="urn:microsoft.com/office/officeart/2005/8/layout/hList1"/>
    <dgm:cxn modelId="{8F3DF8FA-B4B3-40D1-9CE9-E71D3B8B8353}" type="presOf" srcId="{531DD8F0-5648-4F72-8FA2-BF63994D59A7}" destId="{AE53C3BB-E84E-4B2E-94DB-2E6936EF51F0}" srcOrd="0" destOrd="3" presId="urn:microsoft.com/office/officeart/2005/8/layout/hList1"/>
    <dgm:cxn modelId="{C057446B-E92A-4409-9F4F-99ECDC4A36FD}" type="presOf" srcId="{497DAFCA-1D72-4024-B5A6-23F1E3D53DFE}" destId="{ECC2B187-2B65-42BE-88BA-59AA1573113F}" srcOrd="0" destOrd="0" presId="urn:microsoft.com/office/officeart/2005/8/layout/hList1"/>
    <dgm:cxn modelId="{D5FF8E6B-4E37-4A88-A750-E8209662519F}" srcId="{A711C522-487B-4B34-B07C-E6B0813BA76A}" destId="{8C0F6F0A-3E90-4BEA-925B-6266833A59BF}" srcOrd="2" destOrd="0" parTransId="{1B9513BE-FE49-4CBE-A591-59FC0E35262F}" sibTransId="{85B61AE0-F5C3-4E4B-9F30-20DE3FBA956E}"/>
    <dgm:cxn modelId="{6D7CE3B4-F43A-4292-BCC3-75C29174AD7A}" srcId="{EB6C3967-913D-4ED3-AAD2-87789DF0021E}" destId="{6B26487B-6C0E-4E16-AECF-0B604A5A0867}" srcOrd="0" destOrd="0" parTransId="{68F65138-E941-4B3C-9C20-D8ECA0497FBA}" sibTransId="{25933D56-CAFC-40CA-8FF4-BB7F5AA8417A}"/>
    <dgm:cxn modelId="{5EFA2C5D-5D99-4596-83D3-9515504977A0}" type="presOf" srcId="{7C83D14F-B20B-4D66-AEB0-15E639DAFE31}" destId="{ABE6917A-24B5-49CE-8E26-A326D8F4556E}" srcOrd="0" destOrd="4" presId="urn:microsoft.com/office/officeart/2005/8/layout/hList1"/>
    <dgm:cxn modelId="{A2601672-297D-4D50-A046-87256ADD36E5}" type="presOf" srcId="{E3F0EC01-A0BC-47DC-91C6-9C92FF60C683}" destId="{AEC4F933-42C7-4623-BCE9-98D660DBF0BA}" srcOrd="0" destOrd="0" presId="urn:microsoft.com/office/officeart/2005/8/layout/hList1"/>
    <dgm:cxn modelId="{2ECAFE1D-894D-4F06-98B7-259146660E6D}" srcId="{EB6C3967-913D-4ED3-AAD2-87789DF0021E}" destId="{F4F22AD7-CB14-4200-978A-3599159529A5}" srcOrd="1" destOrd="0" parTransId="{A0557F43-0A76-463F-A016-6AA79FB5D7FB}" sibTransId="{8DAF4C4A-4C87-49DF-930B-2BD5A47343AB}"/>
    <dgm:cxn modelId="{E0318727-5951-489C-9128-8CAFABA73105}" srcId="{E29C0C9F-CD61-4973-8309-B72F1292F67E}" destId="{163F5788-86EF-4F46-911D-502CC0915C88}" srcOrd="1" destOrd="0" parTransId="{A49C12A4-1773-44FE-961C-05EE22A225E7}" sibTransId="{EF5B404E-5183-42F2-9EAE-A25E55C172D2}"/>
    <dgm:cxn modelId="{4FEABE3F-2F8E-4133-AF09-E8D1308C6259}" srcId="{89EEE70F-F225-48FF-84DF-DF154C84D734}" destId="{A711C522-487B-4B34-B07C-E6B0813BA76A}" srcOrd="0" destOrd="0" parTransId="{A25CC1E9-8711-4EE2-99F9-F85DEF685266}" sibTransId="{243B4CF9-2C18-4DAC-A68F-8EE137A72AEF}"/>
    <dgm:cxn modelId="{B3C494A0-B7D7-4202-AB8B-18050A41B3DA}" type="presOf" srcId="{96266401-F13E-4AA4-AE5F-9404E38A4C4C}" destId="{FC373278-887E-4229-8D9D-60B4CAC2340F}" srcOrd="0" destOrd="2" presId="urn:microsoft.com/office/officeart/2005/8/layout/hList1"/>
    <dgm:cxn modelId="{41355BD1-4009-41D9-A83D-EA5895F6BC56}" type="presOf" srcId="{C322CFBD-ACB2-4368-98BC-004F4F8C43E9}" destId="{ECC2B187-2B65-42BE-88BA-59AA1573113F}" srcOrd="0" destOrd="1" presId="urn:microsoft.com/office/officeart/2005/8/layout/hList1"/>
    <dgm:cxn modelId="{3B993692-C9FE-4D0B-AB77-A8B83A556FD3}" type="presOf" srcId="{1A4A2ECF-45C9-4155-9DD0-4BC25981EA90}" destId="{FC373278-887E-4229-8D9D-60B4CAC2340F}" srcOrd="0" destOrd="3" presId="urn:microsoft.com/office/officeart/2005/8/layout/hList1"/>
    <dgm:cxn modelId="{0DB2CB5F-00E5-4889-B9A0-099A62F4949B}" srcId="{E29C0C9F-CD61-4973-8309-B72F1292F67E}" destId="{7C83D14F-B20B-4D66-AEB0-15E639DAFE31}" srcOrd="4" destOrd="0" parTransId="{DCAF7740-A86A-4BD0-9342-76DDDD7239A1}" sibTransId="{CB7022C8-5B98-4A3D-A083-CD728BF7C609}"/>
    <dgm:cxn modelId="{45D09F45-B756-451F-8920-2E77AF8B25D8}" srcId="{A711C522-487B-4B34-B07C-E6B0813BA76A}" destId="{588AFFB8-9894-4346-B866-E8895875DDCB}" srcOrd="0" destOrd="0" parTransId="{2689053B-E7F1-4997-9432-26ABBD245FA4}" sibTransId="{36BC3573-9DA2-4107-B9DC-6EE60AA9B2A2}"/>
    <dgm:cxn modelId="{94D40B41-AFB8-4A42-841B-B2E9664C0098}" type="presOf" srcId="{A711C522-487B-4B34-B07C-E6B0813BA76A}" destId="{14C45BA1-89DA-4426-B1F0-EE8A38A26EF4}" srcOrd="0" destOrd="0" presId="urn:microsoft.com/office/officeart/2005/8/layout/hList1"/>
    <dgm:cxn modelId="{6D6792BA-F2DB-4E6A-BF68-D29502429F63}" srcId="{E29C0C9F-CD61-4973-8309-B72F1292F67E}" destId="{BB2672A4-13B1-4DF4-B311-12AB1C52E69D}" srcOrd="0" destOrd="0" parTransId="{C06E1A4B-3700-442E-B3A6-D70D1B2D29D6}" sibTransId="{35456BD6-ABE4-4DA3-BE77-DD867C3D0531}"/>
    <dgm:cxn modelId="{060F51CC-B733-4498-AE07-0D3EDB4DB235}" type="presOf" srcId="{6B26487B-6C0E-4E16-AECF-0B604A5A0867}" destId="{FC373278-887E-4229-8D9D-60B4CAC2340F}" srcOrd="0" destOrd="0" presId="urn:microsoft.com/office/officeart/2005/8/layout/hList1"/>
    <dgm:cxn modelId="{88776A98-7115-4BD6-98E7-66FD1DCA0AE3}" type="presOf" srcId="{163F5788-86EF-4F46-911D-502CC0915C88}" destId="{ABE6917A-24B5-49CE-8E26-A326D8F4556E}" srcOrd="0" destOrd="1" presId="urn:microsoft.com/office/officeart/2005/8/layout/hList1"/>
    <dgm:cxn modelId="{CF1BC8DC-615C-4083-ABA8-8053D6A36F76}" srcId="{E3F0EC01-A0BC-47DC-91C6-9C92FF60C683}" destId="{80BBB637-FE9F-4F13-A1D0-73B19503504C}" srcOrd="2" destOrd="0" parTransId="{5BF93052-79E5-4DD9-96D4-20D52CAB2621}" sibTransId="{96C908BF-8E7D-4CB5-9195-AC744D342FD0}"/>
    <dgm:cxn modelId="{A9CBA15F-7E5A-4011-A15F-970A06A40FED}" srcId="{EB6C3967-913D-4ED3-AAD2-87789DF0021E}" destId="{96266401-F13E-4AA4-AE5F-9404E38A4C4C}" srcOrd="2" destOrd="0" parTransId="{D4D0BE5C-9764-49DD-ACED-9757A1C2F16B}" sibTransId="{F367683A-BD9A-4984-842B-8DD5E083482F}"/>
    <dgm:cxn modelId="{B6839121-EF6B-4CB7-9857-56C977A340AE}" srcId="{E29C0C9F-CD61-4973-8309-B72F1292F67E}" destId="{EA832753-2995-4DA1-8788-3B6CF811560E}" srcOrd="2" destOrd="0" parTransId="{0E8587EE-86BB-4233-86CC-8B574F85DB93}" sibTransId="{3676808A-FCC0-4A26-8DD5-9753208D4634}"/>
    <dgm:cxn modelId="{AB0D39C5-9DAE-4B02-905A-6ED3BAC16C04}" srcId="{EB6C3967-913D-4ED3-AAD2-87789DF0021E}" destId="{1A4A2ECF-45C9-4155-9DD0-4BC25981EA90}" srcOrd="3" destOrd="0" parTransId="{36F18281-31B6-4ACF-B8C3-A2460EB91F95}" sibTransId="{98D04DD5-FA87-4CE5-80DF-C3B90AFC6BD5}"/>
    <dgm:cxn modelId="{A8CDBCC6-6F4C-4871-912F-E6AE5BAC0D78}" srcId="{E29C0C9F-CD61-4973-8309-B72F1292F67E}" destId="{8327598E-658D-4D0F-AC36-B255B1E786C6}" srcOrd="3" destOrd="0" parTransId="{5D05FC20-305D-4739-BFA8-8390D3DDC15A}" sibTransId="{219DD0DE-892F-45C9-8713-2A319D8E23E3}"/>
    <dgm:cxn modelId="{D11BADD0-A973-40B0-94F8-C27859162466}" type="presOf" srcId="{EB6C3967-913D-4ED3-AAD2-87789DF0021E}" destId="{BA51C7A6-5EA5-49D5-BFAC-E13E3FF1D715}" srcOrd="0" destOrd="0" presId="urn:microsoft.com/office/officeart/2005/8/layout/hList1"/>
    <dgm:cxn modelId="{1A3F4088-0B4F-456C-9211-99D12433AEBF}" type="presOf" srcId="{EA832753-2995-4DA1-8788-3B6CF811560E}" destId="{ABE6917A-24B5-49CE-8E26-A326D8F4556E}" srcOrd="0" destOrd="2" presId="urn:microsoft.com/office/officeart/2005/8/layout/hList1"/>
    <dgm:cxn modelId="{629B240F-28B5-4837-8194-76F56DABAEA0}" type="presOf" srcId="{8327598E-658D-4D0F-AC36-B255B1E786C6}" destId="{ABE6917A-24B5-49CE-8E26-A326D8F4556E}" srcOrd="0" destOrd="3" presId="urn:microsoft.com/office/officeart/2005/8/layout/hList1"/>
    <dgm:cxn modelId="{A99B7628-99E0-4D9F-B028-93040E49E023}" srcId="{A711C522-487B-4B34-B07C-E6B0813BA76A}" destId="{531DD8F0-5648-4F72-8FA2-BF63994D59A7}" srcOrd="3" destOrd="0" parTransId="{0D05A420-9DE9-4488-913D-544FF894896C}" sibTransId="{38D3D8A7-572F-4F53-97B8-5D7CDC74F416}"/>
    <dgm:cxn modelId="{8CC8388E-2D18-40E2-B2CA-7763469441C4}" srcId="{89EEE70F-F225-48FF-84DF-DF154C84D734}" destId="{EB6C3967-913D-4ED3-AAD2-87789DF0021E}" srcOrd="1" destOrd="0" parTransId="{51D5E6CD-EEB9-4236-ACA0-DFA26CF2879F}" sibTransId="{2BC060C9-F694-47A1-80D5-C6849146C08F}"/>
    <dgm:cxn modelId="{9281CB97-B00D-43A1-AC8E-A8E440D182B7}" srcId="{89EEE70F-F225-48FF-84DF-DF154C84D734}" destId="{E3F0EC01-A0BC-47DC-91C6-9C92FF60C683}" srcOrd="3" destOrd="0" parTransId="{86F63B25-0CE5-42CE-9C46-00C47430EABC}" sibTransId="{1217712B-DF75-4059-B6AB-B7B7421C226D}"/>
    <dgm:cxn modelId="{5B1320A5-02B2-42FE-91A1-233C13044175}" type="presOf" srcId="{F4F22AD7-CB14-4200-978A-3599159529A5}" destId="{FC373278-887E-4229-8D9D-60B4CAC2340F}" srcOrd="0" destOrd="1" presId="urn:microsoft.com/office/officeart/2005/8/layout/hList1"/>
    <dgm:cxn modelId="{470AA142-AA62-41A8-8A91-96FB97BBEF7B}" srcId="{E3F0EC01-A0BC-47DC-91C6-9C92FF60C683}" destId="{497DAFCA-1D72-4024-B5A6-23F1E3D53DFE}" srcOrd="0" destOrd="0" parTransId="{3010611B-E520-4B70-96CF-F4AD5F00E2F3}" sibTransId="{31F7ED15-0900-4E4F-9C60-286362199C08}"/>
    <dgm:cxn modelId="{F13E8F3A-A830-4A10-9AF5-2992E5C41A24}" type="presOf" srcId="{E29C0C9F-CD61-4973-8309-B72F1292F67E}" destId="{9E795C1B-207A-460C-8523-CC0772290C34}" srcOrd="0" destOrd="0" presId="urn:microsoft.com/office/officeart/2005/8/layout/hList1"/>
    <dgm:cxn modelId="{C731253F-0D4D-42CF-9A79-F4D5A6BE58CB}" type="presOf" srcId="{8C0F6F0A-3E90-4BEA-925B-6266833A59BF}" destId="{AE53C3BB-E84E-4B2E-94DB-2E6936EF51F0}" srcOrd="0" destOrd="2" presId="urn:microsoft.com/office/officeart/2005/8/layout/hList1"/>
    <dgm:cxn modelId="{CDDAC30B-189F-46BE-A221-12AAD2BA6359}" type="presOf" srcId="{89EEE70F-F225-48FF-84DF-DF154C84D734}" destId="{D2F58670-89CD-432A-A5F5-A5B96D7BE2F6}" srcOrd="0" destOrd="0" presId="urn:microsoft.com/office/officeart/2005/8/layout/hList1"/>
    <dgm:cxn modelId="{DFEB2492-FF69-442E-A838-01541F95C469}" srcId="{89EEE70F-F225-48FF-84DF-DF154C84D734}" destId="{E29C0C9F-CD61-4973-8309-B72F1292F67E}" srcOrd="2" destOrd="0" parTransId="{3CFDDD77-7C94-417E-A0A0-B3E4717531A6}" sibTransId="{34633EBB-5E14-4D7F-86A4-81C4E368FD8E}"/>
    <dgm:cxn modelId="{9595E704-C26B-4A06-A3E8-A66C056DA06A}" type="presOf" srcId="{996C2AD1-BA32-48EE-983B-ABBF298C22D1}" destId="{AE53C3BB-E84E-4B2E-94DB-2E6936EF51F0}" srcOrd="0" destOrd="1" presId="urn:microsoft.com/office/officeart/2005/8/layout/hList1"/>
    <dgm:cxn modelId="{34752054-0562-4539-9D32-2E28C9365244}" type="presOf" srcId="{588AFFB8-9894-4346-B866-E8895875DDCB}" destId="{AE53C3BB-E84E-4B2E-94DB-2E6936EF51F0}" srcOrd="0" destOrd="0" presId="urn:microsoft.com/office/officeart/2005/8/layout/hList1"/>
    <dgm:cxn modelId="{1295E08B-2E35-45D5-A43E-560A45CE0A58}" type="presParOf" srcId="{D2F58670-89CD-432A-A5F5-A5B96D7BE2F6}" destId="{D6CB6F58-E8CE-498D-9B54-19ED5F277E74}" srcOrd="0" destOrd="0" presId="urn:microsoft.com/office/officeart/2005/8/layout/hList1"/>
    <dgm:cxn modelId="{C521E4EC-A556-436B-84D2-620F6C1B25C9}" type="presParOf" srcId="{D6CB6F58-E8CE-498D-9B54-19ED5F277E74}" destId="{14C45BA1-89DA-4426-B1F0-EE8A38A26EF4}" srcOrd="0" destOrd="0" presId="urn:microsoft.com/office/officeart/2005/8/layout/hList1"/>
    <dgm:cxn modelId="{A96BA411-4647-461D-84CF-F71D55B3D277}" type="presParOf" srcId="{D6CB6F58-E8CE-498D-9B54-19ED5F277E74}" destId="{AE53C3BB-E84E-4B2E-94DB-2E6936EF51F0}" srcOrd="1" destOrd="0" presId="urn:microsoft.com/office/officeart/2005/8/layout/hList1"/>
    <dgm:cxn modelId="{7B67AF5E-0F4C-480C-8E19-AA1CF3EC7D10}" type="presParOf" srcId="{D2F58670-89CD-432A-A5F5-A5B96D7BE2F6}" destId="{2BC041D2-21FB-4F00-AE33-AC132F4862C2}" srcOrd="1" destOrd="0" presId="urn:microsoft.com/office/officeart/2005/8/layout/hList1"/>
    <dgm:cxn modelId="{5B745CC9-26B4-4187-87BC-DDD5D4EC1265}" type="presParOf" srcId="{D2F58670-89CD-432A-A5F5-A5B96D7BE2F6}" destId="{49392F9E-4FD4-48D7-8CD6-D4CA0489964D}" srcOrd="2" destOrd="0" presId="urn:microsoft.com/office/officeart/2005/8/layout/hList1"/>
    <dgm:cxn modelId="{D9A40693-A3F9-48D5-9A23-E281C2279622}" type="presParOf" srcId="{49392F9E-4FD4-48D7-8CD6-D4CA0489964D}" destId="{BA51C7A6-5EA5-49D5-BFAC-E13E3FF1D715}" srcOrd="0" destOrd="0" presId="urn:microsoft.com/office/officeart/2005/8/layout/hList1"/>
    <dgm:cxn modelId="{116C29C5-7162-49A6-BFBC-E555D368D04D}" type="presParOf" srcId="{49392F9E-4FD4-48D7-8CD6-D4CA0489964D}" destId="{FC373278-887E-4229-8D9D-60B4CAC2340F}" srcOrd="1" destOrd="0" presId="urn:microsoft.com/office/officeart/2005/8/layout/hList1"/>
    <dgm:cxn modelId="{A555E542-E288-4F4B-85B8-968F82715260}" type="presParOf" srcId="{D2F58670-89CD-432A-A5F5-A5B96D7BE2F6}" destId="{83160593-0A22-4AF3-9FEE-01D89D46852E}" srcOrd="3" destOrd="0" presId="urn:microsoft.com/office/officeart/2005/8/layout/hList1"/>
    <dgm:cxn modelId="{000A42FB-5BD8-4F6A-925B-56EA7BE11DDC}" type="presParOf" srcId="{D2F58670-89CD-432A-A5F5-A5B96D7BE2F6}" destId="{071CF693-0D9E-4B92-8538-1C53D7846B11}" srcOrd="4" destOrd="0" presId="urn:microsoft.com/office/officeart/2005/8/layout/hList1"/>
    <dgm:cxn modelId="{933D13DA-BD86-4AA3-821B-657250074E28}" type="presParOf" srcId="{071CF693-0D9E-4B92-8538-1C53D7846B11}" destId="{9E795C1B-207A-460C-8523-CC0772290C34}" srcOrd="0" destOrd="0" presId="urn:microsoft.com/office/officeart/2005/8/layout/hList1"/>
    <dgm:cxn modelId="{09993C1E-3400-4E12-8377-F7A30A3DDDE7}" type="presParOf" srcId="{071CF693-0D9E-4B92-8538-1C53D7846B11}" destId="{ABE6917A-24B5-49CE-8E26-A326D8F4556E}" srcOrd="1" destOrd="0" presId="urn:microsoft.com/office/officeart/2005/8/layout/hList1"/>
    <dgm:cxn modelId="{71C963F3-13D0-4AC1-A7BB-CF8C6A24C78C}" type="presParOf" srcId="{D2F58670-89CD-432A-A5F5-A5B96D7BE2F6}" destId="{6F1CA910-FBF0-4E2A-AE05-7CFE42A1C435}" srcOrd="5" destOrd="0" presId="urn:microsoft.com/office/officeart/2005/8/layout/hList1"/>
    <dgm:cxn modelId="{D4982803-5EE0-4156-BA25-AFC45E9BB34E}" type="presParOf" srcId="{D2F58670-89CD-432A-A5F5-A5B96D7BE2F6}" destId="{B6F0E394-39C3-49AD-BDF0-B1C34D169BDB}" srcOrd="6" destOrd="0" presId="urn:microsoft.com/office/officeart/2005/8/layout/hList1"/>
    <dgm:cxn modelId="{ED4CC2E0-5D51-4B7A-971E-0E35D33C56C2}" type="presParOf" srcId="{B6F0E394-39C3-49AD-BDF0-B1C34D169BDB}" destId="{AEC4F933-42C7-4623-BCE9-98D660DBF0BA}" srcOrd="0" destOrd="0" presId="urn:microsoft.com/office/officeart/2005/8/layout/hList1"/>
    <dgm:cxn modelId="{CA04B6C2-EE74-44CD-85F7-DACFB4A7AD5E}" type="presParOf" srcId="{B6F0E394-39C3-49AD-BDF0-B1C34D169BDB}" destId="{ECC2B187-2B65-42BE-88BA-59AA1573113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71B156-CBEB-406E-A0CF-4011D9CC34D9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F00D7F3B-DE44-47F4-9AF0-8B23F45DAD31}">
      <dgm:prSet phldrT="[besedilo]"/>
      <dgm:spPr/>
      <dgm:t>
        <a:bodyPr/>
        <a:lstStyle/>
        <a:p>
          <a:r>
            <a:rPr lang="sl-SI" dirty="0" smtClean="0">
              <a:solidFill>
                <a:schemeClr val="bg1"/>
              </a:solidFill>
            </a:rPr>
            <a:t>Intelektualne zmožnosti: razločevanje objektov (istost in enakost), empirični pojem, abstraktni pojem, pravilo, reševanje problemov in diskurz</a:t>
          </a:r>
          <a:endParaRPr lang="sl-SI" dirty="0">
            <a:solidFill>
              <a:schemeClr val="bg1"/>
            </a:solidFill>
          </a:endParaRPr>
        </a:p>
      </dgm:t>
    </dgm:pt>
    <dgm:pt modelId="{96056587-DBF3-4498-ABBF-4E424506D720}" type="parTrans" cxnId="{4528550B-ECE8-4989-84DE-2A1FFBBDDC76}">
      <dgm:prSet/>
      <dgm:spPr/>
      <dgm:t>
        <a:bodyPr/>
        <a:lstStyle/>
        <a:p>
          <a:endParaRPr lang="sl-SI"/>
        </a:p>
      </dgm:t>
    </dgm:pt>
    <dgm:pt modelId="{2E8991F3-C8FC-4EF8-B5E3-D146D890DFB9}" type="sibTrans" cxnId="{4528550B-ECE8-4989-84DE-2A1FFBBDDC76}">
      <dgm:prSet/>
      <dgm:spPr/>
      <dgm:t>
        <a:bodyPr/>
        <a:lstStyle/>
        <a:p>
          <a:endParaRPr lang="sl-SI"/>
        </a:p>
      </dgm:t>
    </dgm:pt>
    <dgm:pt modelId="{F47691E8-D31A-48BA-B5E7-68EFF01747CF}">
      <dgm:prSet phldrT="[besedilo]"/>
      <dgm:spPr/>
      <dgm:t>
        <a:bodyPr/>
        <a:lstStyle/>
        <a:p>
          <a:r>
            <a:rPr lang="sl-SI" dirty="0" smtClean="0"/>
            <a:t>Osnovno in konceptualno znanje</a:t>
          </a:r>
          <a:endParaRPr lang="sl-SI" dirty="0"/>
        </a:p>
      </dgm:t>
    </dgm:pt>
    <dgm:pt modelId="{BEEBDEB5-19AE-49FD-9DB0-6182D596F3AD}" type="parTrans" cxnId="{DA9DE622-5D22-463E-8F27-0A87DCBE4D0E}">
      <dgm:prSet/>
      <dgm:spPr/>
      <dgm:t>
        <a:bodyPr/>
        <a:lstStyle/>
        <a:p>
          <a:endParaRPr lang="sl-SI"/>
        </a:p>
      </dgm:t>
    </dgm:pt>
    <dgm:pt modelId="{1AB1D7B7-396A-4700-9203-AB8D563AEFC7}" type="sibTrans" cxnId="{DA9DE622-5D22-463E-8F27-0A87DCBE4D0E}">
      <dgm:prSet/>
      <dgm:spPr/>
      <dgm:t>
        <a:bodyPr/>
        <a:lstStyle/>
        <a:p>
          <a:endParaRPr lang="sl-SI"/>
        </a:p>
      </dgm:t>
    </dgm:pt>
    <dgm:pt modelId="{9B283136-BF3F-47F7-8652-2977ECD570E7}">
      <dgm:prSet phldrT="[besedilo]"/>
      <dgm:spPr/>
      <dgm:t>
        <a:bodyPr/>
        <a:lstStyle/>
        <a:p>
          <a:r>
            <a:rPr lang="sl-SI" dirty="0" smtClean="0"/>
            <a:t>Proceduralno znanje: rutinsko in kompleksno</a:t>
          </a:r>
          <a:endParaRPr lang="sl-SI" dirty="0"/>
        </a:p>
      </dgm:t>
    </dgm:pt>
    <dgm:pt modelId="{58E390C0-2317-46EA-A8B6-156345E57D97}" type="parTrans" cxnId="{F6109912-EB79-434E-B9C8-F8360D494FC2}">
      <dgm:prSet/>
      <dgm:spPr/>
      <dgm:t>
        <a:bodyPr/>
        <a:lstStyle/>
        <a:p>
          <a:endParaRPr lang="sl-SI"/>
        </a:p>
      </dgm:t>
    </dgm:pt>
    <dgm:pt modelId="{542D128B-6C81-47BB-BB44-90B634C821AB}" type="sibTrans" cxnId="{F6109912-EB79-434E-B9C8-F8360D494FC2}">
      <dgm:prSet/>
      <dgm:spPr/>
      <dgm:t>
        <a:bodyPr/>
        <a:lstStyle/>
        <a:p>
          <a:endParaRPr lang="sl-SI"/>
        </a:p>
      </dgm:t>
    </dgm:pt>
    <dgm:pt modelId="{BFA123D4-C668-46A0-9BB2-975412607034}">
      <dgm:prSet phldrT="[besedilo]"/>
      <dgm:spPr/>
      <dgm:t>
        <a:bodyPr/>
        <a:lstStyle/>
        <a:p>
          <a:r>
            <a:rPr lang="sl-SI" dirty="0" smtClean="0"/>
            <a:t>Problemsko znanje</a:t>
          </a:r>
          <a:endParaRPr lang="sl-SI" dirty="0"/>
        </a:p>
      </dgm:t>
    </dgm:pt>
    <dgm:pt modelId="{24D6514F-E36A-4C4E-B219-7256ACB12604}" type="parTrans" cxnId="{8F446A68-A340-4DC1-8078-DB9BB009D955}">
      <dgm:prSet/>
      <dgm:spPr/>
      <dgm:t>
        <a:bodyPr/>
        <a:lstStyle/>
        <a:p>
          <a:endParaRPr lang="sl-SI"/>
        </a:p>
      </dgm:t>
    </dgm:pt>
    <dgm:pt modelId="{382F600D-3A23-4C09-BC2B-6BC6F3CC9831}" type="sibTrans" cxnId="{8F446A68-A340-4DC1-8078-DB9BB009D955}">
      <dgm:prSet/>
      <dgm:spPr/>
      <dgm:t>
        <a:bodyPr/>
        <a:lstStyle/>
        <a:p>
          <a:endParaRPr lang="sl-SI"/>
        </a:p>
      </dgm:t>
    </dgm:pt>
    <dgm:pt modelId="{D38003F8-D3D2-4977-AA3F-D3CDD2702E08}" type="pres">
      <dgm:prSet presAssocID="{C971B156-CBEB-406E-A0CF-4011D9CC34D9}" presName="composite" presStyleCnt="0">
        <dgm:presLayoutVars>
          <dgm:chMax val="1"/>
          <dgm:dir/>
          <dgm:resizeHandles val="exact"/>
        </dgm:presLayoutVars>
      </dgm:prSet>
      <dgm:spPr/>
    </dgm:pt>
    <dgm:pt modelId="{5BB205EE-1E96-44B4-844E-AE8FFFE6A3EF}" type="pres">
      <dgm:prSet presAssocID="{F00D7F3B-DE44-47F4-9AF0-8B23F45DAD31}" presName="roof" presStyleLbl="dkBgShp" presStyleIdx="0" presStyleCnt="2"/>
      <dgm:spPr/>
      <dgm:t>
        <a:bodyPr/>
        <a:lstStyle/>
        <a:p>
          <a:endParaRPr lang="sl-SI"/>
        </a:p>
      </dgm:t>
    </dgm:pt>
    <dgm:pt modelId="{FCD20465-BD63-47E6-A16D-7FB8546075BF}" type="pres">
      <dgm:prSet presAssocID="{F00D7F3B-DE44-47F4-9AF0-8B23F45DAD31}" presName="pillars" presStyleCnt="0"/>
      <dgm:spPr/>
    </dgm:pt>
    <dgm:pt modelId="{7BC73CDB-85D8-4BE2-B551-46EA479CF94F}" type="pres">
      <dgm:prSet presAssocID="{F00D7F3B-DE44-47F4-9AF0-8B23F45DAD31}" presName="pillar1" presStyleLbl="node1" presStyleIdx="0" presStyleCnt="3">
        <dgm:presLayoutVars>
          <dgm:bulletEnabled val="1"/>
        </dgm:presLayoutVars>
      </dgm:prSet>
      <dgm:spPr/>
    </dgm:pt>
    <dgm:pt modelId="{10214163-41A6-4730-AB42-AF1FB8944EF8}" type="pres">
      <dgm:prSet presAssocID="{9B283136-BF3F-47F7-8652-2977ECD570E7}" presName="pillarX" presStyleLbl="node1" presStyleIdx="1" presStyleCnt="3" custLinFactNeighborY="812">
        <dgm:presLayoutVars>
          <dgm:bulletEnabled val="1"/>
        </dgm:presLayoutVars>
      </dgm:prSet>
      <dgm:spPr/>
    </dgm:pt>
    <dgm:pt modelId="{2354019D-2A9D-4C70-88E1-B08A06004374}" type="pres">
      <dgm:prSet presAssocID="{BFA123D4-C668-46A0-9BB2-975412607034}" presName="pillarX" presStyleLbl="node1" presStyleIdx="2" presStyleCnt="3">
        <dgm:presLayoutVars>
          <dgm:bulletEnabled val="1"/>
        </dgm:presLayoutVars>
      </dgm:prSet>
      <dgm:spPr/>
    </dgm:pt>
    <dgm:pt modelId="{D5511C1A-7A73-4604-99DA-1E11BE1DE04F}" type="pres">
      <dgm:prSet presAssocID="{F00D7F3B-DE44-47F4-9AF0-8B23F45DAD31}" presName="base" presStyleLbl="dkBgShp" presStyleIdx="1" presStyleCnt="2"/>
      <dgm:spPr/>
    </dgm:pt>
  </dgm:ptLst>
  <dgm:cxnLst>
    <dgm:cxn modelId="{DA9DE622-5D22-463E-8F27-0A87DCBE4D0E}" srcId="{F00D7F3B-DE44-47F4-9AF0-8B23F45DAD31}" destId="{F47691E8-D31A-48BA-B5E7-68EFF01747CF}" srcOrd="0" destOrd="0" parTransId="{BEEBDEB5-19AE-49FD-9DB0-6182D596F3AD}" sibTransId="{1AB1D7B7-396A-4700-9203-AB8D563AEFC7}"/>
    <dgm:cxn modelId="{4825CEB4-D67F-4622-877E-87F84B957C16}" type="presOf" srcId="{F47691E8-D31A-48BA-B5E7-68EFF01747CF}" destId="{7BC73CDB-85D8-4BE2-B551-46EA479CF94F}" srcOrd="0" destOrd="0" presId="urn:microsoft.com/office/officeart/2005/8/layout/hList3"/>
    <dgm:cxn modelId="{ACB8161A-4021-4365-9EBB-BD325019CAC0}" type="presOf" srcId="{9B283136-BF3F-47F7-8652-2977ECD570E7}" destId="{10214163-41A6-4730-AB42-AF1FB8944EF8}" srcOrd="0" destOrd="0" presId="urn:microsoft.com/office/officeart/2005/8/layout/hList3"/>
    <dgm:cxn modelId="{433C3B12-E554-4C41-A0EB-3AF256421B18}" type="presOf" srcId="{C971B156-CBEB-406E-A0CF-4011D9CC34D9}" destId="{D38003F8-D3D2-4977-AA3F-D3CDD2702E08}" srcOrd="0" destOrd="0" presId="urn:microsoft.com/office/officeart/2005/8/layout/hList3"/>
    <dgm:cxn modelId="{A55F81E9-E3FF-4009-B858-EEE4F33A6ED4}" type="presOf" srcId="{BFA123D4-C668-46A0-9BB2-975412607034}" destId="{2354019D-2A9D-4C70-88E1-B08A06004374}" srcOrd="0" destOrd="0" presId="urn:microsoft.com/office/officeart/2005/8/layout/hList3"/>
    <dgm:cxn modelId="{8F446A68-A340-4DC1-8078-DB9BB009D955}" srcId="{F00D7F3B-DE44-47F4-9AF0-8B23F45DAD31}" destId="{BFA123D4-C668-46A0-9BB2-975412607034}" srcOrd="2" destOrd="0" parTransId="{24D6514F-E36A-4C4E-B219-7256ACB12604}" sibTransId="{382F600D-3A23-4C09-BC2B-6BC6F3CC9831}"/>
    <dgm:cxn modelId="{F6109912-EB79-434E-B9C8-F8360D494FC2}" srcId="{F00D7F3B-DE44-47F4-9AF0-8B23F45DAD31}" destId="{9B283136-BF3F-47F7-8652-2977ECD570E7}" srcOrd="1" destOrd="0" parTransId="{58E390C0-2317-46EA-A8B6-156345E57D97}" sibTransId="{542D128B-6C81-47BB-BB44-90B634C821AB}"/>
    <dgm:cxn modelId="{4528550B-ECE8-4989-84DE-2A1FFBBDDC76}" srcId="{C971B156-CBEB-406E-A0CF-4011D9CC34D9}" destId="{F00D7F3B-DE44-47F4-9AF0-8B23F45DAD31}" srcOrd="0" destOrd="0" parTransId="{96056587-DBF3-4498-ABBF-4E424506D720}" sibTransId="{2E8991F3-C8FC-4EF8-B5E3-D146D890DFB9}"/>
    <dgm:cxn modelId="{8DD631BF-C7E4-4B38-8A2A-CB57324DC334}" type="presOf" srcId="{F00D7F3B-DE44-47F4-9AF0-8B23F45DAD31}" destId="{5BB205EE-1E96-44B4-844E-AE8FFFE6A3EF}" srcOrd="0" destOrd="0" presId="urn:microsoft.com/office/officeart/2005/8/layout/hList3"/>
    <dgm:cxn modelId="{694FC900-7D6E-4550-A122-838D4D578773}" type="presParOf" srcId="{D38003F8-D3D2-4977-AA3F-D3CDD2702E08}" destId="{5BB205EE-1E96-44B4-844E-AE8FFFE6A3EF}" srcOrd="0" destOrd="0" presId="urn:microsoft.com/office/officeart/2005/8/layout/hList3"/>
    <dgm:cxn modelId="{3F9C3B48-8B7D-4455-815D-07BC320340C0}" type="presParOf" srcId="{D38003F8-D3D2-4977-AA3F-D3CDD2702E08}" destId="{FCD20465-BD63-47E6-A16D-7FB8546075BF}" srcOrd="1" destOrd="0" presId="urn:microsoft.com/office/officeart/2005/8/layout/hList3"/>
    <dgm:cxn modelId="{F5F15EF3-8180-4B91-B284-A7EC1B1ECFFD}" type="presParOf" srcId="{FCD20465-BD63-47E6-A16D-7FB8546075BF}" destId="{7BC73CDB-85D8-4BE2-B551-46EA479CF94F}" srcOrd="0" destOrd="0" presId="urn:microsoft.com/office/officeart/2005/8/layout/hList3"/>
    <dgm:cxn modelId="{3E6CB1EE-5670-48C5-ABD4-21B38B39CDD8}" type="presParOf" srcId="{FCD20465-BD63-47E6-A16D-7FB8546075BF}" destId="{10214163-41A6-4730-AB42-AF1FB8944EF8}" srcOrd="1" destOrd="0" presId="urn:microsoft.com/office/officeart/2005/8/layout/hList3"/>
    <dgm:cxn modelId="{282F6CFA-B73B-499F-BB15-B43B354F2596}" type="presParOf" srcId="{FCD20465-BD63-47E6-A16D-7FB8546075BF}" destId="{2354019D-2A9D-4C70-88E1-B08A06004374}" srcOrd="2" destOrd="0" presId="urn:microsoft.com/office/officeart/2005/8/layout/hList3"/>
    <dgm:cxn modelId="{C10EEBAF-83E1-4EBF-9D48-C6DACD8F5B20}" type="presParOf" srcId="{D38003F8-D3D2-4977-AA3F-D3CDD2702E08}" destId="{D5511C1A-7A73-4604-99DA-1E11BE1DE04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2E4245-CAD8-41FD-853A-CCA1BFF0226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61D3B007-0796-434A-8E25-278E40BC1C8F}">
      <dgm:prSet phldrT="[besedilo]"/>
      <dgm:spPr/>
      <dgm:t>
        <a:bodyPr/>
        <a:lstStyle/>
        <a:p>
          <a:r>
            <a:rPr lang="sl-SI" dirty="0" smtClean="0"/>
            <a:t>Kaj je sorazmerje?</a:t>
          </a:r>
          <a:endParaRPr lang="sl-SI" dirty="0"/>
        </a:p>
      </dgm:t>
    </dgm:pt>
    <dgm:pt modelId="{86D338D3-4BD5-47CD-87B4-5920058D9C22}" type="parTrans" cxnId="{5E63E3FA-02AD-4370-93E7-5041F7C92796}">
      <dgm:prSet/>
      <dgm:spPr/>
      <dgm:t>
        <a:bodyPr/>
        <a:lstStyle/>
        <a:p>
          <a:endParaRPr lang="sl-SI"/>
        </a:p>
      </dgm:t>
    </dgm:pt>
    <dgm:pt modelId="{3DC5D9A7-0331-4CE1-928D-EA7B9D5AB1EC}" type="sibTrans" cxnId="{5E63E3FA-02AD-4370-93E7-5041F7C92796}">
      <dgm:prSet/>
      <dgm:spPr/>
      <dgm:t>
        <a:bodyPr/>
        <a:lstStyle/>
        <a:p>
          <a:endParaRPr lang="sl-SI"/>
        </a:p>
      </dgm:t>
    </dgm:pt>
    <dgm:pt modelId="{9297E31B-C886-439A-91FA-973B84E2B215}">
      <dgm:prSet phldrT="[besedilo]"/>
      <dgm:spPr/>
      <dgm:t>
        <a:bodyPr/>
        <a:lstStyle/>
        <a:p>
          <a:r>
            <a:rPr lang="sl-SI" altLang="sl-SI" dirty="0" smtClean="0"/>
            <a:t>Na daljici AB nariši točko P tako, da bo veljalo razmerje AP : AB = 2 : 7.</a:t>
          </a:r>
        </a:p>
        <a:p>
          <a:r>
            <a:rPr lang="sl-SI" altLang="sl-SI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rPr>
            <a:t>Opiši postopek reševanja.</a:t>
          </a:r>
          <a:endParaRPr lang="sl-SI" dirty="0">
            <a:latin typeface="+mj-lt"/>
          </a:endParaRPr>
        </a:p>
      </dgm:t>
    </dgm:pt>
    <dgm:pt modelId="{AB25F985-6E11-4346-A324-24B4742F2A51}" type="parTrans" cxnId="{4BB6B506-8567-4A4F-ADAD-162F663894BE}">
      <dgm:prSet/>
      <dgm:spPr/>
      <dgm:t>
        <a:bodyPr/>
        <a:lstStyle/>
        <a:p>
          <a:endParaRPr lang="sl-SI"/>
        </a:p>
      </dgm:t>
    </dgm:pt>
    <dgm:pt modelId="{8D5B5163-CE95-4909-885D-CA7BBD34A26A}" type="sibTrans" cxnId="{4BB6B506-8567-4A4F-ADAD-162F663894BE}">
      <dgm:prSet/>
      <dgm:spPr/>
      <dgm:t>
        <a:bodyPr/>
        <a:lstStyle/>
        <a:p>
          <a:endParaRPr lang="sl-SI"/>
        </a:p>
      </dgm:t>
    </dgm:pt>
    <dgm:pt modelId="{D289436B-8628-4E6E-B6CF-323EA88369E2}">
      <dgm:prSet phldrT="[besedilo]"/>
      <dgm:spPr/>
      <dgm:t>
        <a:bodyPr/>
        <a:lstStyle/>
        <a:p>
          <a:r>
            <a:rPr lang="sl-SI" altLang="sl-SI" dirty="0" smtClean="0"/>
            <a:t>Stranice nekega trikotnika so v 10 cm, 12 cm, 18 cm. Podoben trikotnik ima obseg 160 cm. Kolikšne so njegove stranice?</a:t>
          </a:r>
          <a:endParaRPr lang="sl-SI" dirty="0"/>
        </a:p>
      </dgm:t>
    </dgm:pt>
    <dgm:pt modelId="{B622D7FB-B0D4-46F1-A877-3B0AA7BD8194}" type="parTrans" cxnId="{414CCDD6-BBC7-4C2B-976B-3B74B3A21C4F}">
      <dgm:prSet/>
      <dgm:spPr/>
      <dgm:t>
        <a:bodyPr/>
        <a:lstStyle/>
        <a:p>
          <a:endParaRPr lang="sl-SI"/>
        </a:p>
      </dgm:t>
    </dgm:pt>
    <dgm:pt modelId="{E5AE92F9-F0D1-41D7-A313-4E0C0F6B8225}" type="sibTrans" cxnId="{414CCDD6-BBC7-4C2B-976B-3B74B3A21C4F}">
      <dgm:prSet/>
      <dgm:spPr/>
      <dgm:t>
        <a:bodyPr/>
        <a:lstStyle/>
        <a:p>
          <a:endParaRPr lang="sl-SI"/>
        </a:p>
      </dgm:t>
    </dgm:pt>
    <mc:AlternateContent xmlns:mc="http://schemas.openxmlformats.org/markup-compatibility/2006">
      <mc:Choice xmlns:a14="http://schemas.microsoft.com/office/drawing/2010/main" Requires="a14">
        <dgm:pt modelId="{F0FA81C5-D908-446D-BC82-01897651D0F9}">
          <dgm:prSet phldrT="[besedilo]"/>
          <dgm:spPr/>
          <dgm:t>
            <a:bodyPr/>
            <a:lstStyle/>
            <a:p>
              <a:r>
                <a:rPr lang="sl-SI" altLang="sl-SI" dirty="0" smtClean="0"/>
                <a:t>V rombu sta diagonali v razmerju 6:7, ploščina </a:t>
              </a:r>
              <a:r>
                <a:rPr lang="sl-SI" altLang="sl-SI" dirty="0" smtClean="0"/>
                <a:t>romba </a:t>
              </a:r>
              <a:r>
                <a:rPr lang="sl-SI" altLang="sl-SI" dirty="0"/>
                <a:t>je 189 </a:t>
              </a:r>
              <a14:m>
                <m:oMath xmlns:m="http://schemas.openxmlformats.org/officeDocument/2006/math">
                  <m:r>
                    <a:rPr lang="sl-SI" altLang="sl-SI" i="1" dirty="0" smtClean="0">
                      <a:latin typeface="Cambria Math" panose="02040503050406030204" pitchFamily="18" charset="0"/>
                    </a:rPr>
                    <m:t>𝑐</m:t>
                  </m:r>
                  <m:sSup>
                    <m:sSupPr>
                      <m:ctrlPr>
                        <a:rPr lang="sl-SI" altLang="sl-SI" i="1" dirty="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sl-SI" altLang="sl-SI" i="1" dirty="0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p>
                      <m:r>
                        <a:rPr lang="sl-SI" altLang="sl-SI" i="0" dirty="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oMath>
              </a14:m>
              <a:r>
                <a:rPr lang="sl-SI" altLang="sl-SI" dirty="0" smtClean="0"/>
                <a:t>. Izračunaj </a:t>
              </a:r>
              <a:r>
                <a:rPr lang="sl-SI" altLang="sl-SI" dirty="0"/>
                <a:t>diagonali in  obseg </a:t>
              </a:r>
              <a:r>
                <a:rPr lang="sl-SI" altLang="sl-SI" dirty="0" smtClean="0"/>
                <a:t>včrtanega kroga. </a:t>
              </a:r>
              <a:r>
                <a:rPr lang="sl-SI" altLang="sl-SI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Opiši </a:t>
              </a:r>
              <a:r>
                <a:rPr lang="sl-SI" altLang="sl-SI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potek reševanja.</a:t>
              </a:r>
              <a:endParaRPr lang="sl-SI" dirty="0">
                <a:latin typeface="+mj-lt"/>
              </a:endParaRPr>
            </a:p>
          </dgm:t>
        </dgm:pt>
      </mc:Choice>
      <mc:Fallback>
        <dgm:pt modelId="{F0FA81C5-D908-446D-BC82-01897651D0F9}">
          <dgm:prSet phldrT="[besedilo]"/>
          <dgm:spPr/>
          <dgm:t>
            <a:bodyPr/>
            <a:lstStyle/>
            <a:p>
              <a:r>
                <a:rPr lang="sl-SI" altLang="sl-SI" dirty="0" smtClean="0"/>
                <a:t>V rombu sta diagonali v razmerju 6:7, ploščina </a:t>
              </a:r>
              <a:r>
                <a:rPr lang="sl-SI" altLang="sl-SI" dirty="0" smtClean="0"/>
                <a:t>romba </a:t>
              </a:r>
              <a:r>
                <a:rPr lang="sl-SI" altLang="sl-SI" dirty="0"/>
                <a:t>je 189 </a:t>
              </a:r>
              <a:r>
                <a:rPr lang="sl-SI" altLang="sl-SI" i="0" dirty="0" smtClean="0">
                  <a:latin typeface="Cambria Math" panose="02040503050406030204" pitchFamily="18" charset="0"/>
                </a:rPr>
                <a:t>𝑐𝑚^2</a:t>
              </a:r>
              <a:r>
                <a:rPr lang="sl-SI" altLang="sl-SI" dirty="0" smtClean="0"/>
                <a:t>. Izračunaj </a:t>
              </a:r>
              <a:r>
                <a:rPr lang="sl-SI" altLang="sl-SI" dirty="0"/>
                <a:t>diagonali in  obseg </a:t>
              </a:r>
              <a:r>
                <a:rPr lang="sl-SI" altLang="sl-SI" dirty="0" smtClean="0"/>
                <a:t>včrtanega kroga. </a:t>
              </a:r>
              <a:r>
                <a:rPr lang="sl-SI" altLang="sl-SI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Opiši </a:t>
              </a:r>
              <a:r>
                <a:rPr lang="sl-SI" altLang="sl-SI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j-lt"/>
                </a:rPr>
                <a:t>potek reševanja.</a:t>
              </a:r>
              <a:endParaRPr lang="sl-SI" dirty="0">
                <a:latin typeface="+mj-lt"/>
              </a:endParaRPr>
            </a:p>
          </dgm:t>
        </dgm:pt>
      </mc:Fallback>
    </mc:AlternateContent>
    <dgm:pt modelId="{F7758FE1-0A10-47DA-B717-1732F5A4E713}" type="parTrans" cxnId="{A88666DB-8771-4F50-9389-8B66D9A2D597}">
      <dgm:prSet/>
      <dgm:spPr/>
      <dgm:t>
        <a:bodyPr/>
        <a:lstStyle/>
        <a:p>
          <a:endParaRPr lang="sl-SI"/>
        </a:p>
      </dgm:t>
    </dgm:pt>
    <dgm:pt modelId="{BA6D575D-80EE-4F5E-A77E-3CFEC42E4BDA}" type="sibTrans" cxnId="{A88666DB-8771-4F50-9389-8B66D9A2D597}">
      <dgm:prSet/>
      <dgm:spPr/>
      <dgm:t>
        <a:bodyPr/>
        <a:lstStyle/>
        <a:p>
          <a:endParaRPr lang="sl-SI"/>
        </a:p>
      </dgm:t>
    </dgm:pt>
    <dgm:pt modelId="{8E6B1274-520C-425E-9A57-DDE06E974214}" type="pres">
      <dgm:prSet presAssocID="{FF2E4245-CAD8-41FD-853A-CCA1BFF0226F}" presName="rootnode" presStyleCnt="0">
        <dgm:presLayoutVars>
          <dgm:chMax/>
          <dgm:chPref/>
          <dgm:dir/>
          <dgm:animLvl val="lvl"/>
        </dgm:presLayoutVars>
      </dgm:prSet>
      <dgm:spPr/>
    </dgm:pt>
    <dgm:pt modelId="{A7CF7879-D753-4D67-A5CB-80BA9880BE39}" type="pres">
      <dgm:prSet presAssocID="{61D3B007-0796-434A-8E25-278E40BC1C8F}" presName="composite" presStyleCnt="0"/>
      <dgm:spPr/>
    </dgm:pt>
    <dgm:pt modelId="{2587B86F-7527-46D6-80F1-E06D3FAB88B4}" type="pres">
      <dgm:prSet presAssocID="{61D3B007-0796-434A-8E25-278E40BC1C8F}" presName="LShape" presStyleLbl="alignNode1" presStyleIdx="0" presStyleCnt="7"/>
      <dgm:spPr/>
    </dgm:pt>
    <dgm:pt modelId="{D651B49F-E7F2-4B57-A9C0-74A50985B872}" type="pres">
      <dgm:prSet presAssocID="{61D3B007-0796-434A-8E25-278E40BC1C8F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DFAEBBD-A29D-409C-98D1-0693E33987FE}" type="pres">
      <dgm:prSet presAssocID="{61D3B007-0796-434A-8E25-278E40BC1C8F}" presName="Triangle" presStyleLbl="alignNode1" presStyleIdx="1" presStyleCnt="7"/>
      <dgm:spPr/>
    </dgm:pt>
    <dgm:pt modelId="{C7E6CAF1-3FC3-4212-8F03-249339E28FA5}" type="pres">
      <dgm:prSet presAssocID="{3DC5D9A7-0331-4CE1-928D-EA7B9D5AB1EC}" presName="sibTrans" presStyleCnt="0"/>
      <dgm:spPr/>
    </dgm:pt>
    <dgm:pt modelId="{EAF192BB-145F-4F90-8837-920E6BED68BC}" type="pres">
      <dgm:prSet presAssocID="{3DC5D9A7-0331-4CE1-928D-EA7B9D5AB1EC}" presName="space" presStyleCnt="0"/>
      <dgm:spPr/>
    </dgm:pt>
    <dgm:pt modelId="{E8966BEC-08F4-44EC-AAA5-F22F7F35A86A}" type="pres">
      <dgm:prSet presAssocID="{9297E31B-C886-439A-91FA-973B84E2B215}" presName="composite" presStyleCnt="0"/>
      <dgm:spPr/>
    </dgm:pt>
    <dgm:pt modelId="{BFD06880-399A-4D10-9969-38A8B5950717}" type="pres">
      <dgm:prSet presAssocID="{9297E31B-C886-439A-91FA-973B84E2B215}" presName="LShape" presStyleLbl="alignNode1" presStyleIdx="2" presStyleCnt="7"/>
      <dgm:spPr/>
    </dgm:pt>
    <dgm:pt modelId="{BF0D2748-07C0-4B4A-AA43-92FFF1C62872}" type="pres">
      <dgm:prSet presAssocID="{9297E31B-C886-439A-91FA-973B84E2B215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76F91556-E7B3-420A-B466-8FB9EC9AB0A9}" type="pres">
      <dgm:prSet presAssocID="{9297E31B-C886-439A-91FA-973B84E2B215}" presName="Triangle" presStyleLbl="alignNode1" presStyleIdx="3" presStyleCnt="7"/>
      <dgm:spPr/>
    </dgm:pt>
    <dgm:pt modelId="{32C5166F-CBA1-426D-971B-F14C2331EA74}" type="pres">
      <dgm:prSet presAssocID="{8D5B5163-CE95-4909-885D-CA7BBD34A26A}" presName="sibTrans" presStyleCnt="0"/>
      <dgm:spPr/>
    </dgm:pt>
    <dgm:pt modelId="{4645E8FA-5634-4BD0-A840-0C0B489316DD}" type="pres">
      <dgm:prSet presAssocID="{8D5B5163-CE95-4909-885D-CA7BBD34A26A}" presName="space" presStyleCnt="0"/>
      <dgm:spPr/>
    </dgm:pt>
    <dgm:pt modelId="{BF647630-E402-4242-9E91-57505C3763BD}" type="pres">
      <dgm:prSet presAssocID="{D289436B-8628-4E6E-B6CF-323EA88369E2}" presName="composite" presStyleCnt="0"/>
      <dgm:spPr/>
    </dgm:pt>
    <dgm:pt modelId="{4FCD4339-45CD-4139-9670-CB8CD9C1FD74}" type="pres">
      <dgm:prSet presAssocID="{D289436B-8628-4E6E-B6CF-323EA88369E2}" presName="LShape" presStyleLbl="alignNode1" presStyleIdx="4" presStyleCnt="7"/>
      <dgm:spPr/>
    </dgm:pt>
    <dgm:pt modelId="{D9AC76C7-2974-465E-8FE9-48343ADB5331}" type="pres">
      <dgm:prSet presAssocID="{D289436B-8628-4E6E-B6CF-323EA88369E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60B1424-2EBB-4A5A-97BC-E7D31365662A}" type="pres">
      <dgm:prSet presAssocID="{D289436B-8628-4E6E-B6CF-323EA88369E2}" presName="Triangle" presStyleLbl="alignNode1" presStyleIdx="5" presStyleCnt="7"/>
      <dgm:spPr/>
    </dgm:pt>
    <dgm:pt modelId="{63109238-8519-4A2D-88AC-1DF25C5BFE24}" type="pres">
      <dgm:prSet presAssocID="{E5AE92F9-F0D1-41D7-A313-4E0C0F6B8225}" presName="sibTrans" presStyleCnt="0"/>
      <dgm:spPr/>
    </dgm:pt>
    <dgm:pt modelId="{5D29A059-CAB1-41BB-9DB8-140FA17C8495}" type="pres">
      <dgm:prSet presAssocID="{E5AE92F9-F0D1-41D7-A313-4E0C0F6B8225}" presName="space" presStyleCnt="0"/>
      <dgm:spPr/>
    </dgm:pt>
    <dgm:pt modelId="{F2DB17CF-C594-48DE-BF3C-AAC501AAA91F}" type="pres">
      <dgm:prSet presAssocID="{F0FA81C5-D908-446D-BC82-01897651D0F9}" presName="composite" presStyleCnt="0"/>
      <dgm:spPr/>
    </dgm:pt>
    <dgm:pt modelId="{4CC3D997-86FD-49E3-AD13-B512D3AAC06F}" type="pres">
      <dgm:prSet presAssocID="{F0FA81C5-D908-446D-BC82-01897651D0F9}" presName="LShape" presStyleLbl="alignNode1" presStyleIdx="6" presStyleCnt="7"/>
      <dgm:spPr/>
    </dgm:pt>
    <dgm:pt modelId="{ABA6A6B8-1F0A-4D75-917F-FB9326D8C2C4}" type="pres">
      <dgm:prSet presAssocID="{F0FA81C5-D908-446D-BC82-01897651D0F9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1BAEED-10F0-48BA-AE1A-61BBA40CDA3D}" type="presOf" srcId="{FF2E4245-CAD8-41FD-853A-CCA1BFF0226F}" destId="{8E6B1274-520C-425E-9A57-DDE06E974214}" srcOrd="0" destOrd="0" presId="urn:microsoft.com/office/officeart/2009/3/layout/StepUpProcess"/>
    <dgm:cxn modelId="{D232BA28-894B-4DD1-AA5B-FF01DAA17E4A}" type="presOf" srcId="{D289436B-8628-4E6E-B6CF-323EA88369E2}" destId="{D9AC76C7-2974-465E-8FE9-48343ADB5331}" srcOrd="0" destOrd="0" presId="urn:microsoft.com/office/officeart/2009/3/layout/StepUpProcess"/>
    <dgm:cxn modelId="{D3FAAB4F-AE05-4358-84D1-20B1630296DF}" type="presOf" srcId="{9297E31B-C886-439A-91FA-973B84E2B215}" destId="{BF0D2748-07C0-4B4A-AA43-92FFF1C62872}" srcOrd="0" destOrd="0" presId="urn:microsoft.com/office/officeart/2009/3/layout/StepUpProcess"/>
    <dgm:cxn modelId="{414CCDD6-BBC7-4C2B-976B-3B74B3A21C4F}" srcId="{FF2E4245-CAD8-41FD-853A-CCA1BFF0226F}" destId="{D289436B-8628-4E6E-B6CF-323EA88369E2}" srcOrd="2" destOrd="0" parTransId="{B622D7FB-B0D4-46F1-A877-3B0AA7BD8194}" sibTransId="{E5AE92F9-F0D1-41D7-A313-4E0C0F6B8225}"/>
    <dgm:cxn modelId="{5E63E3FA-02AD-4370-93E7-5041F7C92796}" srcId="{FF2E4245-CAD8-41FD-853A-CCA1BFF0226F}" destId="{61D3B007-0796-434A-8E25-278E40BC1C8F}" srcOrd="0" destOrd="0" parTransId="{86D338D3-4BD5-47CD-87B4-5920058D9C22}" sibTransId="{3DC5D9A7-0331-4CE1-928D-EA7B9D5AB1EC}"/>
    <dgm:cxn modelId="{000ECE3C-0B40-4816-8950-1DA63C89F00B}" type="presOf" srcId="{F0FA81C5-D908-446D-BC82-01897651D0F9}" destId="{ABA6A6B8-1F0A-4D75-917F-FB9326D8C2C4}" srcOrd="0" destOrd="0" presId="urn:microsoft.com/office/officeart/2009/3/layout/StepUpProcess"/>
    <dgm:cxn modelId="{93BB2749-5853-4F45-BC84-7A7E8C4D7945}" type="presOf" srcId="{61D3B007-0796-434A-8E25-278E40BC1C8F}" destId="{D651B49F-E7F2-4B57-A9C0-74A50985B872}" srcOrd="0" destOrd="0" presId="urn:microsoft.com/office/officeart/2009/3/layout/StepUpProcess"/>
    <dgm:cxn modelId="{A88666DB-8771-4F50-9389-8B66D9A2D597}" srcId="{FF2E4245-CAD8-41FD-853A-CCA1BFF0226F}" destId="{F0FA81C5-D908-446D-BC82-01897651D0F9}" srcOrd="3" destOrd="0" parTransId="{F7758FE1-0A10-47DA-B717-1732F5A4E713}" sibTransId="{BA6D575D-80EE-4F5E-A77E-3CFEC42E4BDA}"/>
    <dgm:cxn modelId="{4BB6B506-8567-4A4F-ADAD-162F663894BE}" srcId="{FF2E4245-CAD8-41FD-853A-CCA1BFF0226F}" destId="{9297E31B-C886-439A-91FA-973B84E2B215}" srcOrd="1" destOrd="0" parTransId="{AB25F985-6E11-4346-A324-24B4742F2A51}" sibTransId="{8D5B5163-CE95-4909-885D-CA7BBD34A26A}"/>
    <dgm:cxn modelId="{9DF95434-71BA-4003-8BC3-85DDE149B4CF}" type="presParOf" srcId="{8E6B1274-520C-425E-9A57-DDE06E974214}" destId="{A7CF7879-D753-4D67-A5CB-80BA9880BE39}" srcOrd="0" destOrd="0" presId="urn:microsoft.com/office/officeart/2009/3/layout/StepUpProcess"/>
    <dgm:cxn modelId="{E5788137-BDF9-450C-B404-BDDBAC5BBBA6}" type="presParOf" srcId="{A7CF7879-D753-4D67-A5CB-80BA9880BE39}" destId="{2587B86F-7527-46D6-80F1-E06D3FAB88B4}" srcOrd="0" destOrd="0" presId="urn:microsoft.com/office/officeart/2009/3/layout/StepUpProcess"/>
    <dgm:cxn modelId="{77363DBD-4A08-4F67-B276-444AE14CBFCA}" type="presParOf" srcId="{A7CF7879-D753-4D67-A5CB-80BA9880BE39}" destId="{D651B49F-E7F2-4B57-A9C0-74A50985B872}" srcOrd="1" destOrd="0" presId="urn:microsoft.com/office/officeart/2009/3/layout/StepUpProcess"/>
    <dgm:cxn modelId="{160E310F-42F9-4516-BDB4-7B773CB9780A}" type="presParOf" srcId="{A7CF7879-D753-4D67-A5CB-80BA9880BE39}" destId="{6DFAEBBD-A29D-409C-98D1-0693E33987FE}" srcOrd="2" destOrd="0" presId="urn:microsoft.com/office/officeart/2009/3/layout/StepUpProcess"/>
    <dgm:cxn modelId="{FEB13076-31CF-42EE-8F79-38202C6461A6}" type="presParOf" srcId="{8E6B1274-520C-425E-9A57-DDE06E974214}" destId="{C7E6CAF1-3FC3-4212-8F03-249339E28FA5}" srcOrd="1" destOrd="0" presId="urn:microsoft.com/office/officeart/2009/3/layout/StepUpProcess"/>
    <dgm:cxn modelId="{CF5E5506-E844-44C1-94F1-35541949A91B}" type="presParOf" srcId="{C7E6CAF1-3FC3-4212-8F03-249339E28FA5}" destId="{EAF192BB-145F-4F90-8837-920E6BED68BC}" srcOrd="0" destOrd="0" presId="urn:microsoft.com/office/officeart/2009/3/layout/StepUpProcess"/>
    <dgm:cxn modelId="{5A714732-6965-4334-BEE2-2B8395FCFD5D}" type="presParOf" srcId="{8E6B1274-520C-425E-9A57-DDE06E974214}" destId="{E8966BEC-08F4-44EC-AAA5-F22F7F35A86A}" srcOrd="2" destOrd="0" presId="urn:microsoft.com/office/officeart/2009/3/layout/StepUpProcess"/>
    <dgm:cxn modelId="{51A71E91-9BC5-498D-B3C3-A9B7EECFD004}" type="presParOf" srcId="{E8966BEC-08F4-44EC-AAA5-F22F7F35A86A}" destId="{BFD06880-399A-4D10-9969-38A8B5950717}" srcOrd="0" destOrd="0" presId="urn:microsoft.com/office/officeart/2009/3/layout/StepUpProcess"/>
    <dgm:cxn modelId="{1A8F0971-A68C-4F1D-94EE-513B8DCD69F2}" type="presParOf" srcId="{E8966BEC-08F4-44EC-AAA5-F22F7F35A86A}" destId="{BF0D2748-07C0-4B4A-AA43-92FFF1C62872}" srcOrd="1" destOrd="0" presId="urn:microsoft.com/office/officeart/2009/3/layout/StepUpProcess"/>
    <dgm:cxn modelId="{60D75E4F-1774-427F-8167-27FB3430557C}" type="presParOf" srcId="{E8966BEC-08F4-44EC-AAA5-F22F7F35A86A}" destId="{76F91556-E7B3-420A-B466-8FB9EC9AB0A9}" srcOrd="2" destOrd="0" presId="urn:microsoft.com/office/officeart/2009/3/layout/StepUpProcess"/>
    <dgm:cxn modelId="{256157F4-0218-4810-B151-3EA8F14CE6CC}" type="presParOf" srcId="{8E6B1274-520C-425E-9A57-DDE06E974214}" destId="{32C5166F-CBA1-426D-971B-F14C2331EA74}" srcOrd="3" destOrd="0" presId="urn:microsoft.com/office/officeart/2009/3/layout/StepUpProcess"/>
    <dgm:cxn modelId="{4DE72813-25C1-44DA-A073-BFC43C787887}" type="presParOf" srcId="{32C5166F-CBA1-426D-971B-F14C2331EA74}" destId="{4645E8FA-5634-4BD0-A840-0C0B489316DD}" srcOrd="0" destOrd="0" presId="urn:microsoft.com/office/officeart/2009/3/layout/StepUpProcess"/>
    <dgm:cxn modelId="{025C66EB-F141-4795-A0F7-721AE438E04E}" type="presParOf" srcId="{8E6B1274-520C-425E-9A57-DDE06E974214}" destId="{BF647630-E402-4242-9E91-57505C3763BD}" srcOrd="4" destOrd="0" presId="urn:microsoft.com/office/officeart/2009/3/layout/StepUpProcess"/>
    <dgm:cxn modelId="{B0A48DD6-5C18-417C-92F0-E915064D4FE8}" type="presParOf" srcId="{BF647630-E402-4242-9E91-57505C3763BD}" destId="{4FCD4339-45CD-4139-9670-CB8CD9C1FD74}" srcOrd="0" destOrd="0" presId="urn:microsoft.com/office/officeart/2009/3/layout/StepUpProcess"/>
    <dgm:cxn modelId="{DEE4C4A8-1043-41CB-99CB-BD0E28A0DB15}" type="presParOf" srcId="{BF647630-E402-4242-9E91-57505C3763BD}" destId="{D9AC76C7-2974-465E-8FE9-48343ADB5331}" srcOrd="1" destOrd="0" presId="urn:microsoft.com/office/officeart/2009/3/layout/StepUpProcess"/>
    <dgm:cxn modelId="{C23400BC-7D03-4E55-973C-70C5C50BA757}" type="presParOf" srcId="{BF647630-E402-4242-9E91-57505C3763BD}" destId="{660B1424-2EBB-4A5A-97BC-E7D31365662A}" srcOrd="2" destOrd="0" presId="urn:microsoft.com/office/officeart/2009/3/layout/StepUpProcess"/>
    <dgm:cxn modelId="{D3BF593E-50CC-4A85-918F-A9421E2AE5EF}" type="presParOf" srcId="{8E6B1274-520C-425E-9A57-DDE06E974214}" destId="{63109238-8519-4A2D-88AC-1DF25C5BFE24}" srcOrd="5" destOrd="0" presId="urn:microsoft.com/office/officeart/2009/3/layout/StepUpProcess"/>
    <dgm:cxn modelId="{9A48B5C0-BB4C-48CB-BEAE-C6E227E3D7F0}" type="presParOf" srcId="{63109238-8519-4A2D-88AC-1DF25C5BFE24}" destId="{5D29A059-CAB1-41BB-9DB8-140FA17C8495}" srcOrd="0" destOrd="0" presId="urn:microsoft.com/office/officeart/2009/3/layout/StepUpProcess"/>
    <dgm:cxn modelId="{FA69E361-8DA0-464C-9BFE-5396F3E5F7CD}" type="presParOf" srcId="{8E6B1274-520C-425E-9A57-DDE06E974214}" destId="{F2DB17CF-C594-48DE-BF3C-AAC501AAA91F}" srcOrd="6" destOrd="0" presId="urn:microsoft.com/office/officeart/2009/3/layout/StepUpProcess"/>
    <dgm:cxn modelId="{12C1F23E-DE17-43A4-A4D4-30CDAB42607D}" type="presParOf" srcId="{F2DB17CF-C594-48DE-BF3C-AAC501AAA91F}" destId="{4CC3D997-86FD-49E3-AD13-B512D3AAC06F}" srcOrd="0" destOrd="0" presId="urn:microsoft.com/office/officeart/2009/3/layout/StepUpProcess"/>
    <dgm:cxn modelId="{F34D0C9B-9297-45B9-92C9-D2176747B50E}" type="presParOf" srcId="{F2DB17CF-C594-48DE-BF3C-AAC501AAA91F}" destId="{ABA6A6B8-1F0A-4D75-917F-FB9326D8C2C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2E4245-CAD8-41FD-853A-CCA1BFF0226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61D3B007-0796-434A-8E25-278E40BC1C8F}">
      <dgm:prSet phldrT="[besedilo]"/>
      <dgm:spPr/>
      <dgm:t>
        <a:bodyPr/>
        <a:lstStyle/>
        <a:p>
          <a:r>
            <a:rPr lang="sl-SI" dirty="0" smtClean="0"/>
            <a:t>Kaj je sorazmerje?</a:t>
          </a:r>
          <a:endParaRPr lang="sl-SI" dirty="0"/>
        </a:p>
      </dgm:t>
    </dgm:pt>
    <dgm:pt modelId="{86D338D3-4BD5-47CD-87B4-5920058D9C22}" type="parTrans" cxnId="{5E63E3FA-02AD-4370-93E7-5041F7C92796}">
      <dgm:prSet/>
      <dgm:spPr/>
      <dgm:t>
        <a:bodyPr/>
        <a:lstStyle/>
        <a:p>
          <a:endParaRPr lang="sl-SI"/>
        </a:p>
      </dgm:t>
    </dgm:pt>
    <dgm:pt modelId="{3DC5D9A7-0331-4CE1-928D-EA7B9D5AB1EC}" type="sibTrans" cxnId="{5E63E3FA-02AD-4370-93E7-5041F7C92796}">
      <dgm:prSet/>
      <dgm:spPr/>
      <dgm:t>
        <a:bodyPr/>
        <a:lstStyle/>
        <a:p>
          <a:endParaRPr lang="sl-SI"/>
        </a:p>
      </dgm:t>
    </dgm:pt>
    <dgm:pt modelId="{9297E31B-C886-439A-91FA-973B84E2B215}">
      <dgm:prSet phldrT="[besedilo]"/>
      <dgm:spPr/>
      <dgm:t>
        <a:bodyPr/>
        <a:lstStyle/>
        <a:p>
          <a:r>
            <a:rPr lang="sl-SI" altLang="sl-SI" dirty="0" smtClean="0"/>
            <a:t>Na daljici AB nariši točko P tako, da bo veljalo razmerje AP : AB = 2 : 7.</a:t>
          </a:r>
        </a:p>
        <a:p>
          <a:r>
            <a:rPr lang="sl-SI" altLang="sl-SI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rPr>
            <a:t>Opiši postopek reševanja.</a:t>
          </a:r>
          <a:endParaRPr lang="sl-SI" dirty="0">
            <a:latin typeface="+mj-lt"/>
          </a:endParaRPr>
        </a:p>
      </dgm:t>
    </dgm:pt>
    <dgm:pt modelId="{AB25F985-6E11-4346-A324-24B4742F2A51}" type="parTrans" cxnId="{4BB6B506-8567-4A4F-ADAD-162F663894BE}">
      <dgm:prSet/>
      <dgm:spPr/>
      <dgm:t>
        <a:bodyPr/>
        <a:lstStyle/>
        <a:p>
          <a:endParaRPr lang="sl-SI"/>
        </a:p>
      </dgm:t>
    </dgm:pt>
    <dgm:pt modelId="{8D5B5163-CE95-4909-885D-CA7BBD34A26A}" type="sibTrans" cxnId="{4BB6B506-8567-4A4F-ADAD-162F663894BE}">
      <dgm:prSet/>
      <dgm:spPr/>
      <dgm:t>
        <a:bodyPr/>
        <a:lstStyle/>
        <a:p>
          <a:endParaRPr lang="sl-SI"/>
        </a:p>
      </dgm:t>
    </dgm:pt>
    <dgm:pt modelId="{D289436B-8628-4E6E-B6CF-323EA88369E2}">
      <dgm:prSet phldrT="[besedilo]"/>
      <dgm:spPr/>
      <dgm:t>
        <a:bodyPr/>
        <a:lstStyle/>
        <a:p>
          <a:r>
            <a:rPr lang="sl-SI" altLang="sl-SI" dirty="0" smtClean="0"/>
            <a:t>Stranice nekega trikotnika so v 10 cm, 12 cm, 18 cm. Podoben trikotnik ima obseg 160 cm. Kolikšne so njegove stranice?</a:t>
          </a:r>
          <a:endParaRPr lang="sl-SI" dirty="0"/>
        </a:p>
      </dgm:t>
    </dgm:pt>
    <dgm:pt modelId="{B622D7FB-B0D4-46F1-A877-3B0AA7BD8194}" type="parTrans" cxnId="{414CCDD6-BBC7-4C2B-976B-3B74B3A21C4F}">
      <dgm:prSet/>
      <dgm:spPr/>
      <dgm:t>
        <a:bodyPr/>
        <a:lstStyle/>
        <a:p>
          <a:endParaRPr lang="sl-SI"/>
        </a:p>
      </dgm:t>
    </dgm:pt>
    <dgm:pt modelId="{E5AE92F9-F0D1-41D7-A313-4E0C0F6B8225}" type="sibTrans" cxnId="{414CCDD6-BBC7-4C2B-976B-3B74B3A21C4F}">
      <dgm:prSet/>
      <dgm:spPr/>
      <dgm:t>
        <a:bodyPr/>
        <a:lstStyle/>
        <a:p>
          <a:endParaRPr lang="sl-SI"/>
        </a:p>
      </dgm:t>
    </dgm:pt>
    <dgm:pt modelId="{F0FA81C5-D908-446D-BC82-01897651D0F9}">
      <dgm:prSet phldrT="[besedilo]"/>
      <dgm:spPr>
        <a:blipFill>
          <a:blip xmlns:r="http://schemas.openxmlformats.org/officeDocument/2006/relationships" r:embed="rId1"/>
          <a:stretch>
            <a:fillRect l="-3611" t="-1899" r="-6111" b="-3797"/>
          </a:stretch>
        </a:blipFill>
      </dgm:spPr>
      <dgm:t>
        <a:bodyPr/>
        <a:lstStyle/>
        <a:p>
          <a:r>
            <a:rPr lang="en-GB">
              <a:noFill/>
            </a:rPr>
            <a:t> </a:t>
          </a:r>
        </a:p>
      </dgm:t>
    </dgm:pt>
    <dgm:pt modelId="{F7758FE1-0A10-47DA-B717-1732F5A4E713}" type="parTrans" cxnId="{A88666DB-8771-4F50-9389-8B66D9A2D597}">
      <dgm:prSet/>
      <dgm:spPr/>
      <dgm:t>
        <a:bodyPr/>
        <a:lstStyle/>
        <a:p>
          <a:endParaRPr lang="sl-SI"/>
        </a:p>
      </dgm:t>
    </dgm:pt>
    <dgm:pt modelId="{BA6D575D-80EE-4F5E-A77E-3CFEC42E4BDA}" type="sibTrans" cxnId="{A88666DB-8771-4F50-9389-8B66D9A2D597}">
      <dgm:prSet/>
      <dgm:spPr/>
      <dgm:t>
        <a:bodyPr/>
        <a:lstStyle/>
        <a:p>
          <a:endParaRPr lang="sl-SI"/>
        </a:p>
      </dgm:t>
    </dgm:pt>
    <dgm:pt modelId="{8E6B1274-520C-425E-9A57-DDE06E974214}" type="pres">
      <dgm:prSet presAssocID="{FF2E4245-CAD8-41FD-853A-CCA1BFF0226F}" presName="rootnode" presStyleCnt="0">
        <dgm:presLayoutVars>
          <dgm:chMax/>
          <dgm:chPref/>
          <dgm:dir/>
          <dgm:animLvl val="lvl"/>
        </dgm:presLayoutVars>
      </dgm:prSet>
      <dgm:spPr/>
    </dgm:pt>
    <dgm:pt modelId="{A7CF7879-D753-4D67-A5CB-80BA9880BE39}" type="pres">
      <dgm:prSet presAssocID="{61D3B007-0796-434A-8E25-278E40BC1C8F}" presName="composite" presStyleCnt="0"/>
      <dgm:spPr/>
    </dgm:pt>
    <dgm:pt modelId="{2587B86F-7527-46D6-80F1-E06D3FAB88B4}" type="pres">
      <dgm:prSet presAssocID="{61D3B007-0796-434A-8E25-278E40BC1C8F}" presName="LShape" presStyleLbl="alignNode1" presStyleIdx="0" presStyleCnt="7"/>
      <dgm:spPr/>
    </dgm:pt>
    <dgm:pt modelId="{D651B49F-E7F2-4B57-A9C0-74A50985B872}" type="pres">
      <dgm:prSet presAssocID="{61D3B007-0796-434A-8E25-278E40BC1C8F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6DFAEBBD-A29D-409C-98D1-0693E33987FE}" type="pres">
      <dgm:prSet presAssocID="{61D3B007-0796-434A-8E25-278E40BC1C8F}" presName="Triangle" presStyleLbl="alignNode1" presStyleIdx="1" presStyleCnt="7"/>
      <dgm:spPr/>
    </dgm:pt>
    <dgm:pt modelId="{C7E6CAF1-3FC3-4212-8F03-249339E28FA5}" type="pres">
      <dgm:prSet presAssocID="{3DC5D9A7-0331-4CE1-928D-EA7B9D5AB1EC}" presName="sibTrans" presStyleCnt="0"/>
      <dgm:spPr/>
    </dgm:pt>
    <dgm:pt modelId="{EAF192BB-145F-4F90-8837-920E6BED68BC}" type="pres">
      <dgm:prSet presAssocID="{3DC5D9A7-0331-4CE1-928D-EA7B9D5AB1EC}" presName="space" presStyleCnt="0"/>
      <dgm:spPr/>
    </dgm:pt>
    <dgm:pt modelId="{E8966BEC-08F4-44EC-AAA5-F22F7F35A86A}" type="pres">
      <dgm:prSet presAssocID="{9297E31B-C886-439A-91FA-973B84E2B215}" presName="composite" presStyleCnt="0"/>
      <dgm:spPr/>
    </dgm:pt>
    <dgm:pt modelId="{BFD06880-399A-4D10-9969-38A8B5950717}" type="pres">
      <dgm:prSet presAssocID="{9297E31B-C886-439A-91FA-973B84E2B215}" presName="LShape" presStyleLbl="alignNode1" presStyleIdx="2" presStyleCnt="7"/>
      <dgm:spPr/>
    </dgm:pt>
    <dgm:pt modelId="{BF0D2748-07C0-4B4A-AA43-92FFF1C62872}" type="pres">
      <dgm:prSet presAssocID="{9297E31B-C886-439A-91FA-973B84E2B215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76F91556-E7B3-420A-B466-8FB9EC9AB0A9}" type="pres">
      <dgm:prSet presAssocID="{9297E31B-C886-439A-91FA-973B84E2B215}" presName="Triangle" presStyleLbl="alignNode1" presStyleIdx="3" presStyleCnt="7"/>
      <dgm:spPr/>
    </dgm:pt>
    <dgm:pt modelId="{32C5166F-CBA1-426D-971B-F14C2331EA74}" type="pres">
      <dgm:prSet presAssocID="{8D5B5163-CE95-4909-885D-CA7BBD34A26A}" presName="sibTrans" presStyleCnt="0"/>
      <dgm:spPr/>
    </dgm:pt>
    <dgm:pt modelId="{4645E8FA-5634-4BD0-A840-0C0B489316DD}" type="pres">
      <dgm:prSet presAssocID="{8D5B5163-CE95-4909-885D-CA7BBD34A26A}" presName="space" presStyleCnt="0"/>
      <dgm:spPr/>
    </dgm:pt>
    <dgm:pt modelId="{BF647630-E402-4242-9E91-57505C3763BD}" type="pres">
      <dgm:prSet presAssocID="{D289436B-8628-4E6E-B6CF-323EA88369E2}" presName="composite" presStyleCnt="0"/>
      <dgm:spPr/>
    </dgm:pt>
    <dgm:pt modelId="{4FCD4339-45CD-4139-9670-CB8CD9C1FD74}" type="pres">
      <dgm:prSet presAssocID="{D289436B-8628-4E6E-B6CF-323EA88369E2}" presName="LShape" presStyleLbl="alignNode1" presStyleIdx="4" presStyleCnt="7"/>
      <dgm:spPr/>
    </dgm:pt>
    <dgm:pt modelId="{D9AC76C7-2974-465E-8FE9-48343ADB5331}" type="pres">
      <dgm:prSet presAssocID="{D289436B-8628-4E6E-B6CF-323EA88369E2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60B1424-2EBB-4A5A-97BC-E7D31365662A}" type="pres">
      <dgm:prSet presAssocID="{D289436B-8628-4E6E-B6CF-323EA88369E2}" presName="Triangle" presStyleLbl="alignNode1" presStyleIdx="5" presStyleCnt="7"/>
      <dgm:spPr/>
    </dgm:pt>
    <dgm:pt modelId="{63109238-8519-4A2D-88AC-1DF25C5BFE24}" type="pres">
      <dgm:prSet presAssocID="{E5AE92F9-F0D1-41D7-A313-4E0C0F6B8225}" presName="sibTrans" presStyleCnt="0"/>
      <dgm:spPr/>
    </dgm:pt>
    <dgm:pt modelId="{5D29A059-CAB1-41BB-9DB8-140FA17C8495}" type="pres">
      <dgm:prSet presAssocID="{E5AE92F9-F0D1-41D7-A313-4E0C0F6B8225}" presName="space" presStyleCnt="0"/>
      <dgm:spPr/>
    </dgm:pt>
    <dgm:pt modelId="{F2DB17CF-C594-48DE-BF3C-AAC501AAA91F}" type="pres">
      <dgm:prSet presAssocID="{F0FA81C5-D908-446D-BC82-01897651D0F9}" presName="composite" presStyleCnt="0"/>
      <dgm:spPr/>
    </dgm:pt>
    <dgm:pt modelId="{4CC3D997-86FD-49E3-AD13-B512D3AAC06F}" type="pres">
      <dgm:prSet presAssocID="{F0FA81C5-D908-446D-BC82-01897651D0F9}" presName="LShape" presStyleLbl="alignNode1" presStyleIdx="6" presStyleCnt="7"/>
      <dgm:spPr/>
    </dgm:pt>
    <dgm:pt modelId="{ABA6A6B8-1F0A-4D75-917F-FB9326D8C2C4}" type="pres">
      <dgm:prSet presAssocID="{F0FA81C5-D908-446D-BC82-01897651D0F9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1BAEED-10F0-48BA-AE1A-61BBA40CDA3D}" type="presOf" srcId="{FF2E4245-CAD8-41FD-853A-CCA1BFF0226F}" destId="{8E6B1274-520C-425E-9A57-DDE06E974214}" srcOrd="0" destOrd="0" presId="urn:microsoft.com/office/officeart/2009/3/layout/StepUpProcess"/>
    <dgm:cxn modelId="{D232BA28-894B-4DD1-AA5B-FF01DAA17E4A}" type="presOf" srcId="{D289436B-8628-4E6E-B6CF-323EA88369E2}" destId="{D9AC76C7-2974-465E-8FE9-48343ADB5331}" srcOrd="0" destOrd="0" presId="urn:microsoft.com/office/officeart/2009/3/layout/StepUpProcess"/>
    <dgm:cxn modelId="{D3FAAB4F-AE05-4358-84D1-20B1630296DF}" type="presOf" srcId="{9297E31B-C886-439A-91FA-973B84E2B215}" destId="{BF0D2748-07C0-4B4A-AA43-92FFF1C62872}" srcOrd="0" destOrd="0" presId="urn:microsoft.com/office/officeart/2009/3/layout/StepUpProcess"/>
    <dgm:cxn modelId="{414CCDD6-BBC7-4C2B-976B-3B74B3A21C4F}" srcId="{FF2E4245-CAD8-41FD-853A-CCA1BFF0226F}" destId="{D289436B-8628-4E6E-B6CF-323EA88369E2}" srcOrd="2" destOrd="0" parTransId="{B622D7FB-B0D4-46F1-A877-3B0AA7BD8194}" sibTransId="{E5AE92F9-F0D1-41D7-A313-4E0C0F6B8225}"/>
    <dgm:cxn modelId="{5E63E3FA-02AD-4370-93E7-5041F7C92796}" srcId="{FF2E4245-CAD8-41FD-853A-CCA1BFF0226F}" destId="{61D3B007-0796-434A-8E25-278E40BC1C8F}" srcOrd="0" destOrd="0" parTransId="{86D338D3-4BD5-47CD-87B4-5920058D9C22}" sibTransId="{3DC5D9A7-0331-4CE1-928D-EA7B9D5AB1EC}"/>
    <dgm:cxn modelId="{000ECE3C-0B40-4816-8950-1DA63C89F00B}" type="presOf" srcId="{F0FA81C5-D908-446D-BC82-01897651D0F9}" destId="{ABA6A6B8-1F0A-4D75-917F-FB9326D8C2C4}" srcOrd="0" destOrd="0" presId="urn:microsoft.com/office/officeart/2009/3/layout/StepUpProcess"/>
    <dgm:cxn modelId="{93BB2749-5853-4F45-BC84-7A7E8C4D7945}" type="presOf" srcId="{61D3B007-0796-434A-8E25-278E40BC1C8F}" destId="{D651B49F-E7F2-4B57-A9C0-74A50985B872}" srcOrd="0" destOrd="0" presId="urn:microsoft.com/office/officeart/2009/3/layout/StepUpProcess"/>
    <dgm:cxn modelId="{A88666DB-8771-4F50-9389-8B66D9A2D597}" srcId="{FF2E4245-CAD8-41FD-853A-CCA1BFF0226F}" destId="{F0FA81C5-D908-446D-BC82-01897651D0F9}" srcOrd="3" destOrd="0" parTransId="{F7758FE1-0A10-47DA-B717-1732F5A4E713}" sibTransId="{BA6D575D-80EE-4F5E-A77E-3CFEC42E4BDA}"/>
    <dgm:cxn modelId="{4BB6B506-8567-4A4F-ADAD-162F663894BE}" srcId="{FF2E4245-CAD8-41FD-853A-CCA1BFF0226F}" destId="{9297E31B-C886-439A-91FA-973B84E2B215}" srcOrd="1" destOrd="0" parTransId="{AB25F985-6E11-4346-A324-24B4742F2A51}" sibTransId="{8D5B5163-CE95-4909-885D-CA7BBD34A26A}"/>
    <dgm:cxn modelId="{9DF95434-71BA-4003-8BC3-85DDE149B4CF}" type="presParOf" srcId="{8E6B1274-520C-425E-9A57-DDE06E974214}" destId="{A7CF7879-D753-4D67-A5CB-80BA9880BE39}" srcOrd="0" destOrd="0" presId="urn:microsoft.com/office/officeart/2009/3/layout/StepUpProcess"/>
    <dgm:cxn modelId="{E5788137-BDF9-450C-B404-BDDBAC5BBBA6}" type="presParOf" srcId="{A7CF7879-D753-4D67-A5CB-80BA9880BE39}" destId="{2587B86F-7527-46D6-80F1-E06D3FAB88B4}" srcOrd="0" destOrd="0" presId="urn:microsoft.com/office/officeart/2009/3/layout/StepUpProcess"/>
    <dgm:cxn modelId="{77363DBD-4A08-4F67-B276-444AE14CBFCA}" type="presParOf" srcId="{A7CF7879-D753-4D67-A5CB-80BA9880BE39}" destId="{D651B49F-E7F2-4B57-A9C0-74A50985B872}" srcOrd="1" destOrd="0" presId="urn:microsoft.com/office/officeart/2009/3/layout/StepUpProcess"/>
    <dgm:cxn modelId="{160E310F-42F9-4516-BDB4-7B773CB9780A}" type="presParOf" srcId="{A7CF7879-D753-4D67-A5CB-80BA9880BE39}" destId="{6DFAEBBD-A29D-409C-98D1-0693E33987FE}" srcOrd="2" destOrd="0" presId="urn:microsoft.com/office/officeart/2009/3/layout/StepUpProcess"/>
    <dgm:cxn modelId="{FEB13076-31CF-42EE-8F79-38202C6461A6}" type="presParOf" srcId="{8E6B1274-520C-425E-9A57-DDE06E974214}" destId="{C7E6CAF1-3FC3-4212-8F03-249339E28FA5}" srcOrd="1" destOrd="0" presId="urn:microsoft.com/office/officeart/2009/3/layout/StepUpProcess"/>
    <dgm:cxn modelId="{CF5E5506-E844-44C1-94F1-35541949A91B}" type="presParOf" srcId="{C7E6CAF1-3FC3-4212-8F03-249339E28FA5}" destId="{EAF192BB-145F-4F90-8837-920E6BED68BC}" srcOrd="0" destOrd="0" presId="urn:microsoft.com/office/officeart/2009/3/layout/StepUpProcess"/>
    <dgm:cxn modelId="{5A714732-6965-4334-BEE2-2B8395FCFD5D}" type="presParOf" srcId="{8E6B1274-520C-425E-9A57-DDE06E974214}" destId="{E8966BEC-08F4-44EC-AAA5-F22F7F35A86A}" srcOrd="2" destOrd="0" presId="urn:microsoft.com/office/officeart/2009/3/layout/StepUpProcess"/>
    <dgm:cxn modelId="{51A71E91-9BC5-498D-B3C3-A9B7EECFD004}" type="presParOf" srcId="{E8966BEC-08F4-44EC-AAA5-F22F7F35A86A}" destId="{BFD06880-399A-4D10-9969-38A8B5950717}" srcOrd="0" destOrd="0" presId="urn:microsoft.com/office/officeart/2009/3/layout/StepUpProcess"/>
    <dgm:cxn modelId="{1A8F0971-A68C-4F1D-94EE-513B8DCD69F2}" type="presParOf" srcId="{E8966BEC-08F4-44EC-AAA5-F22F7F35A86A}" destId="{BF0D2748-07C0-4B4A-AA43-92FFF1C62872}" srcOrd="1" destOrd="0" presId="urn:microsoft.com/office/officeart/2009/3/layout/StepUpProcess"/>
    <dgm:cxn modelId="{60D75E4F-1774-427F-8167-27FB3430557C}" type="presParOf" srcId="{E8966BEC-08F4-44EC-AAA5-F22F7F35A86A}" destId="{76F91556-E7B3-420A-B466-8FB9EC9AB0A9}" srcOrd="2" destOrd="0" presId="urn:microsoft.com/office/officeart/2009/3/layout/StepUpProcess"/>
    <dgm:cxn modelId="{256157F4-0218-4810-B151-3EA8F14CE6CC}" type="presParOf" srcId="{8E6B1274-520C-425E-9A57-DDE06E974214}" destId="{32C5166F-CBA1-426D-971B-F14C2331EA74}" srcOrd="3" destOrd="0" presId="urn:microsoft.com/office/officeart/2009/3/layout/StepUpProcess"/>
    <dgm:cxn modelId="{4DE72813-25C1-44DA-A073-BFC43C787887}" type="presParOf" srcId="{32C5166F-CBA1-426D-971B-F14C2331EA74}" destId="{4645E8FA-5634-4BD0-A840-0C0B489316DD}" srcOrd="0" destOrd="0" presId="urn:microsoft.com/office/officeart/2009/3/layout/StepUpProcess"/>
    <dgm:cxn modelId="{025C66EB-F141-4795-A0F7-721AE438E04E}" type="presParOf" srcId="{8E6B1274-520C-425E-9A57-DDE06E974214}" destId="{BF647630-E402-4242-9E91-57505C3763BD}" srcOrd="4" destOrd="0" presId="urn:microsoft.com/office/officeart/2009/3/layout/StepUpProcess"/>
    <dgm:cxn modelId="{B0A48DD6-5C18-417C-92F0-E915064D4FE8}" type="presParOf" srcId="{BF647630-E402-4242-9E91-57505C3763BD}" destId="{4FCD4339-45CD-4139-9670-CB8CD9C1FD74}" srcOrd="0" destOrd="0" presId="urn:microsoft.com/office/officeart/2009/3/layout/StepUpProcess"/>
    <dgm:cxn modelId="{DEE4C4A8-1043-41CB-99CB-BD0E28A0DB15}" type="presParOf" srcId="{BF647630-E402-4242-9E91-57505C3763BD}" destId="{D9AC76C7-2974-465E-8FE9-48343ADB5331}" srcOrd="1" destOrd="0" presId="urn:microsoft.com/office/officeart/2009/3/layout/StepUpProcess"/>
    <dgm:cxn modelId="{C23400BC-7D03-4E55-973C-70C5C50BA757}" type="presParOf" srcId="{BF647630-E402-4242-9E91-57505C3763BD}" destId="{660B1424-2EBB-4A5A-97BC-E7D31365662A}" srcOrd="2" destOrd="0" presId="urn:microsoft.com/office/officeart/2009/3/layout/StepUpProcess"/>
    <dgm:cxn modelId="{D3BF593E-50CC-4A85-918F-A9421E2AE5EF}" type="presParOf" srcId="{8E6B1274-520C-425E-9A57-DDE06E974214}" destId="{63109238-8519-4A2D-88AC-1DF25C5BFE24}" srcOrd="5" destOrd="0" presId="urn:microsoft.com/office/officeart/2009/3/layout/StepUpProcess"/>
    <dgm:cxn modelId="{9A48B5C0-BB4C-48CB-BEAE-C6E227E3D7F0}" type="presParOf" srcId="{63109238-8519-4A2D-88AC-1DF25C5BFE24}" destId="{5D29A059-CAB1-41BB-9DB8-140FA17C8495}" srcOrd="0" destOrd="0" presId="urn:microsoft.com/office/officeart/2009/3/layout/StepUpProcess"/>
    <dgm:cxn modelId="{FA69E361-8DA0-464C-9BFE-5396F3E5F7CD}" type="presParOf" srcId="{8E6B1274-520C-425E-9A57-DDE06E974214}" destId="{F2DB17CF-C594-48DE-BF3C-AAC501AAA91F}" srcOrd="6" destOrd="0" presId="urn:microsoft.com/office/officeart/2009/3/layout/StepUpProcess"/>
    <dgm:cxn modelId="{12C1F23E-DE17-43A4-A4D4-30CDAB42607D}" type="presParOf" srcId="{F2DB17CF-C594-48DE-BF3C-AAC501AAA91F}" destId="{4CC3D997-86FD-49E3-AD13-B512D3AAC06F}" srcOrd="0" destOrd="0" presId="urn:microsoft.com/office/officeart/2009/3/layout/StepUpProcess"/>
    <dgm:cxn modelId="{F34D0C9B-9297-45B9-92C9-D2176747B50E}" type="presParOf" srcId="{F2DB17CF-C594-48DE-BF3C-AAC501AAA91F}" destId="{ABA6A6B8-1F0A-4D75-917F-FB9326D8C2C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45BA1-89DA-4426-B1F0-EE8A38A26EF4}">
      <dsp:nvSpPr>
        <dsp:cNvPr id="0" name=""/>
        <dsp:cNvSpPr/>
      </dsp:nvSpPr>
      <dsp:spPr>
        <a:xfrm>
          <a:off x="3953" y="294106"/>
          <a:ext cx="2377306" cy="68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smtClean="0"/>
            <a:t>Osebni sistem</a:t>
          </a:r>
          <a:endParaRPr lang="sl-SI" sz="1900" kern="1200" dirty="0"/>
        </a:p>
      </dsp:txBody>
      <dsp:txXfrm>
        <a:off x="3953" y="294106"/>
        <a:ext cx="2377306" cy="685979"/>
      </dsp:txXfrm>
    </dsp:sp>
    <dsp:sp modelId="{AE53C3BB-E84E-4B2E-94DB-2E6936EF51F0}">
      <dsp:nvSpPr>
        <dsp:cNvPr id="0" name=""/>
        <dsp:cNvSpPr/>
      </dsp:nvSpPr>
      <dsp:spPr>
        <a:xfrm>
          <a:off x="3953" y="980086"/>
          <a:ext cx="2377306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prepričanje o pomenu znanja (lahko bi rekli tudi utemeljeno verovanje v znanje),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p</a:t>
          </a:r>
          <a:r>
            <a:rPr lang="pt-BR" sz="1900" kern="1200" dirty="0" smtClean="0"/>
            <a:t>repričanja o </a:t>
          </a:r>
          <a:r>
            <a:rPr lang="sl-SI" sz="1900" kern="1200" dirty="0" smtClean="0"/>
            <a:t>lastni </a:t>
          </a:r>
          <a:r>
            <a:rPr lang="pt-BR" sz="1900" kern="1200" dirty="0" smtClean="0"/>
            <a:t>učinkovitosti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č</a:t>
          </a:r>
          <a:r>
            <a:rPr lang="pt-BR" sz="1900" kern="1200" dirty="0" smtClean="0"/>
            <a:t>ustva, povezana z znanjem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l-SI" sz="1900" kern="1200"/>
        </a:p>
      </dsp:txBody>
      <dsp:txXfrm>
        <a:off x="3953" y="980086"/>
        <a:ext cx="2377306" cy="3077145"/>
      </dsp:txXfrm>
    </dsp:sp>
    <dsp:sp modelId="{BA51C7A6-5EA5-49D5-BFAC-E13E3FF1D715}">
      <dsp:nvSpPr>
        <dsp:cNvPr id="0" name=""/>
        <dsp:cNvSpPr/>
      </dsp:nvSpPr>
      <dsp:spPr>
        <a:xfrm>
          <a:off x="2714082" y="294106"/>
          <a:ext cx="2377306" cy="68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err="1" smtClean="0"/>
            <a:t>Metakognitivni</a:t>
          </a:r>
          <a:r>
            <a:rPr lang="sl-SI" sz="1900" kern="1200" dirty="0" smtClean="0"/>
            <a:t> sistem</a:t>
          </a:r>
          <a:endParaRPr lang="sl-SI" sz="1900" kern="1200" dirty="0"/>
        </a:p>
      </dsp:txBody>
      <dsp:txXfrm>
        <a:off x="2714082" y="294106"/>
        <a:ext cx="2377306" cy="685979"/>
      </dsp:txXfrm>
    </dsp:sp>
    <dsp:sp modelId="{FC373278-887E-4229-8D9D-60B4CAC2340F}">
      <dsp:nvSpPr>
        <dsp:cNvPr id="0" name=""/>
        <dsp:cNvSpPr/>
      </dsp:nvSpPr>
      <dsp:spPr>
        <a:xfrm>
          <a:off x="2714082" y="980086"/>
          <a:ext cx="2377306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d</a:t>
          </a:r>
          <a:r>
            <a:rPr lang="en-US" sz="1900" kern="1200" dirty="0" err="1" smtClean="0"/>
            <a:t>oločanje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učnih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ciljev</a:t>
          </a:r>
          <a:r>
            <a:rPr lang="sl-SI" sz="1900" kern="1200" dirty="0" smtClean="0"/>
            <a:t>,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s</a:t>
          </a:r>
          <a:r>
            <a:rPr lang="en-US" sz="1900" kern="1200" dirty="0" err="1" smtClean="0"/>
            <a:t>premljanje</a:t>
          </a:r>
          <a:r>
            <a:rPr lang="en-US" sz="1900" kern="1200" dirty="0" smtClean="0"/>
            <a:t> </a:t>
          </a:r>
          <a:r>
            <a:rPr lang="sl-SI" sz="1900" kern="1200" dirty="0" smtClean="0"/>
            <a:t>doseganja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znanja</a:t>
          </a:r>
          <a:r>
            <a:rPr lang="sl-SI" sz="1900" kern="1200" dirty="0" smtClean="0"/>
            <a:t>, </a:t>
          </a:r>
          <a:r>
            <a:rPr lang="en-US" sz="1900" kern="1200" dirty="0" smtClean="0"/>
            <a:t> 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s</a:t>
          </a:r>
          <a:r>
            <a:rPr lang="en-US" sz="1900" kern="1200" dirty="0" err="1" smtClean="0"/>
            <a:t>premljanje</a:t>
          </a:r>
          <a:r>
            <a:rPr lang="en-US" sz="1900" kern="1200" dirty="0" smtClean="0"/>
            <a:t> </a:t>
          </a:r>
          <a:r>
            <a:rPr lang="sl-SI" sz="1900" kern="1200" dirty="0" smtClean="0"/>
            <a:t>razumevanja znanja,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s</a:t>
          </a:r>
          <a:r>
            <a:rPr lang="en-US" sz="1900" kern="1200" dirty="0" err="1" smtClean="0"/>
            <a:t>premljanje</a:t>
          </a:r>
          <a:r>
            <a:rPr lang="en-US" sz="1900" kern="1200" dirty="0" smtClean="0"/>
            <a:t> </a:t>
          </a:r>
          <a:r>
            <a:rPr lang="sl-SI" sz="1900" kern="1200" dirty="0" smtClean="0"/>
            <a:t>preciznosti znanja </a:t>
          </a:r>
          <a:endParaRPr lang="sl-SI" sz="1900" kern="1200" dirty="0"/>
        </a:p>
      </dsp:txBody>
      <dsp:txXfrm>
        <a:off x="2714082" y="980086"/>
        <a:ext cx="2377306" cy="3077145"/>
      </dsp:txXfrm>
    </dsp:sp>
    <dsp:sp modelId="{9E795C1B-207A-460C-8523-CC0772290C34}">
      <dsp:nvSpPr>
        <dsp:cNvPr id="0" name=""/>
        <dsp:cNvSpPr/>
      </dsp:nvSpPr>
      <dsp:spPr>
        <a:xfrm>
          <a:off x="5424211" y="294106"/>
          <a:ext cx="2377306" cy="68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smtClean="0"/>
            <a:t>Kognitivni sistem</a:t>
          </a:r>
          <a:endParaRPr lang="sl-SI" sz="1900" kern="1200" dirty="0"/>
        </a:p>
      </dsp:txBody>
      <dsp:txXfrm>
        <a:off x="5424211" y="294106"/>
        <a:ext cx="2377306" cy="685979"/>
      </dsp:txXfrm>
    </dsp:sp>
    <dsp:sp modelId="{ABE6917A-24B5-49CE-8E26-A326D8F4556E}">
      <dsp:nvSpPr>
        <dsp:cNvPr id="0" name=""/>
        <dsp:cNvSpPr/>
      </dsp:nvSpPr>
      <dsp:spPr>
        <a:xfrm>
          <a:off x="5424211" y="980086"/>
          <a:ext cx="2377306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pridobivanje znanja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razumevanje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analiza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uporaba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l-SI" sz="1900" kern="1200" dirty="0"/>
        </a:p>
      </dsp:txBody>
      <dsp:txXfrm>
        <a:off x="5424211" y="980086"/>
        <a:ext cx="2377306" cy="3077145"/>
      </dsp:txXfrm>
    </dsp:sp>
    <dsp:sp modelId="{AEC4F933-42C7-4623-BCE9-98D660DBF0BA}">
      <dsp:nvSpPr>
        <dsp:cNvPr id="0" name=""/>
        <dsp:cNvSpPr/>
      </dsp:nvSpPr>
      <dsp:spPr>
        <a:xfrm>
          <a:off x="8134340" y="294106"/>
          <a:ext cx="2377306" cy="68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900" kern="1200" dirty="0" smtClean="0"/>
            <a:t>Domena znanja</a:t>
          </a:r>
          <a:endParaRPr lang="sl-SI" sz="1900" kern="1200" dirty="0"/>
        </a:p>
      </dsp:txBody>
      <dsp:txXfrm>
        <a:off x="8134340" y="294106"/>
        <a:ext cx="2377306" cy="685979"/>
      </dsp:txXfrm>
    </dsp:sp>
    <dsp:sp modelId="{ECC2B187-2B65-42BE-88BA-59AA1573113F}">
      <dsp:nvSpPr>
        <dsp:cNvPr id="0" name=""/>
        <dsp:cNvSpPr/>
      </dsp:nvSpPr>
      <dsp:spPr>
        <a:xfrm>
          <a:off x="8134340" y="980086"/>
          <a:ext cx="2377306" cy="30771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pojmi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notranje reprezentacije</a:t>
          </a:r>
          <a:endParaRPr lang="sl-SI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l-SI" sz="1900" kern="1200" dirty="0" smtClean="0"/>
            <a:t>zunanje reprezentacije</a:t>
          </a:r>
          <a:endParaRPr lang="sl-SI" sz="1900" kern="1200" dirty="0"/>
        </a:p>
      </dsp:txBody>
      <dsp:txXfrm>
        <a:off x="8134340" y="980086"/>
        <a:ext cx="2377306" cy="30771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B205EE-1E96-44B4-844E-AE8FFFE6A3EF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200" kern="1200" dirty="0" smtClean="0">
              <a:solidFill>
                <a:schemeClr val="bg1"/>
              </a:solidFill>
            </a:rPr>
            <a:t>Intelektualne zmožnosti: razločevanje objektov (istost in enakost), empirični pojem, abstraktni pojem, pravilo, reševanje problemov in diskurz</a:t>
          </a:r>
          <a:endParaRPr lang="sl-SI" sz="3200" kern="1200" dirty="0">
            <a:solidFill>
              <a:schemeClr val="bg1"/>
            </a:solidFill>
          </a:endParaRPr>
        </a:p>
      </dsp:txBody>
      <dsp:txXfrm>
        <a:off x="0" y="0"/>
        <a:ext cx="8128000" cy="1625600"/>
      </dsp:txXfrm>
    </dsp:sp>
    <dsp:sp modelId="{7BC73CDB-85D8-4BE2-B551-46EA479CF94F}">
      <dsp:nvSpPr>
        <dsp:cNvPr id="0" name=""/>
        <dsp:cNvSpPr/>
      </dsp:nvSpPr>
      <dsp:spPr>
        <a:xfrm>
          <a:off x="3968" y="1625600"/>
          <a:ext cx="2706687" cy="341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400" kern="1200" dirty="0" smtClean="0"/>
            <a:t>Osnovno in konceptualno znanje</a:t>
          </a:r>
          <a:endParaRPr lang="sl-SI" sz="3400" kern="1200" dirty="0"/>
        </a:p>
      </dsp:txBody>
      <dsp:txXfrm>
        <a:off x="3968" y="1625600"/>
        <a:ext cx="2706687" cy="3413760"/>
      </dsp:txXfrm>
    </dsp:sp>
    <dsp:sp modelId="{10214163-41A6-4730-AB42-AF1FB8944EF8}">
      <dsp:nvSpPr>
        <dsp:cNvPr id="0" name=""/>
        <dsp:cNvSpPr/>
      </dsp:nvSpPr>
      <dsp:spPr>
        <a:xfrm>
          <a:off x="2710656" y="1653319"/>
          <a:ext cx="2706687" cy="341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400" kern="1200" dirty="0" smtClean="0"/>
            <a:t>Proceduralno znanje: rutinsko in kompleksno</a:t>
          </a:r>
          <a:endParaRPr lang="sl-SI" sz="3400" kern="1200" dirty="0"/>
        </a:p>
      </dsp:txBody>
      <dsp:txXfrm>
        <a:off x="2710656" y="1653319"/>
        <a:ext cx="2706687" cy="3413760"/>
      </dsp:txXfrm>
    </dsp:sp>
    <dsp:sp modelId="{2354019D-2A9D-4C70-88E1-B08A06004374}">
      <dsp:nvSpPr>
        <dsp:cNvPr id="0" name=""/>
        <dsp:cNvSpPr/>
      </dsp:nvSpPr>
      <dsp:spPr>
        <a:xfrm>
          <a:off x="5417343" y="1625600"/>
          <a:ext cx="2706687" cy="34137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3400" kern="1200" dirty="0" smtClean="0"/>
            <a:t>Problemsko znanje</a:t>
          </a:r>
          <a:endParaRPr lang="sl-SI" sz="3400" kern="1200" dirty="0"/>
        </a:p>
      </dsp:txBody>
      <dsp:txXfrm>
        <a:off x="5417343" y="1625600"/>
        <a:ext cx="2706687" cy="3413760"/>
      </dsp:txXfrm>
    </dsp:sp>
    <dsp:sp modelId="{D5511C1A-7A73-4604-99DA-1E11BE1DE04F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87B86F-7527-46D6-80F1-E06D3FAB88B4}">
      <dsp:nvSpPr>
        <dsp:cNvPr id="0" name=""/>
        <dsp:cNvSpPr/>
      </dsp:nvSpPr>
      <dsp:spPr>
        <a:xfrm rot="5400000">
          <a:off x="485981" y="1604301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51B49F-E7F2-4B57-A9C0-74A50985B872}">
      <dsp:nvSpPr>
        <dsp:cNvPr id="0" name=""/>
        <dsp:cNvSpPr/>
      </dsp:nvSpPr>
      <dsp:spPr>
        <a:xfrm>
          <a:off x="241663" y="2331981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kern="1200" dirty="0" smtClean="0"/>
            <a:t>Kaj je sorazmerje?</a:t>
          </a:r>
          <a:endParaRPr lang="sl-SI" sz="1800" kern="1200" dirty="0"/>
        </a:p>
      </dsp:txBody>
      <dsp:txXfrm>
        <a:off x="241663" y="2331981"/>
        <a:ext cx="2198753" cy="1927336"/>
      </dsp:txXfrm>
    </dsp:sp>
    <dsp:sp modelId="{6DFAEBBD-A29D-409C-98D1-0693E33987FE}">
      <dsp:nvSpPr>
        <dsp:cNvPr id="0" name=""/>
        <dsp:cNvSpPr/>
      </dsp:nvSpPr>
      <dsp:spPr>
        <a:xfrm>
          <a:off x="2025558" y="1424999"/>
          <a:ext cx="414859" cy="41485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D06880-399A-4D10-9969-38A8B5950717}">
      <dsp:nvSpPr>
        <dsp:cNvPr id="0" name=""/>
        <dsp:cNvSpPr/>
      </dsp:nvSpPr>
      <dsp:spPr>
        <a:xfrm rot="5400000">
          <a:off x="3177686" y="938236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0D2748-07C0-4B4A-AA43-92FFF1C62872}">
      <dsp:nvSpPr>
        <dsp:cNvPr id="0" name=""/>
        <dsp:cNvSpPr/>
      </dsp:nvSpPr>
      <dsp:spPr>
        <a:xfrm>
          <a:off x="2933368" y="1665916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altLang="sl-SI" sz="1800" kern="1200" dirty="0" smtClean="0"/>
            <a:t>Na daljici AB nariši točko P tako, da bo veljalo razmerje AP : AB = 2 : 7.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altLang="sl-SI" sz="1800" kern="12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rPr>
            <a:t>Opiši postopek reševanja.</a:t>
          </a:r>
          <a:endParaRPr lang="sl-SI" sz="1800" kern="1200" dirty="0">
            <a:latin typeface="+mj-lt"/>
          </a:endParaRPr>
        </a:p>
      </dsp:txBody>
      <dsp:txXfrm>
        <a:off x="2933368" y="1665916"/>
        <a:ext cx="2198753" cy="1927336"/>
      </dsp:txXfrm>
    </dsp:sp>
    <dsp:sp modelId="{76F91556-E7B3-420A-B466-8FB9EC9AB0A9}">
      <dsp:nvSpPr>
        <dsp:cNvPr id="0" name=""/>
        <dsp:cNvSpPr/>
      </dsp:nvSpPr>
      <dsp:spPr>
        <a:xfrm>
          <a:off x="4717262" y="758934"/>
          <a:ext cx="414859" cy="41485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D4339-45CD-4139-9670-CB8CD9C1FD74}">
      <dsp:nvSpPr>
        <dsp:cNvPr id="0" name=""/>
        <dsp:cNvSpPr/>
      </dsp:nvSpPr>
      <dsp:spPr>
        <a:xfrm rot="5400000">
          <a:off x="5869390" y="272171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C76C7-2974-465E-8FE9-48343ADB5331}">
      <dsp:nvSpPr>
        <dsp:cNvPr id="0" name=""/>
        <dsp:cNvSpPr/>
      </dsp:nvSpPr>
      <dsp:spPr>
        <a:xfrm>
          <a:off x="5625072" y="999851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altLang="sl-SI" sz="1800" kern="1200" dirty="0" smtClean="0"/>
            <a:t>Stranice nekega trikotnika so v 10 cm, 12 cm, 18 cm. Podoben trikotnik ima obseg 160 cm. Kolikšne so njegove stranice?</a:t>
          </a:r>
          <a:endParaRPr lang="sl-SI" sz="1800" kern="1200" dirty="0"/>
        </a:p>
      </dsp:txBody>
      <dsp:txXfrm>
        <a:off x="5625072" y="999851"/>
        <a:ext cx="2198753" cy="1927336"/>
      </dsp:txXfrm>
    </dsp:sp>
    <dsp:sp modelId="{660B1424-2EBB-4A5A-97BC-E7D31365662A}">
      <dsp:nvSpPr>
        <dsp:cNvPr id="0" name=""/>
        <dsp:cNvSpPr/>
      </dsp:nvSpPr>
      <dsp:spPr>
        <a:xfrm>
          <a:off x="7408967" y="92869"/>
          <a:ext cx="414859" cy="41485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C3D997-86FD-49E3-AD13-B512D3AAC06F}">
      <dsp:nvSpPr>
        <dsp:cNvPr id="0" name=""/>
        <dsp:cNvSpPr/>
      </dsp:nvSpPr>
      <dsp:spPr>
        <a:xfrm rot="5400000">
          <a:off x="8561095" y="-393893"/>
          <a:ext cx="1463642" cy="243546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A6A6B8-1F0A-4D75-917F-FB9326D8C2C4}">
      <dsp:nvSpPr>
        <dsp:cNvPr id="0" name=""/>
        <dsp:cNvSpPr/>
      </dsp:nvSpPr>
      <dsp:spPr>
        <a:xfrm>
          <a:off x="8316776" y="333786"/>
          <a:ext cx="2198753" cy="1927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altLang="sl-SI" sz="1800" kern="1200" dirty="0" smtClean="0"/>
            <a:t>V rombu sta diagonali v razmerju 6:7, ploščina </a:t>
          </a:r>
          <a:r>
            <a:rPr lang="sl-SI" altLang="sl-SI" sz="1800" kern="1200" dirty="0" smtClean="0"/>
            <a:t>romba </a:t>
          </a:r>
          <a:r>
            <a:rPr lang="sl-SI" altLang="sl-SI" sz="1800" kern="1200" dirty="0"/>
            <a:t>je 189 </a:t>
          </a:r>
          <a14:m xmlns:a14="http://schemas.microsoft.com/office/drawing/2010/main">
            <m:oMath xmlns:m="http://schemas.openxmlformats.org/officeDocument/2006/math">
              <m:r>
                <a:rPr lang="sl-SI" altLang="sl-SI" sz="1800" i="1" kern="1200" dirty="0" smtClean="0">
                  <a:latin typeface="Cambria Math" panose="02040503050406030204" pitchFamily="18" charset="0"/>
                </a:rPr>
                <m:t>𝑐</m:t>
              </m:r>
              <m:sSup>
                <m:sSupPr>
                  <m:ctrlPr>
                    <a:rPr lang="sl-SI" altLang="sl-SI" sz="1800" i="1" kern="1200" dirty="0" smtClean="0"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sl-SI" altLang="sl-SI" sz="1800" i="1" kern="1200" dirty="0" smtClean="0">
                      <a:latin typeface="Cambria Math" panose="02040503050406030204" pitchFamily="18" charset="0"/>
                    </a:rPr>
                    <m:t>𝑚</m:t>
                  </m:r>
                </m:e>
                <m:sup>
                  <m:r>
                    <a:rPr lang="sl-SI" altLang="sl-SI" sz="1800" i="0" kern="1200" dirty="0" smtClean="0">
                      <a:latin typeface="Cambria Math" panose="02040503050406030204" pitchFamily="18" charset="0"/>
                    </a:rPr>
                    <m:t>2</m:t>
                  </m:r>
                </m:sup>
              </m:sSup>
            </m:oMath>
          </a14:m>
          <a:r>
            <a:rPr lang="sl-SI" altLang="sl-SI" sz="1800" kern="1200" dirty="0" smtClean="0"/>
            <a:t>. Izračunaj </a:t>
          </a:r>
          <a:r>
            <a:rPr lang="sl-SI" altLang="sl-SI" sz="1800" kern="1200" dirty="0"/>
            <a:t>diagonali in  obseg </a:t>
          </a:r>
          <a:r>
            <a:rPr lang="sl-SI" altLang="sl-SI" sz="1800" kern="1200" dirty="0" smtClean="0"/>
            <a:t>včrtanega kroga. </a:t>
          </a:r>
          <a:r>
            <a:rPr lang="sl-SI" altLang="sl-SI" sz="1800" kern="1200" dirty="0" smtClean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rPr>
            <a:t>Opiši </a:t>
          </a:r>
          <a:r>
            <a:rPr lang="sl-SI" altLang="sl-SI" sz="1800" kern="120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rPr>
            <a:t>potek reševanja.</a:t>
          </a:r>
          <a:endParaRPr lang="sl-SI" sz="1800" kern="1200" dirty="0">
            <a:latin typeface="+mj-lt"/>
          </a:endParaRPr>
        </a:p>
      </dsp:txBody>
      <dsp:txXfrm>
        <a:off x="8316776" y="333786"/>
        <a:ext cx="2198753" cy="1927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455A1-E318-431D-8DD2-17F8BE442BA7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E520E-84EF-42C9-BD10-67C7BEFE21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2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91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29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12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85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99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40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63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59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44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18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C0F2E-69D5-4E99-B3D2-F3DA3AC0E250}" type="datetimeFigureOut">
              <a:rPr lang="en-GB" smtClean="0"/>
              <a:t>27/02/2023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44607-2DF9-4593-8116-AF5AF63FBC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59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tel.com/content/dam/www/program/education/us/en/documents/project-design/skills/marzano-taxonomy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Taksonomije znanja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Prof. dr. Tatjana Hodnik</a:t>
            </a:r>
          </a:p>
          <a:p>
            <a:r>
              <a:rPr lang="sl-SI" dirty="0" smtClean="0"/>
              <a:t>(izročki za predavanja pri predmetu Osnove didaktike matematike, 2. letnik, DU, matematika z vezavami)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687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>
                <a:latin typeface="Garamond" panose="02020404030301010803" pitchFamily="18" charset="0"/>
              </a:rPr>
              <a:t>Marzanova</a:t>
            </a:r>
            <a:r>
              <a:rPr lang="sl-SI" sz="3600" dirty="0" smtClean="0">
                <a:latin typeface="Garamond" panose="02020404030301010803" pitchFamily="18" charset="0"/>
              </a:rPr>
              <a:t> taksonomija shematično: trije sistemi in domena znanja</a:t>
            </a:r>
            <a:endParaRPr lang="en-GB" sz="3600" dirty="0">
              <a:latin typeface="Garamond" panose="02020404030301010803" pitchFamily="18" charset="0"/>
            </a:endParaRPr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6798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29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/>
              <a:t>Primer</a:t>
            </a:r>
          </a:p>
          <a:p>
            <a:pPr marL="0" indent="0">
              <a:buNone/>
            </a:pPr>
            <a:r>
              <a:rPr lang="sl-SI" i="1" dirty="0" smtClean="0">
                <a:latin typeface="+mj-lt"/>
              </a:rPr>
              <a:t>Katja, učenka tretjega razreda, razmišlja o zabavi, ki se je bo udeležila ta konec tedna, ko učiteljica začne uro matematike. </a:t>
            </a:r>
            <a:r>
              <a:rPr lang="sl-SI" i="1" dirty="0" smtClean="0">
                <a:solidFill>
                  <a:srgbClr val="FF0000"/>
                </a:solidFill>
                <a:latin typeface="+mj-lt"/>
              </a:rPr>
              <a:t>Katjin osebni sistem </a:t>
            </a:r>
            <a:r>
              <a:rPr lang="sl-SI" i="1" dirty="0" smtClean="0">
                <a:latin typeface="+mj-lt"/>
              </a:rPr>
              <a:t>se odloči, da bo prenehala razmišljati o zabavi in se vključi v pouk. Njen </a:t>
            </a:r>
            <a:r>
              <a:rPr lang="sl-SI" i="1" dirty="0" err="1" smtClean="0">
                <a:solidFill>
                  <a:srgbClr val="FF0000"/>
                </a:solidFill>
                <a:latin typeface="+mj-lt"/>
              </a:rPr>
              <a:t>metakognitivni</a:t>
            </a:r>
            <a:r>
              <a:rPr lang="sl-SI" i="1" dirty="0" smtClean="0">
                <a:solidFill>
                  <a:srgbClr val="FF0000"/>
                </a:solidFill>
                <a:latin typeface="+mj-lt"/>
              </a:rPr>
              <a:t> sistem </a:t>
            </a:r>
            <a:r>
              <a:rPr lang="sl-SI" i="1" dirty="0" smtClean="0">
                <a:latin typeface="+mj-lt"/>
              </a:rPr>
              <a:t>ji pravi, da mora biti pozorna in postavljati vprašanja, zato da bi lahko rešila naloge. Njen </a:t>
            </a:r>
            <a:r>
              <a:rPr lang="sl-SI" i="1" dirty="0" smtClean="0">
                <a:solidFill>
                  <a:srgbClr val="FF0000"/>
                </a:solidFill>
                <a:latin typeface="+mj-lt"/>
              </a:rPr>
              <a:t>kognitivni sistem </a:t>
            </a:r>
            <a:r>
              <a:rPr lang="sl-SI" i="1" dirty="0" smtClean="0">
                <a:latin typeface="+mj-lt"/>
              </a:rPr>
              <a:t>ji ponudi miselne strategije, ki jih potrebuje za razumevanje učiteljevih navodil. </a:t>
            </a:r>
            <a:r>
              <a:rPr lang="sl-SI" i="1" dirty="0" smtClean="0">
                <a:solidFill>
                  <a:srgbClr val="FF0000"/>
                </a:solidFill>
                <a:latin typeface="+mj-lt"/>
              </a:rPr>
              <a:t>Matematično znanje </a:t>
            </a:r>
            <a:r>
              <a:rPr lang="sl-SI" i="1" dirty="0" smtClean="0">
                <a:latin typeface="+mj-lt"/>
              </a:rPr>
              <a:t>o pojmih in postopkih ji omogoča uspešno reševanje nalog. Vsaka sestavina taksonomije prispeva h Katjinemu uspehu pri učenju matematičnih pojmov in veščin pri pouku.</a:t>
            </a:r>
          </a:p>
          <a:p>
            <a:pPr marL="0" indent="0">
              <a:buNone/>
            </a:pPr>
            <a:r>
              <a:rPr lang="sl-SI" dirty="0" smtClean="0"/>
              <a:t>Vir za </a:t>
            </a:r>
            <a:r>
              <a:rPr lang="sl-SI" dirty="0" err="1" smtClean="0"/>
              <a:t>Marzanovo</a:t>
            </a:r>
            <a:r>
              <a:rPr lang="sl-SI" dirty="0" smtClean="0"/>
              <a:t> taksonomijo in nadaljnje branje: </a:t>
            </a:r>
            <a:r>
              <a:rPr lang="sl-SI" dirty="0" smtClean="0">
                <a:hlinkClick r:id="rId2"/>
              </a:rPr>
              <a:t>Microsoft Word - Marzano_Taxonomy.docx (intel.com)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2040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err="1" smtClean="0">
                <a:latin typeface="Garamond" panose="02020404030301010803" pitchFamily="18" charset="0"/>
              </a:rPr>
              <a:t>Gagnejeva</a:t>
            </a:r>
            <a:r>
              <a:rPr lang="sl-SI" sz="3600" b="1" dirty="0" smtClean="0">
                <a:latin typeface="Garamond" panose="02020404030301010803" pitchFamily="18" charset="0"/>
              </a:rPr>
              <a:t> taksonomija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Robert Gagné (1916-2002) je bil pedagoški psiholog, ki je bil v štiridesetih letih prejšnjega stoletja pionir znanosti o poučevanju. V svoji knjigi Pogoji učenja, ki je bila prvič objavljena leta 1965, je opredelil pogoje, ki so potrebni za učinkovito učenje.</a:t>
            </a: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Ni avtor taksonomije, kot jo uporabljamo v slovenskem prostoru, ampak je izpeljana iz njegove teorije učenja.</a:t>
            </a:r>
          </a:p>
        </p:txBody>
      </p:sp>
    </p:spTree>
    <p:extLst>
      <p:ext uri="{BB962C8B-B14F-4D97-AF65-F5344CB8AC3E}">
        <p14:creationId xmlns:p14="http://schemas.microsoft.com/office/powerpoint/2010/main" val="477835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Opredelil je devet ravni pri poučevanju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Pridobivanje pozornosti učencev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Seznanjanje učencev s cilji (pričakovanje)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Spodbujanje priklica predznanja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Predstavitev sprememb/novosti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Zagotavljanje vodenja pri učenju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Ugotavljanje uspešnosti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Zagotavljanje povratnih informacij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Ocenjevanje uspešnosti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>
                <a:latin typeface="+mj-lt"/>
              </a:rPr>
              <a:t>Spodbujanje ohranjanja znanja in prenosa (posploševanje)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4209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Po njegovem mnenju se učenje deli na tri področja: kognitivno področje, psihomotorično področje in afektivno področje.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Kognitivno področje se nadalje deli na</a:t>
            </a:r>
          </a:p>
          <a:p>
            <a:r>
              <a:rPr lang="sl-SI" dirty="0" smtClean="0">
                <a:solidFill>
                  <a:srgbClr val="FF0000"/>
                </a:solidFill>
                <a:latin typeface="+mj-lt"/>
              </a:rPr>
              <a:t>intelektualne zmožnosti: razločevanje objektov (istost in enakost), empirični pojem, abstraktni pojem, pravilo, reševanje problemov</a:t>
            </a:r>
          </a:p>
          <a:p>
            <a:r>
              <a:rPr lang="sl-SI" dirty="0" smtClean="0">
                <a:latin typeface="+mj-lt"/>
              </a:rPr>
              <a:t>kognitivni procesi: ponavljanje, organiziranje, tudi </a:t>
            </a:r>
            <a:r>
              <a:rPr lang="sl-SI" dirty="0" err="1" smtClean="0">
                <a:latin typeface="+mj-lt"/>
              </a:rPr>
              <a:t>metakognitivni</a:t>
            </a:r>
            <a:r>
              <a:rPr lang="sl-SI" dirty="0" smtClean="0">
                <a:latin typeface="+mj-lt"/>
              </a:rPr>
              <a:t> procesi</a:t>
            </a:r>
          </a:p>
          <a:p>
            <a:r>
              <a:rPr lang="sl-SI" dirty="0" smtClean="0">
                <a:solidFill>
                  <a:srgbClr val="FF0000"/>
                </a:solidFill>
                <a:latin typeface="+mj-lt"/>
              </a:rPr>
              <a:t>diskurz</a:t>
            </a:r>
            <a:endParaRPr lang="sl-SI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62161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76746" y="26467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l-SI" i="1" dirty="0" smtClean="0">
                <a:solidFill>
                  <a:srgbClr val="FF0000"/>
                </a:solidFill>
              </a:rPr>
              <a:t>Intelektualne zmožnosti in diskurz </a:t>
            </a:r>
            <a:r>
              <a:rPr lang="sl-SI" dirty="0" smtClean="0"/>
              <a:t>po </a:t>
            </a:r>
            <a:r>
              <a:rPr lang="sl-SI" dirty="0" err="1" smtClean="0"/>
              <a:t>Gagneju</a:t>
            </a:r>
            <a:r>
              <a:rPr lang="sl-SI" dirty="0" smtClean="0"/>
              <a:t> so ‚pretvorili‘ v </a:t>
            </a:r>
            <a:r>
              <a:rPr lang="sl-SI" dirty="0" err="1" smtClean="0"/>
              <a:t>Gagnejeve</a:t>
            </a:r>
            <a:r>
              <a:rPr lang="sl-SI" dirty="0" smtClean="0"/>
              <a:t> taksonomske ravni znanja. 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76577527"/>
              </p:ext>
            </p:extLst>
          </p:nvPr>
        </p:nvGraphicFramePr>
        <p:xfrm>
          <a:off x="1542473" y="136621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0746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sz="3600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sl-SI" sz="3200" dirty="0">
                <a:latin typeface="Garamond" panose="02020404030301010803" pitchFamily="18" charset="0"/>
              </a:rPr>
              <a:t>Osnovno in konceptualno znanje</a:t>
            </a:r>
            <a:endParaRPr lang="sl-SI" altLang="sl-SI" sz="3200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+mj-lt"/>
              </a:rPr>
              <a:t>Osnovna </a:t>
            </a:r>
            <a:r>
              <a:rPr lang="sl-SI" altLang="sl-SI" dirty="0">
                <a:latin typeface="+mj-lt"/>
              </a:rPr>
              <a:t>znanja in vedenja</a:t>
            </a:r>
            <a:r>
              <a:rPr lang="sl-SI" altLang="sl-SI" b="1" dirty="0">
                <a:latin typeface="+mj-lt"/>
              </a:rPr>
              <a:t> </a:t>
            </a:r>
            <a:r>
              <a:rPr lang="sl-SI" altLang="sl-SI" dirty="0">
                <a:latin typeface="+mj-lt"/>
              </a:rPr>
              <a:t>vključujejo poznavanje  </a:t>
            </a:r>
            <a:r>
              <a:rPr lang="sl-SI" altLang="sl-SI" dirty="0" smtClean="0">
                <a:latin typeface="+mj-lt"/>
              </a:rPr>
              <a:t>pojmov, terminov, simbolov, definicij, formul, odnosov med pojmi, lastnosti matematičnih objektov… </a:t>
            </a:r>
          </a:p>
          <a:p>
            <a:pPr>
              <a:buNone/>
              <a:defRPr/>
            </a:pPr>
            <a:r>
              <a:rPr lang="sl-SI" dirty="0" smtClean="0">
                <a:latin typeface="+mj-lt"/>
              </a:rPr>
              <a:t>Zapišite primer naloge: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1764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sl-SI" sz="3200" dirty="0" smtClean="0">
                <a:latin typeface="Garamond" panose="02020404030301010803" pitchFamily="18" charset="0"/>
              </a:rPr>
              <a:t>Proceduralno znanje </a:t>
            </a:r>
          </a:p>
          <a:p>
            <a:pPr>
              <a:lnSpc>
                <a:spcPct val="80000"/>
              </a:lnSpc>
              <a:buNone/>
            </a:pPr>
            <a:r>
              <a:rPr lang="sl-SI" sz="3200" dirty="0" smtClean="0">
                <a:latin typeface="Garamond" panose="02020404030301010803" pitchFamily="18" charset="0"/>
              </a:rPr>
              <a:t>- </a:t>
            </a:r>
            <a:r>
              <a:rPr lang="sl-SI" sz="3200" dirty="0" smtClean="0">
                <a:latin typeface="Garamond" panose="02020404030301010803" pitchFamily="18" charset="0"/>
              </a:rPr>
              <a:t>Rutinska proceduralna znanja</a:t>
            </a:r>
            <a:endParaRPr lang="sl-SI" altLang="sl-SI" sz="3200" dirty="0" smtClean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sl-SI" altLang="sl-SI" dirty="0" smtClean="0">
                <a:latin typeface="+mj-lt"/>
              </a:rPr>
              <a:t>Računski postopki, načrtovalne/konstrukcijske naloge, risanje prikazov, diagramov, izdelovanje tabel, uporaba pravil in obrazcev, reševanje nesestavljenih nalog, običajno z manj koraki pri reševanju</a:t>
            </a:r>
            <a:endParaRPr lang="sl-SI" altLang="sl-SI" dirty="0">
              <a:latin typeface="+mj-lt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+mj-lt"/>
              </a:rPr>
              <a:t>Navodila pri takih nalogah: zračunaj</a:t>
            </a:r>
            <a:r>
              <a:rPr lang="sl-SI" altLang="sl-SI" dirty="0">
                <a:latin typeface="+mj-lt"/>
              </a:rPr>
              <a:t>, </a:t>
            </a:r>
            <a:r>
              <a:rPr lang="sl-SI" altLang="sl-SI" dirty="0" smtClean="0">
                <a:latin typeface="+mj-lt"/>
              </a:rPr>
              <a:t>nariši… - jasno </a:t>
            </a:r>
            <a:r>
              <a:rPr lang="sl-SI" altLang="sl-SI" dirty="0">
                <a:latin typeface="+mj-lt"/>
              </a:rPr>
              <a:t>izražene zahteve po </a:t>
            </a:r>
          </a:p>
          <a:p>
            <a:pPr>
              <a:buNone/>
              <a:defRPr/>
            </a:pPr>
            <a:r>
              <a:rPr lang="sl-SI" altLang="sl-SI" dirty="0">
                <a:latin typeface="+mj-lt"/>
              </a:rPr>
              <a:t>uporabi in izvedbi določenega  </a:t>
            </a:r>
            <a:r>
              <a:rPr lang="sl-SI" altLang="sl-SI" dirty="0" smtClean="0">
                <a:latin typeface="+mj-lt"/>
              </a:rPr>
              <a:t>postopka)</a:t>
            </a:r>
          </a:p>
          <a:p>
            <a:pPr>
              <a:buNone/>
              <a:defRPr/>
            </a:pPr>
            <a:r>
              <a:rPr lang="sl-SI" dirty="0">
                <a:latin typeface="+mj-lt"/>
              </a:rPr>
              <a:t>Zapišite primer naloge:</a:t>
            </a:r>
            <a:endParaRPr lang="en-GB" dirty="0">
              <a:latin typeface="+mj-lt"/>
            </a:endParaRPr>
          </a:p>
          <a:p>
            <a:pPr>
              <a:buNone/>
              <a:defRPr/>
            </a:pPr>
            <a:endParaRPr lang="sl-SI" altLang="sl-SI" dirty="0">
              <a:latin typeface="+mj-lt"/>
            </a:endParaRPr>
          </a:p>
          <a:p>
            <a:pPr>
              <a:lnSpc>
                <a:spcPct val="80000"/>
              </a:lnSpc>
              <a:buNone/>
            </a:pPr>
            <a:endParaRPr lang="sl-SI" altLang="sl-SI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864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sl-SI" sz="3200" dirty="0">
                <a:latin typeface="Garamond" panose="02020404030301010803" pitchFamily="18" charset="0"/>
              </a:rPr>
              <a:t>Kompleksno proceduralno znanje</a:t>
            </a:r>
            <a:endParaRPr lang="sl-SI" altLang="sl-SI" sz="32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>
                <a:latin typeface="+mj-lt"/>
              </a:rPr>
              <a:t>S</a:t>
            </a:r>
            <a:r>
              <a:rPr lang="sl-SI" altLang="sl-SI" dirty="0" smtClean="0">
                <a:latin typeface="+mj-lt"/>
              </a:rPr>
              <a:t>amostojna </a:t>
            </a:r>
            <a:r>
              <a:rPr lang="sl-SI" altLang="sl-SI" dirty="0">
                <a:latin typeface="+mj-lt"/>
              </a:rPr>
              <a:t>izbira, </a:t>
            </a:r>
            <a:r>
              <a:rPr lang="sl-SI" altLang="sl-SI" dirty="0" smtClean="0">
                <a:latin typeface="+mj-lt"/>
              </a:rPr>
              <a:t>uporaba </a:t>
            </a:r>
            <a:r>
              <a:rPr lang="sl-SI" altLang="sl-SI" dirty="0">
                <a:latin typeface="+mj-lt"/>
              </a:rPr>
              <a:t>in </a:t>
            </a:r>
            <a:r>
              <a:rPr lang="sl-SI" altLang="sl-SI" dirty="0" smtClean="0">
                <a:latin typeface="+mj-lt"/>
              </a:rPr>
              <a:t>izvedba postopkov, </a:t>
            </a:r>
            <a:r>
              <a:rPr lang="sl-SI" altLang="sl-SI" dirty="0">
                <a:latin typeface="+mj-lt"/>
              </a:rPr>
              <a:t>reševanje </a:t>
            </a:r>
            <a:r>
              <a:rPr lang="sl-SI" altLang="sl-SI" dirty="0" smtClean="0">
                <a:latin typeface="+mj-lt"/>
              </a:rPr>
              <a:t>sestavljenih nalog</a:t>
            </a:r>
            <a:r>
              <a:rPr lang="sl-SI" altLang="sl-SI" dirty="0">
                <a:latin typeface="+mj-lt"/>
              </a:rPr>
              <a:t>, običajno z </a:t>
            </a:r>
            <a:r>
              <a:rPr lang="sl-SI" altLang="sl-SI" dirty="0" smtClean="0">
                <a:latin typeface="+mj-lt"/>
              </a:rPr>
              <a:t>več </a:t>
            </a:r>
            <a:r>
              <a:rPr lang="sl-SI" altLang="sl-SI" dirty="0">
                <a:latin typeface="+mj-lt"/>
              </a:rPr>
              <a:t>koraki pri </a:t>
            </a:r>
            <a:r>
              <a:rPr lang="sl-SI" altLang="sl-SI" dirty="0" smtClean="0">
                <a:latin typeface="+mj-lt"/>
              </a:rPr>
              <a:t>reševanju, npr. večstopenjske besedilne naloge</a:t>
            </a:r>
            <a:endParaRPr lang="sl-SI" altLang="sl-SI" dirty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Zapišite primer naloge:</a:t>
            </a:r>
            <a:endParaRPr lang="en-GB" dirty="0">
              <a:latin typeface="+mj-lt"/>
            </a:endParaRP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9427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3200" dirty="0" smtClean="0">
                <a:latin typeface="Garamond" panose="02020404030301010803" pitchFamily="18" charset="0"/>
              </a:rPr>
              <a:t>Problemsko znanje</a:t>
            </a:r>
            <a:endParaRPr lang="sl-SI" sz="3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Sinteza konceptualnega in proceduralnega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Problem</a:t>
            </a:r>
            <a:r>
              <a:rPr lang="sl-SI" dirty="0" smtClean="0">
                <a:latin typeface="+mj-lt"/>
              </a:rPr>
              <a:t> je za reševalca situacija,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1. za katero sprejme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izziv</a:t>
            </a:r>
            <a:r>
              <a:rPr lang="sl-SI" dirty="0" smtClean="0">
                <a:latin typeface="+mj-lt"/>
              </a:rPr>
              <a:t>,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2. za katero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ne pozna </a:t>
            </a:r>
            <a:r>
              <a:rPr lang="sl-SI" dirty="0" smtClean="0">
                <a:latin typeface="+mj-lt"/>
              </a:rPr>
              <a:t>oz. ne more priklicati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strategije</a:t>
            </a:r>
            <a:r>
              <a:rPr lang="sl-SI" dirty="0" smtClean="0">
                <a:latin typeface="+mj-lt"/>
              </a:rPr>
              <a:t> reševanja problema,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3. ki ima zanj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uporabno in ali intelektualno vrednost </a:t>
            </a:r>
            <a:r>
              <a:rPr lang="sl-SI" dirty="0" smtClean="0">
                <a:latin typeface="+mj-lt"/>
              </a:rPr>
              <a:t>(nobena ni bolj pomembna; praktično ni uporabna, če ni tudi intelektualna (obrnjeno pa ni nujno))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sz="2600" dirty="0" smtClean="0">
                <a:latin typeface="+mj-lt"/>
              </a:rPr>
              <a:t>NB: O reševanju problemov se bomo podrobneje seznanili v nadaljnjih predevanjih, tu je le uvod.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923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latin typeface="Garamond" panose="02020404030301010803" pitchFamily="18" charset="0"/>
              </a:rPr>
              <a:t>Napoved vsebine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Termin taksonomija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Kratko o znanju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Taksonomije znanja: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Bloomova (le imenovanje)</a:t>
            </a:r>
          </a:p>
          <a:p>
            <a:pPr marL="0" indent="0">
              <a:buNone/>
            </a:pPr>
            <a:r>
              <a:rPr lang="sl-SI" dirty="0" err="1" smtClean="0">
                <a:latin typeface="+mj-lt"/>
              </a:rPr>
              <a:t>Marzanova</a:t>
            </a:r>
            <a:r>
              <a:rPr lang="sl-SI" dirty="0" smtClean="0">
                <a:latin typeface="+mj-lt"/>
              </a:rPr>
              <a:t> (podrobno)</a:t>
            </a:r>
          </a:p>
          <a:p>
            <a:pPr marL="0" indent="0">
              <a:buNone/>
            </a:pPr>
            <a:r>
              <a:rPr lang="sl-SI" dirty="0" err="1" smtClean="0">
                <a:latin typeface="+mj-lt"/>
              </a:rPr>
              <a:t>Gagnejeva</a:t>
            </a:r>
            <a:r>
              <a:rPr lang="sl-SI" dirty="0" smtClean="0">
                <a:latin typeface="+mj-lt"/>
              </a:rPr>
              <a:t> (poglobljeno)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- samostojno obravnavajte taksonomije pri preverjanjih TIMSS, PISA in NPZ 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94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latin typeface="Garamond" panose="02020404030301010803" pitchFamily="18" charset="0"/>
              </a:rPr>
              <a:t>Primer uvrščanja nalog glede na </a:t>
            </a:r>
            <a:r>
              <a:rPr lang="sl-SI" sz="3200" dirty="0" err="1" smtClean="0">
                <a:latin typeface="Garamond" panose="02020404030301010803" pitchFamily="18" charset="0"/>
              </a:rPr>
              <a:t>Gagnejeve</a:t>
            </a:r>
            <a:r>
              <a:rPr lang="sl-SI" sz="3200" dirty="0" smtClean="0">
                <a:latin typeface="Garamond" panose="02020404030301010803" pitchFamily="18" charset="0"/>
              </a:rPr>
              <a:t> taksonomske ravni</a:t>
            </a:r>
            <a:endParaRPr lang="en-GB" sz="3200" dirty="0">
              <a:latin typeface="Garamond" panose="02020404030301010803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Označba mesta vsebine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17810245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Označba mesta vsebine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17810245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2307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latin typeface="Garamond" panose="02020404030301010803" pitchFamily="18" charset="0"/>
              </a:rPr>
              <a:t>Taksonomija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Taksonomija</a:t>
            </a:r>
            <a:r>
              <a:rPr lang="sl-SI" dirty="0">
                <a:latin typeface="+mj-lt"/>
              </a:rPr>
              <a:t> </a:t>
            </a:r>
            <a:r>
              <a:rPr lang="sl-SI" dirty="0" smtClean="0">
                <a:latin typeface="+mj-lt"/>
              </a:rPr>
              <a:t>se nanaša </a:t>
            </a:r>
            <a:r>
              <a:rPr lang="sl-SI" dirty="0">
                <a:latin typeface="+mj-lt"/>
              </a:rPr>
              <a:t>na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stopenjsko razvrstitev</a:t>
            </a:r>
            <a:r>
              <a:rPr lang="sl-SI" dirty="0">
                <a:latin typeface="+mj-lt"/>
              </a:rPr>
              <a:t> stvari oziroma na načela, ki podpirajo razvrstitev. Na podlagi </a:t>
            </a:r>
            <a:r>
              <a:rPr lang="sl-SI" dirty="0" smtClean="0">
                <a:latin typeface="+mj-lt"/>
              </a:rPr>
              <a:t>taksonomskega </a:t>
            </a:r>
            <a:r>
              <a:rPr lang="sl-SI" dirty="0">
                <a:latin typeface="+mj-lt"/>
              </a:rPr>
              <a:t>sistema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lahko razvrstimo praktično vse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– organske, neorganske objekte, </a:t>
            </a:r>
            <a:r>
              <a:rPr lang="sl-SI" dirty="0">
                <a:latin typeface="+mj-lt"/>
              </a:rPr>
              <a:t>neorganske objekte, </a:t>
            </a:r>
            <a:r>
              <a:rPr lang="sl-SI" dirty="0" smtClean="0">
                <a:latin typeface="+mj-lt"/>
              </a:rPr>
              <a:t>kraje</a:t>
            </a:r>
            <a:r>
              <a:rPr lang="sl-SI" dirty="0">
                <a:latin typeface="+mj-lt"/>
              </a:rPr>
              <a:t>, dogodke in podobno</a:t>
            </a:r>
            <a:r>
              <a:rPr lang="sl-SI" dirty="0" smtClean="0">
                <a:latin typeface="+mj-lt"/>
              </a:rPr>
              <a:t>.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V našem primeru znanje</a:t>
            </a:r>
            <a:r>
              <a:rPr lang="sl-SI" dirty="0" smtClean="0">
                <a:latin typeface="+mj-lt"/>
              </a:rPr>
              <a:t>.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Taksonomije ali taksonomske sheme so sestavljene iz taksonomskih </a:t>
            </a:r>
            <a:r>
              <a:rPr lang="sl-SI" dirty="0" smtClean="0">
                <a:latin typeface="+mj-lt"/>
              </a:rPr>
              <a:t>enot, rečemo jim lahko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taksoni</a:t>
            </a:r>
            <a:r>
              <a:rPr lang="sl-SI" dirty="0" smtClean="0">
                <a:latin typeface="+mj-lt"/>
              </a:rPr>
              <a:t>, ki </a:t>
            </a:r>
            <a:r>
              <a:rPr lang="sl-SI" dirty="0">
                <a:latin typeface="+mj-lt"/>
              </a:rPr>
              <a:t>so pogosto urejene v hierarhični </a:t>
            </a:r>
            <a:r>
              <a:rPr lang="sl-SI" dirty="0" smtClean="0">
                <a:latin typeface="+mj-lt"/>
              </a:rPr>
              <a:t>strukturi (ni pa to vedno nujno).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Pri znanju običajno govorimo o nivojih, ravneh znanja.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Lahko so povezane v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odnosih podrednosti in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nadrednosti </a:t>
            </a:r>
            <a:r>
              <a:rPr lang="sl-SI" dirty="0" smtClean="0">
                <a:latin typeface="+mj-lt"/>
              </a:rPr>
              <a:t>(npr. Bloomova taksonomija). V </a:t>
            </a:r>
            <a:r>
              <a:rPr lang="sl-SI" dirty="0">
                <a:latin typeface="+mj-lt"/>
              </a:rPr>
              <a:t>tovrstnem odnosu ima stvar, ki je v podrednem položaju, po definiciji enake omejitve kot stvar v nadrednem položaju, poleg tega pa še eno ali več omejitev</a:t>
            </a:r>
            <a:r>
              <a:rPr lang="sl-SI" dirty="0" smtClean="0">
                <a:latin typeface="+mj-lt"/>
              </a:rPr>
              <a:t>. Razložite slednje na primeru Bloomove taksonomije.</a:t>
            </a:r>
            <a:endParaRPr lang="sl-SI" dirty="0"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674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latin typeface="Garamond" panose="02020404030301010803" pitchFamily="18" charset="0"/>
              </a:rPr>
              <a:t>Uporaba taksonomij znanja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sl-SI" altLang="sl-SI" b="1" dirty="0">
                <a:latin typeface="+mj-lt"/>
              </a:rPr>
              <a:t>Pri </a:t>
            </a:r>
            <a:r>
              <a:rPr lang="sl-SI" altLang="sl-SI" b="1" dirty="0" smtClean="0">
                <a:latin typeface="+mj-lt"/>
              </a:rPr>
              <a:t>poučevanju</a:t>
            </a:r>
            <a:r>
              <a:rPr lang="sl-SI" altLang="sl-SI" b="1" dirty="0">
                <a:latin typeface="+mj-lt"/>
              </a:rPr>
              <a:t>:</a:t>
            </a:r>
            <a:r>
              <a:rPr lang="sl-SI" altLang="sl-SI" dirty="0">
                <a:latin typeface="+mj-lt"/>
              </a:rPr>
              <a:t> </a:t>
            </a:r>
          </a:p>
          <a:p>
            <a:pPr>
              <a:buNone/>
              <a:defRPr/>
            </a:pPr>
            <a:r>
              <a:rPr lang="sl-SI" altLang="sl-SI" dirty="0" smtClean="0">
                <a:latin typeface="+mj-lt"/>
              </a:rPr>
              <a:t>- pri </a:t>
            </a:r>
            <a:r>
              <a:rPr lang="sl-SI" altLang="sl-SI" dirty="0">
                <a:latin typeface="+mj-lt"/>
              </a:rPr>
              <a:t>načrtovanju </a:t>
            </a:r>
            <a:r>
              <a:rPr lang="sl-SI" altLang="sl-SI" dirty="0" smtClean="0">
                <a:latin typeface="+mj-lt"/>
              </a:rPr>
              <a:t>pouka </a:t>
            </a:r>
            <a:r>
              <a:rPr lang="sl-SI" altLang="sl-SI" dirty="0">
                <a:latin typeface="+mj-lt"/>
              </a:rPr>
              <a:t>za doseganje ciljev in pričakovanih </a:t>
            </a:r>
            <a:r>
              <a:rPr lang="sl-SI" altLang="sl-SI" dirty="0" smtClean="0">
                <a:latin typeface="+mj-lt"/>
              </a:rPr>
              <a:t>dosežkov</a:t>
            </a:r>
            <a:endParaRPr lang="sl-SI" altLang="sl-SI" dirty="0">
              <a:latin typeface="+mj-lt"/>
            </a:endParaRPr>
          </a:p>
          <a:p>
            <a:pPr>
              <a:buNone/>
              <a:defRPr/>
            </a:pPr>
            <a:endParaRPr lang="sl-SI" altLang="sl-SI" dirty="0">
              <a:latin typeface="+mj-lt"/>
            </a:endParaRPr>
          </a:p>
          <a:p>
            <a:pPr marL="0" indent="0">
              <a:buNone/>
              <a:defRPr/>
            </a:pPr>
            <a:r>
              <a:rPr lang="sl-SI" altLang="sl-SI" b="1" dirty="0">
                <a:latin typeface="+mj-lt"/>
              </a:rPr>
              <a:t>Pri preverjanju in ocenjevanju znanja:</a:t>
            </a:r>
            <a:r>
              <a:rPr lang="sl-SI" altLang="sl-SI" dirty="0">
                <a:latin typeface="+mj-lt"/>
              </a:rPr>
              <a:t> </a:t>
            </a:r>
            <a:endParaRPr lang="sl-SI" altLang="sl-SI" dirty="0" smtClean="0">
              <a:latin typeface="+mj-lt"/>
            </a:endParaRPr>
          </a:p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- </a:t>
            </a:r>
            <a:r>
              <a:rPr lang="sl-SI" altLang="sl-SI" dirty="0">
                <a:latin typeface="+mj-lt"/>
              </a:rPr>
              <a:t>pri vrednotenju učenčevih dosežkov.</a:t>
            </a:r>
          </a:p>
          <a:p>
            <a:pPr marL="0" indent="0">
              <a:buNone/>
            </a:pP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3465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Taksonomska raven znanja</a:t>
            </a:r>
            <a:r>
              <a:rPr lang="sl-SI" altLang="sl-SI" dirty="0" smtClean="0">
                <a:latin typeface="+mj-lt"/>
              </a:rPr>
              <a:t>, ki jo določimo posamezni nalogi, 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je vedno v povezanosti z učencem</a:t>
            </a:r>
            <a:r>
              <a:rPr lang="sl-SI" altLang="sl-SI" dirty="0" smtClean="0">
                <a:latin typeface="+mj-lt"/>
              </a:rPr>
              <a:t>, ki mu je naloga namenjena in s poučevanjem.</a:t>
            </a:r>
          </a:p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Pri </a:t>
            </a:r>
            <a:r>
              <a:rPr lang="sl-SI" altLang="sl-SI" dirty="0">
                <a:latin typeface="+mj-lt"/>
              </a:rPr>
              <a:t>razvrščanju </a:t>
            </a:r>
            <a:r>
              <a:rPr lang="sl-SI" altLang="sl-SI" dirty="0" smtClean="0">
                <a:latin typeface="+mj-lt"/>
              </a:rPr>
              <a:t>nalog na </a:t>
            </a:r>
            <a:r>
              <a:rPr lang="sl-SI" altLang="sl-SI" dirty="0">
                <a:latin typeface="+mj-lt"/>
              </a:rPr>
              <a:t>taksonomske ravni </a:t>
            </a:r>
            <a:r>
              <a:rPr lang="sl-SI" altLang="sl-SI" dirty="0" smtClean="0">
                <a:latin typeface="+mj-lt"/>
              </a:rPr>
              <a:t>znanja poleg ‚narave‘ matematične naloge upoštevamo:</a:t>
            </a:r>
            <a:endParaRPr lang="sl-SI" altLang="sl-SI" dirty="0">
              <a:latin typeface="+mj-lt"/>
            </a:endParaRPr>
          </a:p>
          <a:p>
            <a:pPr>
              <a:buFontTx/>
              <a:buChar char="•"/>
              <a:defRPr/>
            </a:pPr>
            <a:r>
              <a:rPr lang="sl-SI" altLang="sl-SI" dirty="0">
                <a:latin typeface="+mj-lt"/>
              </a:rPr>
              <a:t>p</a:t>
            </a:r>
            <a:r>
              <a:rPr lang="sl-SI" altLang="sl-SI" dirty="0" smtClean="0">
                <a:latin typeface="+mj-lt"/>
              </a:rPr>
              <a:t>redznanje učenca,</a:t>
            </a:r>
            <a:endParaRPr lang="sl-SI" altLang="sl-SI" dirty="0">
              <a:latin typeface="+mj-lt"/>
            </a:endParaRPr>
          </a:p>
          <a:p>
            <a:pPr>
              <a:buFontTx/>
              <a:buChar char="•"/>
              <a:defRPr/>
            </a:pPr>
            <a:r>
              <a:rPr lang="sl-SI" altLang="sl-SI" dirty="0">
                <a:latin typeface="+mj-lt"/>
              </a:rPr>
              <a:t>u</a:t>
            </a:r>
            <a:r>
              <a:rPr lang="sl-SI" altLang="sl-SI" dirty="0" smtClean="0">
                <a:latin typeface="+mj-lt"/>
              </a:rPr>
              <a:t>čenčeve izkušnje </a:t>
            </a:r>
            <a:r>
              <a:rPr lang="sl-SI" altLang="sl-SI" dirty="0">
                <a:latin typeface="+mj-lt"/>
              </a:rPr>
              <a:t>s posameznimi tipi nalog,</a:t>
            </a:r>
          </a:p>
          <a:p>
            <a:pPr>
              <a:buFontTx/>
              <a:buChar char="•"/>
              <a:defRPr/>
            </a:pPr>
            <a:r>
              <a:rPr lang="sl-SI" altLang="sl-SI" dirty="0" smtClean="0">
                <a:latin typeface="+mj-lt"/>
              </a:rPr>
              <a:t>način </a:t>
            </a:r>
            <a:r>
              <a:rPr lang="sl-SI" altLang="sl-SI" dirty="0">
                <a:latin typeface="+mj-lt"/>
              </a:rPr>
              <a:t>obravnave </a:t>
            </a:r>
            <a:r>
              <a:rPr lang="sl-SI" altLang="sl-SI" dirty="0" smtClean="0">
                <a:latin typeface="+mj-lt"/>
              </a:rPr>
              <a:t>vsebin pri pouku. </a:t>
            </a:r>
            <a:endParaRPr lang="sl-SI" altLang="sl-SI" dirty="0">
              <a:latin typeface="+mj-lt"/>
            </a:endParaRPr>
          </a:p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Določevanje </a:t>
            </a:r>
            <a:r>
              <a:rPr lang="sl-SI" altLang="sl-SI" dirty="0">
                <a:latin typeface="+mj-lt"/>
              </a:rPr>
              <a:t>taksonomskih </a:t>
            </a:r>
            <a:r>
              <a:rPr lang="sl-SI" altLang="sl-SI" dirty="0" smtClean="0">
                <a:latin typeface="+mj-lt"/>
              </a:rPr>
              <a:t>ravni znanja zaradi navedenega 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ni nujno enolično</a:t>
            </a:r>
            <a:r>
              <a:rPr lang="sl-SI" altLang="sl-SI" dirty="0" smtClean="0">
                <a:latin typeface="+mj-lt"/>
              </a:rPr>
              <a:t>, a vseeno obstajajo določene skupne značilnosti nalog z vidika znanja učenca, ki je vezano na UN, ki omogočajo njihovo razvrstitev na taksonomske ravni. 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Ključno vlogo ima pri tem učitelj.</a:t>
            </a:r>
            <a:endParaRPr lang="sl-SI" altLang="sl-SI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976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latin typeface="Garamond" panose="02020404030301010803" pitchFamily="18" charset="0"/>
              </a:rPr>
              <a:t>Znanje – le uvod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Platon je v odgovoru na vprašanje,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kaj je vednost</a:t>
            </a:r>
            <a:r>
              <a:rPr lang="sl-SI" dirty="0">
                <a:latin typeface="+mj-lt"/>
              </a:rPr>
              <a:t>, to je, kako o nekem objektu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pridemo do resnice</a:t>
            </a:r>
            <a:r>
              <a:rPr lang="sl-SI" dirty="0">
                <a:latin typeface="+mj-lt"/>
              </a:rPr>
              <a:t>, ki ima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status znanja</a:t>
            </a:r>
            <a:r>
              <a:rPr lang="sl-SI" dirty="0">
                <a:latin typeface="+mj-lt"/>
              </a:rPr>
              <a:t>, zasnoval tezo, da vednost (znanje) zahteva izpolnitev treh pogojev, ki so njeni konstitutivni elementi: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1)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verovanje</a:t>
            </a:r>
            <a:r>
              <a:rPr lang="sl-SI" dirty="0" smtClean="0">
                <a:latin typeface="+mj-lt"/>
              </a:rPr>
              <a:t> </a:t>
            </a:r>
            <a:r>
              <a:rPr lang="sl-SI" dirty="0">
                <a:latin typeface="+mj-lt"/>
              </a:rPr>
              <a:t>(st. gr. </a:t>
            </a:r>
            <a:r>
              <a:rPr lang="sl-SI" dirty="0" err="1">
                <a:latin typeface="+mj-lt"/>
              </a:rPr>
              <a:t>doxa</a:t>
            </a:r>
            <a:r>
              <a:rPr lang="sl-SI" dirty="0">
                <a:latin typeface="+mj-lt"/>
              </a:rPr>
              <a:t>)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resnico </a:t>
            </a:r>
            <a:r>
              <a:rPr lang="sl-SI" dirty="0" smtClean="0">
                <a:latin typeface="+mj-lt"/>
              </a:rPr>
              <a:t>(utemeljeno resnično/pravilno prepričanje, za katero zagotovimo logos/argument/utemeljitev);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2) to</a:t>
            </a:r>
            <a:r>
              <a:rPr lang="sl-SI" dirty="0">
                <a:latin typeface="+mj-lt"/>
              </a:rPr>
              <a:t>,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v kar verjamemo, mora biti resnično</a:t>
            </a:r>
            <a:r>
              <a:rPr lang="sl-SI" dirty="0">
                <a:latin typeface="+mj-lt"/>
              </a:rPr>
              <a:t> (st. gr. </a:t>
            </a:r>
            <a:r>
              <a:rPr lang="sl-SI" dirty="0" err="1">
                <a:latin typeface="+mj-lt"/>
              </a:rPr>
              <a:t>orthos</a:t>
            </a:r>
            <a:r>
              <a:rPr lang="sl-SI" dirty="0">
                <a:latin typeface="+mj-lt"/>
              </a:rPr>
              <a:t>);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3)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znati moramo navesti argumente </a:t>
            </a:r>
            <a:r>
              <a:rPr lang="sl-SI" dirty="0">
                <a:latin typeface="+mj-lt"/>
              </a:rPr>
              <a:t>in pojasniti (st. gr. logos), </a:t>
            </a:r>
            <a:r>
              <a:rPr lang="sl-SI" dirty="0">
                <a:solidFill>
                  <a:srgbClr val="FF0000"/>
                </a:solidFill>
                <a:latin typeface="+mj-lt"/>
              </a:rPr>
              <a:t>zakaj je resnično</a:t>
            </a:r>
            <a:r>
              <a:rPr lang="sl-SI" dirty="0">
                <a:latin typeface="+mj-lt"/>
              </a:rPr>
              <a:t>.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Ključno </a:t>
            </a:r>
            <a:r>
              <a:rPr lang="sl-SI" dirty="0">
                <a:latin typeface="+mj-lt"/>
              </a:rPr>
              <a:t>je, da je vsak od teh elementov vednosti, ki jih analitično lahko ločimo med seboj, konstitutiven, vendar sam na sebi nezadosten pogoj vednosti. Šele </a:t>
            </a:r>
            <a:r>
              <a:rPr lang="sl-SI" i="1" dirty="0">
                <a:latin typeface="+mj-lt"/>
              </a:rPr>
              <a:t>skupaj</a:t>
            </a:r>
            <a:r>
              <a:rPr lang="sl-SI" dirty="0">
                <a:latin typeface="+mj-lt"/>
              </a:rPr>
              <a:t> tvorijo vednost oziroma znanje.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83431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>
                <a:solidFill>
                  <a:srgbClr val="FF0000"/>
                </a:solidFill>
                <a:latin typeface="+mj-lt"/>
              </a:rPr>
              <a:t>Vzpostavljanje individualnega učenčevega odnosa do znanja je torej tudi rezultat učiteljevega prizadevanja, da kot učitelj uporablja diskurz vednosti. </a:t>
            </a:r>
            <a:endParaRPr lang="sl-SI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Učitelj si mora prizadevati poučevati </a:t>
            </a:r>
            <a:r>
              <a:rPr lang="sl-SI" dirty="0">
                <a:latin typeface="+mj-lt"/>
              </a:rPr>
              <a:t>tako, da v poučevanje poleg (predhodno objektivirane) </a:t>
            </a:r>
            <a:r>
              <a:rPr lang="sl-SI" i="1" dirty="0">
                <a:latin typeface="+mj-lt"/>
              </a:rPr>
              <a:t>resnice</a:t>
            </a:r>
            <a:r>
              <a:rPr lang="sl-SI" dirty="0">
                <a:latin typeface="+mj-lt"/>
              </a:rPr>
              <a:t> v znanju, o kateri mora biti sam prepričan (vanjo </a:t>
            </a:r>
            <a:r>
              <a:rPr lang="sl-SI" i="1" dirty="0">
                <a:latin typeface="+mj-lt"/>
              </a:rPr>
              <a:t>verjame</a:t>
            </a:r>
            <a:r>
              <a:rPr lang="sl-SI" dirty="0">
                <a:latin typeface="+mj-lt"/>
              </a:rPr>
              <a:t>), vključuje še </a:t>
            </a:r>
            <a:r>
              <a:rPr lang="sl-SI" i="1" dirty="0">
                <a:latin typeface="+mj-lt"/>
              </a:rPr>
              <a:t>argumente</a:t>
            </a:r>
            <a:r>
              <a:rPr lang="sl-SI" dirty="0">
                <a:latin typeface="+mj-lt"/>
              </a:rPr>
              <a:t>, ki utemeljujejo njegovo resničnost. </a:t>
            </a:r>
            <a:r>
              <a:rPr lang="sl-SI" dirty="0" smtClean="0">
                <a:latin typeface="+mj-lt"/>
              </a:rPr>
              <a:t>(To z drugimi besedami pomeni, da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uporabi ustrezne metode in oblike dela </a:t>
            </a:r>
            <a:r>
              <a:rPr lang="sl-SI" dirty="0" smtClean="0">
                <a:latin typeface="+mj-lt"/>
              </a:rPr>
              <a:t>oz. širše, pristope poučevanja – kombinacije metod in oblik dela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za doseganje ciljev</a:t>
            </a:r>
            <a:r>
              <a:rPr lang="sl-SI" dirty="0" smtClean="0">
                <a:latin typeface="+mj-lt"/>
              </a:rPr>
              <a:t>.)</a:t>
            </a:r>
          </a:p>
          <a:p>
            <a:pPr marL="0" indent="0">
              <a:buNone/>
            </a:pPr>
            <a:endParaRPr lang="sl-SI" sz="2200" dirty="0" smtClean="0">
              <a:latin typeface="+mj-lt"/>
            </a:endParaRPr>
          </a:p>
          <a:p>
            <a:pPr marL="0" indent="0">
              <a:buNone/>
            </a:pPr>
            <a:r>
              <a:rPr lang="sl-SI" sz="2200" dirty="0" smtClean="0">
                <a:latin typeface="+mj-lt"/>
              </a:rPr>
              <a:t>Podrobneje o znanju:</a:t>
            </a:r>
          </a:p>
          <a:p>
            <a:pPr marL="0" indent="0">
              <a:buNone/>
            </a:pPr>
            <a:r>
              <a:rPr lang="sl-SI" sz="2200" dirty="0" smtClean="0">
                <a:latin typeface="+mj-lt"/>
              </a:rPr>
              <a:t>KREK, Janez, HODNIK, Tatjana. Poučevanje kot diskurz vednosti in utemeljeno verovanje v znanje. </a:t>
            </a:r>
            <a:r>
              <a:rPr lang="sl-SI" sz="2200" i="1" dirty="0" smtClean="0">
                <a:latin typeface="+mj-lt"/>
              </a:rPr>
              <a:t>Sodobna pedagogika</a:t>
            </a:r>
            <a:r>
              <a:rPr lang="sl-SI" sz="2200" dirty="0" smtClean="0">
                <a:latin typeface="+mj-lt"/>
              </a:rPr>
              <a:t>. mar. 2022, </a:t>
            </a:r>
            <a:r>
              <a:rPr lang="sl-SI" sz="2200" dirty="0" err="1" smtClean="0">
                <a:latin typeface="+mj-lt"/>
              </a:rPr>
              <a:t>letn</a:t>
            </a:r>
            <a:r>
              <a:rPr lang="sl-SI" sz="2200" dirty="0" smtClean="0">
                <a:latin typeface="+mj-lt"/>
              </a:rPr>
              <a:t>. 73, št. 1, str. 30-56.</a:t>
            </a:r>
          </a:p>
          <a:p>
            <a:pPr marL="0" indent="0">
              <a:buNone/>
            </a:pP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3636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Pri določanju </a:t>
            </a:r>
            <a:r>
              <a:rPr lang="sl-SI" dirty="0" err="1" smtClean="0">
                <a:latin typeface="+mj-lt"/>
              </a:rPr>
              <a:t>usvojenosti</a:t>
            </a:r>
            <a:r>
              <a:rPr lang="sl-SI" dirty="0" smtClean="0">
                <a:latin typeface="+mj-lt"/>
              </a:rPr>
              <a:t> znanja pri učencu so najbolj poznane Bloomova, </a:t>
            </a:r>
            <a:r>
              <a:rPr lang="sl-SI" dirty="0" err="1" smtClean="0">
                <a:latin typeface="+mj-lt"/>
              </a:rPr>
              <a:t>Gagnejeva</a:t>
            </a:r>
            <a:r>
              <a:rPr lang="sl-SI" dirty="0" smtClean="0">
                <a:latin typeface="+mj-lt"/>
              </a:rPr>
              <a:t> in </a:t>
            </a:r>
            <a:r>
              <a:rPr lang="sl-SI" dirty="0" err="1" smtClean="0">
                <a:latin typeface="+mj-lt"/>
              </a:rPr>
              <a:t>Marzanova</a:t>
            </a:r>
            <a:r>
              <a:rPr lang="sl-SI" dirty="0" smtClean="0">
                <a:latin typeface="+mj-lt"/>
              </a:rPr>
              <a:t> taksonomija znanja.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Ponovimo ravni po Bloomovi taksonomiji znanja.</a:t>
            </a:r>
          </a:p>
        </p:txBody>
      </p:sp>
    </p:spTree>
    <p:extLst>
      <p:ext uri="{BB962C8B-B14F-4D97-AF65-F5344CB8AC3E}">
        <p14:creationId xmlns:p14="http://schemas.microsoft.com/office/powerpoint/2010/main" val="3156326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err="1" smtClean="0">
                <a:latin typeface="Garamond" panose="02020404030301010803" pitchFamily="18" charset="0"/>
              </a:rPr>
              <a:t>Marzanova</a:t>
            </a:r>
            <a:r>
              <a:rPr lang="sl-SI" sz="3600" b="1" dirty="0" smtClean="0">
                <a:latin typeface="Garamond" panose="02020404030301010803" pitchFamily="18" charset="0"/>
              </a:rPr>
              <a:t> taksonomija znanja</a:t>
            </a:r>
            <a:endParaRPr lang="en-GB" sz="36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2600" dirty="0" smtClean="0">
                <a:latin typeface="+mj-lt"/>
              </a:rPr>
              <a:t>Robert J. </a:t>
            </a:r>
            <a:r>
              <a:rPr lang="sl-SI" sz="2600" dirty="0" err="1" smtClean="0">
                <a:latin typeface="+mj-lt"/>
              </a:rPr>
              <a:t>Marzano</a:t>
            </a:r>
            <a:r>
              <a:rPr lang="sl-SI" sz="2600" dirty="0" smtClean="0">
                <a:latin typeface="+mj-lt"/>
              </a:rPr>
              <a:t> je raziskovalec na področju izobraževanja v Združenih državah Amerike.</a:t>
            </a:r>
          </a:p>
          <a:p>
            <a:pPr marL="0" indent="0">
              <a:buNone/>
            </a:pPr>
            <a:r>
              <a:rPr lang="sl-SI" dirty="0" err="1" smtClean="0">
                <a:latin typeface="+mj-lt"/>
              </a:rPr>
              <a:t>Marzanova</a:t>
            </a:r>
            <a:r>
              <a:rPr lang="sl-SI" dirty="0" smtClean="0">
                <a:latin typeface="+mj-lt"/>
              </a:rPr>
              <a:t> taksonomija znanja je sestavljena iz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treh sistemov in domene znanja. 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Trije sistemi so: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osebni </a:t>
            </a:r>
            <a:r>
              <a:rPr lang="sl-SI" dirty="0" smtClean="0">
                <a:latin typeface="+mj-lt"/>
              </a:rPr>
              <a:t>sistem, </a:t>
            </a:r>
            <a:r>
              <a:rPr lang="sl-SI" dirty="0" err="1" smtClean="0">
                <a:solidFill>
                  <a:srgbClr val="FF0000"/>
                </a:solidFill>
                <a:latin typeface="+mj-lt"/>
              </a:rPr>
              <a:t>metakognitivni</a:t>
            </a:r>
            <a:r>
              <a:rPr lang="sl-SI" dirty="0" smtClean="0">
                <a:latin typeface="+mj-lt"/>
              </a:rPr>
              <a:t> sistem in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kognitivni</a:t>
            </a:r>
            <a:r>
              <a:rPr lang="sl-SI" dirty="0" smtClean="0">
                <a:latin typeface="+mj-lt"/>
              </a:rPr>
              <a:t> sistem.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Osebni sistem odloči, ali se oseba naprej ukvarja s trenutno dejavnostjo ali se loti nove dejavnosti.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</a:t>
            </a:r>
            <a:r>
              <a:rPr lang="sl-SI" dirty="0" err="1" smtClean="0">
                <a:latin typeface="+mj-lt"/>
              </a:rPr>
              <a:t>Metakognitivni</a:t>
            </a:r>
            <a:r>
              <a:rPr lang="sl-SI" dirty="0" smtClean="0">
                <a:latin typeface="+mj-lt"/>
              </a:rPr>
              <a:t> sistem postavlja cilje in spremlja, kako dobro so doseženi.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- Kognitivni sistem obdeluje vse potrebne informacije, poskrbi za procesiranje informacij.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Domena znanja </a:t>
            </a:r>
            <a:r>
              <a:rPr lang="sl-SI" dirty="0" smtClean="0">
                <a:latin typeface="+mj-lt"/>
              </a:rPr>
              <a:t>pa pri učenju zagotavlja vsebino.  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8458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1257</Words>
  <Application>Microsoft Office PowerPoint</Application>
  <PresentationFormat>Širokozaslonsko</PresentationFormat>
  <Paragraphs>121</Paragraphs>
  <Slides>20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Garamond</vt:lpstr>
      <vt:lpstr>Officeova tema</vt:lpstr>
      <vt:lpstr>Taksonomije znanja</vt:lpstr>
      <vt:lpstr>Napoved vsebine</vt:lpstr>
      <vt:lpstr>Taksonomija</vt:lpstr>
      <vt:lpstr>Uporaba taksonomij znanja</vt:lpstr>
      <vt:lpstr>PowerPointova predstavitev</vt:lpstr>
      <vt:lpstr>Znanje – le uvod</vt:lpstr>
      <vt:lpstr>PowerPointova predstavitev</vt:lpstr>
      <vt:lpstr>PowerPointova predstavitev</vt:lpstr>
      <vt:lpstr>Marzanova taksonomija znanja</vt:lpstr>
      <vt:lpstr>Marzanova taksonomija shematično: trije sistemi in domena znanja</vt:lpstr>
      <vt:lpstr>PowerPointova predstavitev</vt:lpstr>
      <vt:lpstr>Gagnejeva taksonomija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Primer uvrščanja nalog glede na Gagnejeve taksonomske ravni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Tatjana</dc:creator>
  <cp:lastModifiedBy>Tatjana</cp:lastModifiedBy>
  <cp:revision>29</cp:revision>
  <dcterms:created xsi:type="dcterms:W3CDTF">2023-02-27T15:29:45Z</dcterms:created>
  <dcterms:modified xsi:type="dcterms:W3CDTF">2023-02-27T19:45:14Z</dcterms:modified>
</cp:coreProperties>
</file>