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6" r:id="rId5"/>
    <p:sldId id="257" r:id="rId6"/>
    <p:sldId id="311" r:id="rId7"/>
    <p:sldId id="310" r:id="rId8"/>
    <p:sldId id="258" r:id="rId9"/>
    <p:sldId id="262" r:id="rId10"/>
    <p:sldId id="260" r:id="rId11"/>
    <p:sldId id="271" r:id="rId12"/>
    <p:sldId id="303" r:id="rId13"/>
    <p:sldId id="268" r:id="rId14"/>
    <p:sldId id="272" r:id="rId15"/>
    <p:sldId id="267" r:id="rId16"/>
    <p:sldId id="273" r:id="rId17"/>
    <p:sldId id="294" r:id="rId18"/>
    <p:sldId id="259" r:id="rId19"/>
    <p:sldId id="305" r:id="rId20"/>
    <p:sldId id="261" r:id="rId21"/>
    <p:sldId id="264" r:id="rId22"/>
    <p:sldId id="263" r:id="rId23"/>
    <p:sldId id="302" r:id="rId24"/>
    <p:sldId id="265" r:id="rId25"/>
    <p:sldId id="269" r:id="rId26"/>
    <p:sldId id="298" r:id="rId27"/>
    <p:sldId id="300" r:id="rId28"/>
    <p:sldId id="299" r:id="rId29"/>
    <p:sldId id="266" r:id="rId30"/>
    <p:sldId id="306" r:id="rId31"/>
    <p:sldId id="307" r:id="rId32"/>
    <p:sldId id="308" r:id="rId33"/>
    <p:sldId id="270" r:id="rId34"/>
    <p:sldId id="309" r:id="rId3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EF"/>
    <a:srgbClr val="FFE69F"/>
    <a:srgbClr val="F9EC9F"/>
    <a:srgbClr val="FFFF99"/>
    <a:srgbClr val="FFCC99"/>
    <a:srgbClr val="FFFF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C8AE5A-DF5D-4466-B9EA-4250D1DE8FE9}" v="262" dt="2021-01-27T17:15:50.2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88" y="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Zlatkovic" userId="bc99b2c8722c5ae4" providerId="LiveId" clId="{FFC8AE5A-DF5D-4466-B9EA-4250D1DE8FE9}"/>
    <pc:docChg chg="undo redo custSel mod addSld delSld modSld sldOrd">
      <pc:chgData name="Sarah Zlatkovic" userId="bc99b2c8722c5ae4" providerId="LiveId" clId="{FFC8AE5A-DF5D-4466-B9EA-4250D1DE8FE9}" dt="2021-01-27T17:25:15.630" v="7164" actId="1076"/>
      <pc:docMkLst>
        <pc:docMk/>
      </pc:docMkLst>
      <pc:sldChg chg="addSp delSp modSp">
        <pc:chgData name="Sarah Zlatkovic" userId="bc99b2c8722c5ae4" providerId="LiveId" clId="{FFC8AE5A-DF5D-4466-B9EA-4250D1DE8FE9}" dt="2021-01-25T15:25:27.938" v="551"/>
        <pc:sldMkLst>
          <pc:docMk/>
          <pc:sldMk cId="3689039152" sldId="256"/>
        </pc:sldMkLst>
        <pc:spChg chg="add del mod">
          <ac:chgData name="Sarah Zlatkovic" userId="bc99b2c8722c5ae4" providerId="LiveId" clId="{FFC8AE5A-DF5D-4466-B9EA-4250D1DE8FE9}" dt="2021-01-25T15:25:27.938" v="551"/>
          <ac:spMkLst>
            <pc:docMk/>
            <pc:sldMk cId="3689039152" sldId="256"/>
            <ac:spMk id="6" creationId="{0A4D84E7-1B80-4831-A7E5-02A453BE7B25}"/>
          </ac:spMkLst>
        </pc:spChg>
      </pc:sldChg>
      <pc:sldChg chg="addSp modSp mod ord setBg">
        <pc:chgData name="Sarah Zlatkovic" userId="bc99b2c8722c5ae4" providerId="LiveId" clId="{FFC8AE5A-DF5D-4466-B9EA-4250D1DE8FE9}" dt="2021-01-27T14:38:47.598" v="5544" actId="20577"/>
        <pc:sldMkLst>
          <pc:docMk/>
          <pc:sldMk cId="1812126995" sldId="259"/>
        </pc:sldMkLst>
        <pc:spChg chg="mod">
          <ac:chgData name="Sarah Zlatkovic" userId="bc99b2c8722c5ae4" providerId="LiveId" clId="{FFC8AE5A-DF5D-4466-B9EA-4250D1DE8FE9}" dt="2021-01-25T19:26:12.857" v="1972" actId="26606"/>
          <ac:spMkLst>
            <pc:docMk/>
            <pc:sldMk cId="1812126995" sldId="259"/>
            <ac:spMk id="2" creationId="{B772855C-BDE3-4955-A904-494672DBEFC5}"/>
          </ac:spMkLst>
        </pc:spChg>
        <pc:spChg chg="mod">
          <ac:chgData name="Sarah Zlatkovic" userId="bc99b2c8722c5ae4" providerId="LiveId" clId="{FFC8AE5A-DF5D-4466-B9EA-4250D1DE8FE9}" dt="2021-01-27T14:38:47.598" v="5544" actId="20577"/>
          <ac:spMkLst>
            <pc:docMk/>
            <pc:sldMk cId="1812126995" sldId="259"/>
            <ac:spMk id="3" creationId="{2B289ED5-BED0-49A9-BF56-ED6EFD5EBB61}"/>
          </ac:spMkLst>
        </pc:spChg>
        <pc:spChg chg="add">
          <ac:chgData name="Sarah Zlatkovic" userId="bc99b2c8722c5ae4" providerId="LiveId" clId="{FFC8AE5A-DF5D-4466-B9EA-4250D1DE8FE9}" dt="2021-01-25T19:26:12.857" v="1972" actId="26606"/>
          <ac:spMkLst>
            <pc:docMk/>
            <pc:sldMk cId="1812126995" sldId="259"/>
            <ac:spMk id="9" creationId="{EBF87945-A001-489F-9D9B-7D9435F0B9CA}"/>
          </ac:spMkLst>
        </pc:spChg>
        <pc:picChg chg="add mod ord">
          <ac:chgData name="Sarah Zlatkovic" userId="bc99b2c8722c5ae4" providerId="LiveId" clId="{FFC8AE5A-DF5D-4466-B9EA-4250D1DE8FE9}" dt="2021-01-25T19:26:30.034" v="1975" actId="1076"/>
          <ac:picMkLst>
            <pc:docMk/>
            <pc:sldMk cId="1812126995" sldId="259"/>
            <ac:picMk id="4" creationId="{C7FA0051-170C-45C0-BDD6-51DAC3BD0D97}"/>
          </ac:picMkLst>
        </pc:picChg>
      </pc:sldChg>
      <pc:sldChg chg="modSp mod">
        <pc:chgData name="Sarah Zlatkovic" userId="bc99b2c8722c5ae4" providerId="LiveId" clId="{FFC8AE5A-DF5D-4466-B9EA-4250D1DE8FE9}" dt="2021-01-18T08:44:47.687" v="7" actId="20577"/>
        <pc:sldMkLst>
          <pc:docMk/>
          <pc:sldMk cId="3237211315" sldId="260"/>
        </pc:sldMkLst>
        <pc:spChg chg="mod">
          <ac:chgData name="Sarah Zlatkovic" userId="bc99b2c8722c5ae4" providerId="LiveId" clId="{FFC8AE5A-DF5D-4466-B9EA-4250D1DE8FE9}" dt="2021-01-18T08:44:47.687" v="7" actId="20577"/>
          <ac:spMkLst>
            <pc:docMk/>
            <pc:sldMk cId="3237211315" sldId="260"/>
            <ac:spMk id="3" creationId="{E1614F0E-4A05-4966-8BBA-FF55802D8E60}"/>
          </ac:spMkLst>
        </pc:spChg>
      </pc:sldChg>
      <pc:sldChg chg="addSp delSp modSp new mod modAnim">
        <pc:chgData name="Sarah Zlatkovic" userId="bc99b2c8722c5ae4" providerId="LiveId" clId="{FFC8AE5A-DF5D-4466-B9EA-4250D1DE8FE9}" dt="2021-01-19T07:17:37.470" v="13"/>
        <pc:sldMkLst>
          <pc:docMk/>
          <pc:sldMk cId="1972156296" sldId="266"/>
        </pc:sldMkLst>
        <pc:spChg chg="del">
          <ac:chgData name="Sarah Zlatkovic" userId="bc99b2c8722c5ae4" providerId="LiveId" clId="{FFC8AE5A-DF5D-4466-B9EA-4250D1DE8FE9}" dt="2021-01-19T07:13:57.112" v="11" actId="478"/>
          <ac:spMkLst>
            <pc:docMk/>
            <pc:sldMk cId="1972156296" sldId="266"/>
            <ac:spMk id="2" creationId="{E4D2B495-BCA3-4F05-B09E-AE910E93E44F}"/>
          </ac:spMkLst>
        </pc:spChg>
        <pc:spChg chg="del">
          <ac:chgData name="Sarah Zlatkovic" userId="bc99b2c8722c5ae4" providerId="LiveId" clId="{FFC8AE5A-DF5D-4466-B9EA-4250D1DE8FE9}" dt="2021-01-19T07:13:59.745" v="12" actId="478"/>
          <ac:spMkLst>
            <pc:docMk/>
            <pc:sldMk cId="1972156296" sldId="266"/>
            <ac:spMk id="3" creationId="{40FD7026-B39B-4B90-9193-A7BAB7DB9322}"/>
          </ac:spMkLst>
        </pc:spChg>
        <pc:picChg chg="add mod">
          <ac:chgData name="Sarah Zlatkovic" userId="bc99b2c8722c5ae4" providerId="LiveId" clId="{FFC8AE5A-DF5D-4466-B9EA-4250D1DE8FE9}" dt="2021-01-19T07:17:37.470" v="13"/>
          <ac:picMkLst>
            <pc:docMk/>
            <pc:sldMk cId="1972156296" sldId="266"/>
            <ac:picMk id="4" creationId="{02007136-520E-40E9-A8A8-84170C0F6F9A}"/>
          </ac:picMkLst>
        </pc:picChg>
      </pc:sldChg>
      <pc:sldChg chg="addSp delSp modSp new mod ord setBg">
        <pc:chgData name="Sarah Zlatkovic" userId="bc99b2c8722c5ae4" providerId="LiveId" clId="{FFC8AE5A-DF5D-4466-B9EA-4250D1DE8FE9}" dt="2021-01-26T08:42:30.261" v="3534" actId="20577"/>
        <pc:sldMkLst>
          <pc:docMk/>
          <pc:sldMk cId="2278509715" sldId="267"/>
        </pc:sldMkLst>
        <pc:spChg chg="mod ord">
          <ac:chgData name="Sarah Zlatkovic" userId="bc99b2c8722c5ae4" providerId="LiveId" clId="{FFC8AE5A-DF5D-4466-B9EA-4250D1DE8FE9}" dt="2021-01-25T18:20:59.984" v="1554" actId="1076"/>
          <ac:spMkLst>
            <pc:docMk/>
            <pc:sldMk cId="2278509715" sldId="267"/>
            <ac:spMk id="2" creationId="{92315C81-83FD-4563-83E9-7A0B5B2C7066}"/>
          </ac:spMkLst>
        </pc:spChg>
        <pc:spChg chg="add del mod">
          <ac:chgData name="Sarah Zlatkovic" userId="bc99b2c8722c5ae4" providerId="LiveId" clId="{FFC8AE5A-DF5D-4466-B9EA-4250D1DE8FE9}" dt="2021-01-25T15:25:22.878" v="549" actId="21"/>
          <ac:spMkLst>
            <pc:docMk/>
            <pc:sldMk cId="2278509715" sldId="267"/>
            <ac:spMk id="3" creationId="{14D37E2F-D6A2-4BFE-849C-D4ACF9693438}"/>
          </ac:spMkLst>
        </pc:spChg>
        <pc:spChg chg="add del">
          <ac:chgData name="Sarah Zlatkovic" userId="bc99b2c8722c5ae4" providerId="LiveId" clId="{FFC8AE5A-DF5D-4466-B9EA-4250D1DE8FE9}" dt="2021-01-25T14:58:11.295" v="265" actId="11529"/>
          <ac:spMkLst>
            <pc:docMk/>
            <pc:sldMk cId="2278509715" sldId="267"/>
            <ac:spMk id="4" creationId="{23037846-3831-4476-ABB3-8581C815A869}"/>
          </ac:spMkLst>
        </pc:spChg>
        <pc:spChg chg="add del mod">
          <ac:chgData name="Sarah Zlatkovic" userId="bc99b2c8722c5ae4" providerId="LiveId" clId="{FFC8AE5A-DF5D-4466-B9EA-4250D1DE8FE9}" dt="2021-01-25T15:25:44.397" v="555" actId="21"/>
          <ac:spMkLst>
            <pc:docMk/>
            <pc:sldMk cId="2278509715" sldId="267"/>
            <ac:spMk id="6" creationId="{7F33D812-63A7-4DD2-BB9D-F274A741A142}"/>
          </ac:spMkLst>
        </pc:spChg>
        <pc:spChg chg="add del mod">
          <ac:chgData name="Sarah Zlatkovic" userId="bc99b2c8722c5ae4" providerId="LiveId" clId="{FFC8AE5A-DF5D-4466-B9EA-4250D1DE8FE9}" dt="2021-01-25T15:25:37.939" v="553" actId="21"/>
          <ac:spMkLst>
            <pc:docMk/>
            <pc:sldMk cId="2278509715" sldId="267"/>
            <ac:spMk id="7" creationId="{14311B58-6FA4-4BA5-B72B-4788923E53D6}"/>
          </ac:spMkLst>
        </pc:spChg>
        <pc:spChg chg="add del mod">
          <ac:chgData name="Sarah Zlatkovic" userId="bc99b2c8722c5ae4" providerId="LiveId" clId="{FFC8AE5A-DF5D-4466-B9EA-4250D1DE8FE9}" dt="2021-01-25T15:04:37.677" v="406" actId="478"/>
          <ac:spMkLst>
            <pc:docMk/>
            <pc:sldMk cId="2278509715" sldId="267"/>
            <ac:spMk id="9" creationId="{647A10E6-1104-4307-BB45-AE250191E587}"/>
          </ac:spMkLst>
        </pc:spChg>
        <pc:spChg chg="add del mod">
          <ac:chgData name="Sarah Zlatkovic" userId="bc99b2c8722c5ae4" providerId="LiveId" clId="{FFC8AE5A-DF5D-4466-B9EA-4250D1DE8FE9}" dt="2021-01-25T15:26:12.438" v="560" actId="21"/>
          <ac:spMkLst>
            <pc:docMk/>
            <pc:sldMk cId="2278509715" sldId="267"/>
            <ac:spMk id="11" creationId="{8D7FD56A-9CEF-4BA6-BDF2-25A4BA4611F7}"/>
          </ac:spMkLst>
        </pc:spChg>
        <pc:spChg chg="add del mod">
          <ac:chgData name="Sarah Zlatkovic" userId="bc99b2c8722c5ae4" providerId="LiveId" clId="{FFC8AE5A-DF5D-4466-B9EA-4250D1DE8FE9}" dt="2021-01-25T15:26:17.627" v="562" actId="21"/>
          <ac:spMkLst>
            <pc:docMk/>
            <pc:sldMk cId="2278509715" sldId="267"/>
            <ac:spMk id="13" creationId="{6DE08141-9D4D-4FF6-9E2A-5CBF905CF83E}"/>
          </ac:spMkLst>
        </pc:spChg>
        <pc:spChg chg="add del mod">
          <ac:chgData name="Sarah Zlatkovic" userId="bc99b2c8722c5ae4" providerId="LiveId" clId="{FFC8AE5A-DF5D-4466-B9EA-4250D1DE8FE9}" dt="2021-01-25T15:26:08.878" v="559" actId="478"/>
          <ac:spMkLst>
            <pc:docMk/>
            <pc:sldMk cId="2278509715" sldId="267"/>
            <ac:spMk id="17" creationId="{DA85A17B-8506-4E76-8962-CAF76E85BB6A}"/>
          </ac:spMkLst>
        </pc:spChg>
        <pc:spChg chg="add del">
          <ac:chgData name="Sarah Zlatkovic" userId="bc99b2c8722c5ae4" providerId="LiveId" clId="{FFC8AE5A-DF5D-4466-B9EA-4250D1DE8FE9}" dt="2021-01-25T15:32:30.094" v="621" actId="11529"/>
          <ac:spMkLst>
            <pc:docMk/>
            <pc:sldMk cId="2278509715" sldId="267"/>
            <ac:spMk id="18" creationId="{33ACF52A-6F62-439D-9ACF-2D4997AFCC76}"/>
          </ac:spMkLst>
        </pc:spChg>
        <pc:spChg chg="add del">
          <ac:chgData name="Sarah Zlatkovic" userId="bc99b2c8722c5ae4" providerId="LiveId" clId="{FFC8AE5A-DF5D-4466-B9EA-4250D1DE8FE9}" dt="2021-01-25T15:29:17.476" v="585" actId="26606"/>
          <ac:spMkLst>
            <pc:docMk/>
            <pc:sldMk cId="2278509715" sldId="267"/>
            <ac:spMk id="20" creationId="{87CC2527-562A-4F69-B487-4371E5B243E7}"/>
          </ac:spMkLst>
        </pc:spChg>
        <pc:spChg chg="add del mod">
          <ac:chgData name="Sarah Zlatkovic" userId="bc99b2c8722c5ae4" providerId="LiveId" clId="{FFC8AE5A-DF5D-4466-B9EA-4250D1DE8FE9}" dt="2021-01-25T17:06:08.265" v="1478" actId="1076"/>
          <ac:spMkLst>
            <pc:docMk/>
            <pc:sldMk cId="2278509715" sldId="267"/>
            <ac:spMk id="21" creationId="{6380A1D5-F2DF-4462-B660-42BD63BC9595}"/>
          </ac:spMkLst>
        </pc:spChg>
        <pc:spChg chg="add del mod">
          <ac:chgData name="Sarah Zlatkovic" userId="bc99b2c8722c5ae4" providerId="LiveId" clId="{FFC8AE5A-DF5D-4466-B9EA-4250D1DE8FE9}" dt="2021-01-25T18:19:24.927" v="1536" actId="478"/>
          <ac:spMkLst>
            <pc:docMk/>
            <pc:sldMk cId="2278509715" sldId="267"/>
            <ac:spMk id="24" creationId="{E3C916EA-2548-4F8E-8B0C-E602CD58D24E}"/>
          </ac:spMkLst>
        </pc:spChg>
        <pc:spChg chg="add mod">
          <ac:chgData name="Sarah Zlatkovic" userId="bc99b2c8722c5ae4" providerId="LiveId" clId="{FFC8AE5A-DF5D-4466-B9EA-4250D1DE8FE9}" dt="2021-01-26T08:42:30.261" v="3534" actId="20577"/>
          <ac:spMkLst>
            <pc:docMk/>
            <pc:sldMk cId="2278509715" sldId="267"/>
            <ac:spMk id="25" creationId="{1BB66926-7B17-4731-80AB-DE9E631F3452}"/>
          </ac:spMkLst>
        </pc:spChg>
        <pc:spChg chg="add del mod">
          <ac:chgData name="Sarah Zlatkovic" userId="bc99b2c8722c5ae4" providerId="LiveId" clId="{FFC8AE5A-DF5D-4466-B9EA-4250D1DE8FE9}" dt="2021-01-25T18:18:32.335" v="1524" actId="478"/>
          <ac:spMkLst>
            <pc:docMk/>
            <pc:sldMk cId="2278509715" sldId="267"/>
            <ac:spMk id="26" creationId="{E13588D5-9F4C-4633-B96B-FBAA315E302B}"/>
          </ac:spMkLst>
        </pc:spChg>
        <pc:spChg chg="add">
          <ac:chgData name="Sarah Zlatkovic" userId="bc99b2c8722c5ae4" providerId="LiveId" clId="{FFC8AE5A-DF5D-4466-B9EA-4250D1DE8FE9}" dt="2021-01-25T15:29:17.476" v="585" actId="26606"/>
          <ac:spMkLst>
            <pc:docMk/>
            <pc:sldMk cId="2278509715" sldId="267"/>
            <ac:spMk id="27" creationId="{85016AEC-0320-4ED0-8ECB-FE11DDDFE17A}"/>
          </ac:spMkLst>
        </pc:spChg>
        <pc:spChg chg="add mod">
          <ac:chgData name="Sarah Zlatkovic" userId="bc99b2c8722c5ae4" providerId="LiveId" clId="{FFC8AE5A-DF5D-4466-B9EA-4250D1DE8FE9}" dt="2021-01-25T18:26:35.237" v="1591" actId="207"/>
          <ac:spMkLst>
            <pc:docMk/>
            <pc:sldMk cId="2278509715" sldId="267"/>
            <ac:spMk id="28" creationId="{CA2C9142-A3F1-4AC5-8047-E753DB858477}"/>
          </ac:spMkLst>
        </pc:spChg>
        <pc:spChg chg="add">
          <ac:chgData name="Sarah Zlatkovic" userId="bc99b2c8722c5ae4" providerId="LiveId" clId="{FFC8AE5A-DF5D-4466-B9EA-4250D1DE8FE9}" dt="2021-01-25T15:29:17.476" v="585" actId="26606"/>
          <ac:spMkLst>
            <pc:docMk/>
            <pc:sldMk cId="2278509715" sldId="267"/>
            <ac:spMk id="29" creationId="{CCB2C00A-E659-4691-AFB4-28255172920B}"/>
          </ac:spMkLst>
        </pc:spChg>
        <pc:spChg chg="add">
          <ac:chgData name="Sarah Zlatkovic" userId="bc99b2c8722c5ae4" providerId="LiveId" clId="{FFC8AE5A-DF5D-4466-B9EA-4250D1DE8FE9}" dt="2021-01-25T15:29:17.476" v="585" actId="26606"/>
          <ac:spMkLst>
            <pc:docMk/>
            <pc:sldMk cId="2278509715" sldId="267"/>
            <ac:spMk id="31" creationId="{B78FD84C-74B5-451D-8F0A-1E19EC3D9DAC}"/>
          </ac:spMkLst>
        </pc:spChg>
        <pc:spChg chg="add del mod">
          <ac:chgData name="Sarah Zlatkovic" userId="bc99b2c8722c5ae4" providerId="LiveId" clId="{FFC8AE5A-DF5D-4466-B9EA-4250D1DE8FE9}" dt="2021-01-25T18:24:33.621" v="1576" actId="21"/>
          <ac:spMkLst>
            <pc:docMk/>
            <pc:sldMk cId="2278509715" sldId="267"/>
            <ac:spMk id="33" creationId="{87267EE0-0E6B-48EA-9927-C05426D4FDDE}"/>
          </ac:spMkLst>
        </pc:spChg>
        <pc:spChg chg="add mod">
          <ac:chgData name="Sarah Zlatkovic" userId="bc99b2c8722c5ae4" providerId="LiveId" clId="{FFC8AE5A-DF5D-4466-B9EA-4250D1DE8FE9}" dt="2021-01-25T18:21:21.640" v="1558" actId="14100"/>
          <ac:spMkLst>
            <pc:docMk/>
            <pc:sldMk cId="2278509715" sldId="267"/>
            <ac:spMk id="34" creationId="{614C761B-02A7-4BC7-BE31-A5964266C004}"/>
          </ac:spMkLst>
        </pc:spChg>
        <pc:spChg chg="add mod">
          <ac:chgData name="Sarah Zlatkovic" userId="bc99b2c8722c5ae4" providerId="LiveId" clId="{FFC8AE5A-DF5D-4466-B9EA-4250D1DE8FE9}" dt="2021-01-25T18:19:58.093" v="1550" actId="1036"/>
          <ac:spMkLst>
            <pc:docMk/>
            <pc:sldMk cId="2278509715" sldId="267"/>
            <ac:spMk id="35" creationId="{00E70C01-630C-4DDF-8226-ECD976C78A5C}"/>
          </ac:spMkLst>
        </pc:spChg>
        <pc:spChg chg="add mod">
          <ac:chgData name="Sarah Zlatkovic" userId="bc99b2c8722c5ae4" providerId="LiveId" clId="{FFC8AE5A-DF5D-4466-B9EA-4250D1DE8FE9}" dt="2021-01-25T20:00:52.647" v="2448" actId="208"/>
          <ac:spMkLst>
            <pc:docMk/>
            <pc:sldMk cId="2278509715" sldId="267"/>
            <ac:spMk id="42" creationId="{4CB188FE-C97C-4E35-8A30-2F30EDA966E2}"/>
          </ac:spMkLst>
        </pc:spChg>
        <pc:graphicFrameChg chg="add del modGraphic">
          <ac:chgData name="Sarah Zlatkovic" userId="bc99b2c8722c5ae4" providerId="LiveId" clId="{FFC8AE5A-DF5D-4466-B9EA-4250D1DE8FE9}" dt="2021-01-25T14:58:44.743" v="267" actId="1032"/>
          <ac:graphicFrameMkLst>
            <pc:docMk/>
            <pc:sldMk cId="2278509715" sldId="267"/>
            <ac:graphicFrameMk id="5" creationId="{29A18993-EE5B-4575-BA38-FC3C61FE9A3D}"/>
          </ac:graphicFrameMkLst>
        </pc:graphicFrameChg>
        <pc:picChg chg="add del mod ord modCrop">
          <ac:chgData name="Sarah Zlatkovic" userId="bc99b2c8722c5ae4" providerId="LiveId" clId="{FFC8AE5A-DF5D-4466-B9EA-4250D1DE8FE9}" dt="2021-01-25T15:24:12.347" v="537" actId="478"/>
          <ac:picMkLst>
            <pc:docMk/>
            <pc:sldMk cId="2278509715" sldId="267"/>
            <ac:picMk id="10" creationId="{37E2D8C7-AB14-4B61-AA15-D2EA43355DF4}"/>
          </ac:picMkLst>
        </pc:picChg>
        <pc:picChg chg="add del mod">
          <ac:chgData name="Sarah Zlatkovic" userId="bc99b2c8722c5ae4" providerId="LiveId" clId="{FFC8AE5A-DF5D-4466-B9EA-4250D1DE8FE9}" dt="2021-01-25T15:24:21.459" v="541" actId="478"/>
          <ac:picMkLst>
            <pc:docMk/>
            <pc:sldMk cId="2278509715" sldId="267"/>
            <ac:picMk id="14" creationId="{E55517BD-ABDD-4EC2-AA5A-039BB8C98DC1}"/>
          </ac:picMkLst>
        </pc:picChg>
        <pc:picChg chg="add mod">
          <ac:chgData name="Sarah Zlatkovic" userId="bc99b2c8722c5ae4" providerId="LiveId" clId="{FFC8AE5A-DF5D-4466-B9EA-4250D1DE8FE9}" dt="2021-01-25T15:46:46.377" v="689" actId="1076"/>
          <ac:picMkLst>
            <pc:docMk/>
            <pc:sldMk cId="2278509715" sldId="267"/>
            <ac:picMk id="15" creationId="{0FE95F09-A13E-4C15-A4C6-9ADCF516A420}"/>
          </ac:picMkLst>
        </pc:picChg>
        <pc:picChg chg="add del mod">
          <ac:chgData name="Sarah Zlatkovic" userId="bc99b2c8722c5ae4" providerId="LiveId" clId="{FFC8AE5A-DF5D-4466-B9EA-4250D1DE8FE9}" dt="2021-01-25T18:22:33.503" v="1561" actId="21"/>
          <ac:picMkLst>
            <pc:docMk/>
            <pc:sldMk cId="2278509715" sldId="267"/>
            <ac:picMk id="23" creationId="{A036C4D5-21DC-4CE4-84E6-478B1A9A2224}"/>
          </ac:picMkLst>
        </pc:picChg>
        <pc:picChg chg="add mod">
          <ac:chgData name="Sarah Zlatkovic" userId="bc99b2c8722c5ae4" providerId="LiveId" clId="{FFC8AE5A-DF5D-4466-B9EA-4250D1DE8FE9}" dt="2021-01-25T18:25:16.801" v="1586" actId="1076"/>
          <ac:picMkLst>
            <pc:docMk/>
            <pc:sldMk cId="2278509715" sldId="267"/>
            <ac:picMk id="37" creationId="{F14212D9-D364-423D-B851-6F5A44C126BC}"/>
          </ac:picMkLst>
        </pc:picChg>
        <pc:picChg chg="add del mod">
          <ac:chgData name="Sarah Zlatkovic" userId="bc99b2c8722c5ae4" providerId="LiveId" clId="{FFC8AE5A-DF5D-4466-B9EA-4250D1DE8FE9}" dt="2021-01-25T20:00:20.766" v="2442" actId="478"/>
          <ac:picMkLst>
            <pc:docMk/>
            <pc:sldMk cId="2278509715" sldId="267"/>
            <ac:picMk id="39" creationId="{87B4B787-C2B7-46CE-89B6-6BB5E4E3A527}"/>
          </ac:picMkLst>
        </pc:picChg>
        <pc:picChg chg="add mod">
          <ac:chgData name="Sarah Zlatkovic" userId="bc99b2c8722c5ae4" providerId="LiveId" clId="{FFC8AE5A-DF5D-4466-B9EA-4250D1DE8FE9}" dt="2021-01-25T20:00:38.092" v="2445" actId="1076"/>
          <ac:picMkLst>
            <pc:docMk/>
            <pc:sldMk cId="2278509715" sldId="267"/>
            <ac:picMk id="41" creationId="{8C93610A-A2F3-48E7-8B28-8122DB433B1C}"/>
          </ac:picMkLst>
        </pc:picChg>
        <pc:cxnChg chg="add del">
          <ac:chgData name="Sarah Zlatkovic" userId="bc99b2c8722c5ae4" providerId="LiveId" clId="{FFC8AE5A-DF5D-4466-B9EA-4250D1DE8FE9}" dt="2021-01-25T15:29:17.476" v="585" actId="26606"/>
          <ac:cxnSpMkLst>
            <pc:docMk/>
            <pc:sldMk cId="2278509715" sldId="267"/>
            <ac:cxnSpMk id="22" creationId="{BCDAEC91-5BCE-4B55-9CC0-43EF94CB734B}"/>
          </ac:cxnSpMkLst>
        </pc:cxnChg>
        <pc:cxnChg chg="add del mod">
          <ac:chgData name="Sarah Zlatkovic" userId="bc99b2c8722c5ae4" providerId="LiveId" clId="{FFC8AE5A-DF5D-4466-B9EA-4250D1DE8FE9}" dt="2021-01-25T18:22:54.968" v="1568" actId="21"/>
          <ac:cxnSpMkLst>
            <pc:docMk/>
            <pc:sldMk cId="2278509715" sldId="267"/>
            <ac:cxnSpMk id="32" creationId="{D875A724-699E-4DA6-80B5-6F0F65AA29F9}"/>
          </ac:cxnSpMkLst>
        </pc:cxnChg>
      </pc:sldChg>
      <pc:sldChg chg="new del">
        <pc:chgData name="Sarah Zlatkovic" userId="bc99b2c8722c5ae4" providerId="LiveId" clId="{FFC8AE5A-DF5D-4466-B9EA-4250D1DE8FE9}" dt="2021-01-19T07:13:40.652" v="10" actId="47"/>
        <pc:sldMkLst>
          <pc:docMk/>
          <pc:sldMk cId="3775282800" sldId="267"/>
        </pc:sldMkLst>
      </pc:sldChg>
      <pc:sldChg chg="addSp delSp modSp new mod ord setBg modClrScheme setClrOvrMap delDesignElem chgLayout">
        <pc:chgData name="Sarah Zlatkovic" userId="bc99b2c8722c5ae4" providerId="LiveId" clId="{FFC8AE5A-DF5D-4466-B9EA-4250D1DE8FE9}" dt="2021-01-25T20:03:08.908" v="2462" actId="20577"/>
        <pc:sldMkLst>
          <pc:docMk/>
          <pc:sldMk cId="597737442" sldId="268"/>
        </pc:sldMkLst>
        <pc:spChg chg="del">
          <ac:chgData name="Sarah Zlatkovic" userId="bc99b2c8722c5ae4" providerId="LiveId" clId="{FFC8AE5A-DF5D-4466-B9EA-4250D1DE8FE9}" dt="2021-01-25T15:47:42.110" v="693" actId="700"/>
          <ac:spMkLst>
            <pc:docMk/>
            <pc:sldMk cId="597737442" sldId="268"/>
            <ac:spMk id="2" creationId="{AD960388-3B94-4EAD-871D-C314B79444C1}"/>
          </ac:spMkLst>
        </pc:spChg>
        <pc:spChg chg="del">
          <ac:chgData name="Sarah Zlatkovic" userId="bc99b2c8722c5ae4" providerId="LiveId" clId="{FFC8AE5A-DF5D-4466-B9EA-4250D1DE8FE9}" dt="2021-01-25T15:47:42.110" v="693" actId="700"/>
          <ac:spMkLst>
            <pc:docMk/>
            <pc:sldMk cId="597737442" sldId="268"/>
            <ac:spMk id="3" creationId="{D7C93A82-5ED8-4249-950D-A06B1E90F7BE}"/>
          </ac:spMkLst>
        </pc:spChg>
        <pc:spChg chg="add del mod">
          <ac:chgData name="Sarah Zlatkovic" userId="bc99b2c8722c5ae4" providerId="LiveId" clId="{FFC8AE5A-DF5D-4466-B9EA-4250D1DE8FE9}" dt="2021-01-25T15:27:00.929" v="569" actId="21"/>
          <ac:spMkLst>
            <pc:docMk/>
            <pc:sldMk cId="597737442" sldId="268"/>
            <ac:spMk id="4" creationId="{7752CFE6-9789-49C8-BB31-3C27FFDE5388}"/>
          </ac:spMkLst>
        </pc:spChg>
        <pc:spChg chg="add del mod">
          <ac:chgData name="Sarah Zlatkovic" userId="bc99b2c8722c5ae4" providerId="LiveId" clId="{FFC8AE5A-DF5D-4466-B9EA-4250D1DE8FE9}" dt="2021-01-25T15:30:25.427" v="602" actId="21"/>
          <ac:spMkLst>
            <pc:docMk/>
            <pc:sldMk cId="597737442" sldId="268"/>
            <ac:spMk id="5" creationId="{9002793A-64EE-449A-A02F-55EFDBBE8230}"/>
          </ac:spMkLst>
        </pc:spChg>
        <pc:spChg chg="add del mod">
          <ac:chgData name="Sarah Zlatkovic" userId="bc99b2c8722c5ae4" providerId="LiveId" clId="{FFC8AE5A-DF5D-4466-B9EA-4250D1DE8FE9}" dt="2021-01-25T15:30:55.825" v="610" actId="21"/>
          <ac:spMkLst>
            <pc:docMk/>
            <pc:sldMk cId="597737442" sldId="268"/>
            <ac:spMk id="6" creationId="{018C2A50-40DB-4C6F-9978-A20A1CFC5443}"/>
          </ac:spMkLst>
        </pc:spChg>
        <pc:spChg chg="add del mod">
          <ac:chgData name="Sarah Zlatkovic" userId="bc99b2c8722c5ae4" providerId="LiveId" clId="{FFC8AE5A-DF5D-4466-B9EA-4250D1DE8FE9}" dt="2021-01-25T15:30:05.913" v="594" actId="21"/>
          <ac:spMkLst>
            <pc:docMk/>
            <pc:sldMk cId="597737442" sldId="268"/>
            <ac:spMk id="7" creationId="{62C6C543-D727-4905-91A9-56D6A02C89AC}"/>
          </ac:spMkLst>
        </pc:spChg>
        <pc:spChg chg="add del mod">
          <ac:chgData name="Sarah Zlatkovic" userId="bc99b2c8722c5ae4" providerId="LiveId" clId="{FFC8AE5A-DF5D-4466-B9EA-4250D1DE8FE9}" dt="2021-01-25T15:30:16.104" v="599" actId="21"/>
          <ac:spMkLst>
            <pc:docMk/>
            <pc:sldMk cId="597737442" sldId="268"/>
            <ac:spMk id="8" creationId="{9F13F112-5EBB-4EE3-9FD9-9ED4A6D74380}"/>
          </ac:spMkLst>
        </pc:spChg>
        <pc:spChg chg="add mod">
          <ac:chgData name="Sarah Zlatkovic" userId="bc99b2c8722c5ae4" providerId="LiveId" clId="{FFC8AE5A-DF5D-4466-B9EA-4250D1DE8FE9}" dt="2021-01-25T17:04:45.904" v="1435" actId="1076"/>
          <ac:spMkLst>
            <pc:docMk/>
            <pc:sldMk cId="597737442" sldId="268"/>
            <ac:spMk id="11" creationId="{2A111006-4EBA-4841-A1F4-F41352305218}"/>
          </ac:spMkLst>
        </pc:spChg>
        <pc:spChg chg="add del">
          <ac:chgData name="Sarah Zlatkovic" userId="bc99b2c8722c5ae4" providerId="LiveId" clId="{FFC8AE5A-DF5D-4466-B9EA-4250D1DE8FE9}" dt="2021-01-25T15:49:10.080" v="698" actId="26606"/>
          <ac:spMkLst>
            <pc:docMk/>
            <pc:sldMk cId="597737442" sldId="268"/>
            <ac:spMk id="12" creationId="{3C915414-2809-4735-A560-0D5FE66700D8}"/>
          </ac:spMkLst>
        </pc:spChg>
        <pc:spChg chg="add del">
          <ac:chgData name="Sarah Zlatkovic" userId="bc99b2c8722c5ae4" providerId="LiveId" clId="{FFC8AE5A-DF5D-4466-B9EA-4250D1DE8FE9}" dt="2021-01-25T16:59:37.416" v="1400" actId="700"/>
          <ac:spMkLst>
            <pc:docMk/>
            <pc:sldMk cId="597737442" sldId="268"/>
            <ac:spMk id="14" creationId="{7EBFDB7D-DD97-44CE-AFFB-458781A3DB9B}"/>
          </ac:spMkLst>
        </pc:spChg>
        <pc:spChg chg="add del">
          <ac:chgData name="Sarah Zlatkovic" userId="bc99b2c8722c5ae4" providerId="LiveId" clId="{FFC8AE5A-DF5D-4466-B9EA-4250D1DE8FE9}" dt="2021-01-25T15:48:22.550" v="696" actId="26606"/>
          <ac:spMkLst>
            <pc:docMk/>
            <pc:sldMk cId="597737442" sldId="268"/>
            <ac:spMk id="15" creationId="{7EBFDB7D-DD97-44CE-AFFB-458781A3DB9B}"/>
          </ac:spMkLst>
        </pc:spChg>
        <pc:spChg chg="add del">
          <ac:chgData name="Sarah Zlatkovic" userId="bc99b2c8722c5ae4" providerId="LiveId" clId="{FFC8AE5A-DF5D-4466-B9EA-4250D1DE8FE9}" dt="2021-01-25T16:59:37.416" v="1400" actId="700"/>
          <ac:spMkLst>
            <pc:docMk/>
            <pc:sldMk cId="597737442" sldId="268"/>
            <ac:spMk id="16" creationId="{50F864A1-23CF-4954-887F-3C4458622A68}"/>
          </ac:spMkLst>
        </pc:spChg>
        <pc:spChg chg="add del">
          <ac:chgData name="Sarah Zlatkovic" userId="bc99b2c8722c5ae4" providerId="LiveId" clId="{FFC8AE5A-DF5D-4466-B9EA-4250D1DE8FE9}" dt="2021-01-25T15:48:22.550" v="696" actId="26606"/>
          <ac:spMkLst>
            <pc:docMk/>
            <pc:sldMk cId="597737442" sldId="268"/>
            <ac:spMk id="17" creationId="{50F864A1-23CF-4954-887F-3C4458622A68}"/>
          </ac:spMkLst>
        </pc:spChg>
        <pc:spChg chg="add del">
          <ac:chgData name="Sarah Zlatkovic" userId="bc99b2c8722c5ae4" providerId="LiveId" clId="{FFC8AE5A-DF5D-4466-B9EA-4250D1DE8FE9}" dt="2021-01-25T16:59:37.416" v="1400" actId="700"/>
          <ac:spMkLst>
            <pc:docMk/>
            <pc:sldMk cId="597737442" sldId="268"/>
            <ac:spMk id="18" creationId="{8D313E8C-7457-407E-BDA5-EACA44D38247}"/>
          </ac:spMkLst>
        </pc:spChg>
        <pc:spChg chg="add del">
          <ac:chgData name="Sarah Zlatkovic" userId="bc99b2c8722c5ae4" providerId="LiveId" clId="{FFC8AE5A-DF5D-4466-B9EA-4250D1DE8FE9}" dt="2021-01-25T15:48:22.550" v="696" actId="26606"/>
          <ac:spMkLst>
            <pc:docMk/>
            <pc:sldMk cId="597737442" sldId="268"/>
            <ac:spMk id="19" creationId="{8D313E8C-7457-407E-BDA5-EACA44D38247}"/>
          </ac:spMkLst>
        </pc:spChg>
        <pc:spChg chg="add mod">
          <ac:chgData name="Sarah Zlatkovic" userId="bc99b2c8722c5ae4" providerId="LiveId" clId="{FFC8AE5A-DF5D-4466-B9EA-4250D1DE8FE9}" dt="2021-01-25T20:03:08.908" v="2462" actId="20577"/>
          <ac:spMkLst>
            <pc:docMk/>
            <pc:sldMk cId="597737442" sldId="268"/>
            <ac:spMk id="45" creationId="{7EF16F42-8F77-4251-B6A1-ED520736006E}"/>
          </ac:spMkLst>
        </pc:spChg>
        <pc:spChg chg="add del">
          <ac:chgData name="Sarah Zlatkovic" userId="bc99b2c8722c5ae4" providerId="LiveId" clId="{FFC8AE5A-DF5D-4466-B9EA-4250D1DE8FE9}" dt="2021-01-25T15:49:10.080" v="698" actId="26606"/>
          <ac:spMkLst>
            <pc:docMk/>
            <pc:sldMk cId="597737442" sldId="268"/>
            <ac:spMk id="46" creationId="{D665D759-2DF8-4D47-8386-4BA28901A79D}"/>
          </ac:spMkLst>
        </pc:spChg>
        <pc:spChg chg="add mod">
          <ac:chgData name="Sarah Zlatkovic" userId="bc99b2c8722c5ae4" providerId="LiveId" clId="{FFC8AE5A-DF5D-4466-B9EA-4250D1DE8FE9}" dt="2021-01-25T17:05:05.760" v="1438" actId="1035"/>
          <ac:spMkLst>
            <pc:docMk/>
            <pc:sldMk cId="597737442" sldId="268"/>
            <ac:spMk id="47" creationId="{FA70E639-49B2-49F4-B9FA-FBE496BB5CE6}"/>
          </ac:spMkLst>
        </pc:spChg>
        <pc:spChg chg="add mod">
          <ac:chgData name="Sarah Zlatkovic" userId="bc99b2c8722c5ae4" providerId="LiveId" clId="{FFC8AE5A-DF5D-4466-B9EA-4250D1DE8FE9}" dt="2021-01-25T16:10:07.984" v="1234" actId="5793"/>
          <ac:spMkLst>
            <pc:docMk/>
            <pc:sldMk cId="597737442" sldId="268"/>
            <ac:spMk id="48" creationId="{648C9247-5DB2-45F6-8D52-7207F7B80737}"/>
          </ac:spMkLst>
        </pc:spChg>
        <pc:spChg chg="add mod">
          <ac:chgData name="Sarah Zlatkovic" userId="bc99b2c8722c5ae4" providerId="LiveId" clId="{FFC8AE5A-DF5D-4466-B9EA-4250D1DE8FE9}" dt="2021-01-25T16:16:50.071" v="1324" actId="1076"/>
          <ac:spMkLst>
            <pc:docMk/>
            <pc:sldMk cId="597737442" sldId="268"/>
            <ac:spMk id="49" creationId="{1B5609EE-290A-4522-85A2-4219A51CC8B1}"/>
          </ac:spMkLst>
        </pc:spChg>
        <pc:spChg chg="add mod">
          <ac:chgData name="Sarah Zlatkovic" userId="bc99b2c8722c5ae4" providerId="LiveId" clId="{FFC8AE5A-DF5D-4466-B9EA-4250D1DE8FE9}" dt="2021-01-25T16:18:39.345" v="1335" actId="1038"/>
          <ac:spMkLst>
            <pc:docMk/>
            <pc:sldMk cId="597737442" sldId="268"/>
            <ac:spMk id="50" creationId="{8DE23C2B-109C-457A-AED3-A2B3712DE309}"/>
          </ac:spMkLst>
        </pc:spChg>
        <pc:spChg chg="add del mod">
          <ac:chgData name="Sarah Zlatkovic" userId="bc99b2c8722c5ae4" providerId="LiveId" clId="{FFC8AE5A-DF5D-4466-B9EA-4250D1DE8FE9}" dt="2021-01-25T16:59:30.852" v="1399" actId="478"/>
          <ac:spMkLst>
            <pc:docMk/>
            <pc:sldMk cId="597737442" sldId="268"/>
            <ac:spMk id="51" creationId="{EFDA32FD-1F89-4047-9AB5-DD7FE713077F}"/>
          </ac:spMkLst>
        </pc:spChg>
        <pc:spChg chg="add mod ord">
          <ac:chgData name="Sarah Zlatkovic" userId="bc99b2c8722c5ae4" providerId="LiveId" clId="{FFC8AE5A-DF5D-4466-B9EA-4250D1DE8FE9}" dt="2021-01-25T17:01:22.559" v="1431" actId="14100"/>
          <ac:spMkLst>
            <pc:docMk/>
            <pc:sldMk cId="597737442" sldId="268"/>
            <ac:spMk id="52" creationId="{808B7638-0AF9-41B6-940A-BD41C2C25F1C}"/>
          </ac:spMkLst>
        </pc:spChg>
        <pc:spChg chg="add del mod ord">
          <ac:chgData name="Sarah Zlatkovic" userId="bc99b2c8722c5ae4" providerId="LiveId" clId="{FFC8AE5A-DF5D-4466-B9EA-4250D1DE8FE9}" dt="2021-01-25T17:00:23.976" v="1422" actId="478"/>
          <ac:spMkLst>
            <pc:docMk/>
            <pc:sldMk cId="597737442" sldId="268"/>
            <ac:spMk id="53" creationId="{5EBC69FE-5065-4325-9C34-A3F837C41C4C}"/>
          </ac:spMkLst>
        </pc:spChg>
        <pc:grpChg chg="add del">
          <ac:chgData name="Sarah Zlatkovic" userId="bc99b2c8722c5ae4" providerId="LiveId" clId="{FFC8AE5A-DF5D-4466-B9EA-4250D1DE8FE9}" dt="2021-01-25T15:49:10.080" v="698" actId="26606"/>
          <ac:grpSpMkLst>
            <pc:docMk/>
            <pc:sldMk cId="597737442" sldId="268"/>
            <ac:grpSpMk id="13" creationId="{24413201-85BF-4680-A7D4-10CDBD03569C}"/>
          </ac:grpSpMkLst>
        </pc:grpChg>
        <pc:picChg chg="add mod modCrop">
          <ac:chgData name="Sarah Zlatkovic" userId="bc99b2c8722c5ae4" providerId="LiveId" clId="{FFC8AE5A-DF5D-4466-B9EA-4250D1DE8FE9}" dt="2021-01-25T16:16:48" v="1323" actId="1076"/>
          <ac:picMkLst>
            <pc:docMk/>
            <pc:sldMk cId="597737442" sldId="268"/>
            <ac:picMk id="10" creationId="{56B3D974-049A-4247-A0B8-FA3A986A27A8}"/>
          </ac:picMkLst>
        </pc:picChg>
      </pc:sldChg>
      <pc:sldChg chg="addSp modSp new mod setBg setClrOvrMap">
        <pc:chgData name="Sarah Zlatkovic" userId="bc99b2c8722c5ae4" providerId="LiveId" clId="{FFC8AE5A-DF5D-4466-B9EA-4250D1DE8FE9}" dt="2021-01-25T18:40:55.569" v="1613" actId="1076"/>
        <pc:sldMkLst>
          <pc:docMk/>
          <pc:sldMk cId="3427155137" sldId="269"/>
        </pc:sldMkLst>
        <pc:picChg chg="add mod modCrop">
          <ac:chgData name="Sarah Zlatkovic" userId="bc99b2c8722c5ae4" providerId="LiveId" clId="{FFC8AE5A-DF5D-4466-B9EA-4250D1DE8FE9}" dt="2021-01-25T18:40:55.569" v="1613" actId="1076"/>
          <ac:picMkLst>
            <pc:docMk/>
            <pc:sldMk cId="3427155137" sldId="269"/>
            <ac:picMk id="2" creationId="{8AE7B8FF-EA28-4D05-9EE9-ECBFB1EEA340}"/>
          </ac:picMkLst>
        </pc:picChg>
      </pc:sldChg>
      <pc:sldChg chg="addSp delSp modSp new mod setBg modClrScheme delAnim modAnim chgLayout">
        <pc:chgData name="Sarah Zlatkovic" userId="bc99b2c8722c5ae4" providerId="LiveId" clId="{FFC8AE5A-DF5D-4466-B9EA-4250D1DE8FE9}" dt="2021-01-25T16:25:43.969" v="1343" actId="26606"/>
        <pc:sldMkLst>
          <pc:docMk/>
          <pc:sldMk cId="3523423284" sldId="270"/>
        </pc:sldMkLst>
        <pc:spChg chg="del">
          <ac:chgData name="Sarah Zlatkovic" userId="bc99b2c8722c5ae4" providerId="LiveId" clId="{FFC8AE5A-DF5D-4466-B9EA-4250D1DE8FE9}" dt="2021-01-25T16:20:24.629" v="1338" actId="700"/>
          <ac:spMkLst>
            <pc:docMk/>
            <pc:sldMk cId="3523423284" sldId="270"/>
            <ac:spMk id="2" creationId="{8D174A42-1588-4A77-83BF-A6F8211DC595}"/>
          </ac:spMkLst>
        </pc:spChg>
        <pc:spChg chg="del">
          <ac:chgData name="Sarah Zlatkovic" userId="bc99b2c8722c5ae4" providerId="LiveId" clId="{FFC8AE5A-DF5D-4466-B9EA-4250D1DE8FE9}" dt="2021-01-25T16:20:24.629" v="1338" actId="700"/>
          <ac:spMkLst>
            <pc:docMk/>
            <pc:sldMk cId="3523423284" sldId="270"/>
            <ac:spMk id="3" creationId="{36461A72-263E-48A6-A203-08190166E45D}"/>
          </ac:spMkLst>
        </pc:spChg>
        <pc:spChg chg="add del">
          <ac:chgData name="Sarah Zlatkovic" userId="bc99b2c8722c5ae4" providerId="LiveId" clId="{FFC8AE5A-DF5D-4466-B9EA-4250D1DE8FE9}" dt="2021-01-25T16:25:43.969" v="1343" actId="26606"/>
          <ac:spMkLst>
            <pc:docMk/>
            <pc:sldMk cId="3523423284" sldId="270"/>
            <ac:spMk id="10" creationId="{32BC26D8-82FB-445E-AA49-62A77D7C1EE0}"/>
          </ac:spMkLst>
        </pc:spChg>
        <pc:spChg chg="add del">
          <ac:chgData name="Sarah Zlatkovic" userId="bc99b2c8722c5ae4" providerId="LiveId" clId="{FFC8AE5A-DF5D-4466-B9EA-4250D1DE8FE9}" dt="2021-01-25T16:25:43.969" v="1343" actId="26606"/>
          <ac:spMkLst>
            <pc:docMk/>
            <pc:sldMk cId="3523423284" sldId="270"/>
            <ac:spMk id="12" creationId="{CB44330D-EA18-4254-AA95-EB49948539B8}"/>
          </ac:spMkLst>
        </pc:spChg>
        <pc:picChg chg="add del mod">
          <ac:chgData name="Sarah Zlatkovic" userId="bc99b2c8722c5ae4" providerId="LiveId" clId="{FFC8AE5A-DF5D-4466-B9EA-4250D1DE8FE9}" dt="2021-01-25T16:23:58.736" v="1340" actId="478"/>
          <ac:picMkLst>
            <pc:docMk/>
            <pc:sldMk cId="3523423284" sldId="270"/>
            <ac:picMk id="4" creationId="{86BF9DA3-BF9B-4493-A295-98F4B74E6FE9}"/>
          </ac:picMkLst>
        </pc:picChg>
        <pc:picChg chg="add mod">
          <ac:chgData name="Sarah Zlatkovic" userId="bc99b2c8722c5ae4" providerId="LiveId" clId="{FFC8AE5A-DF5D-4466-B9EA-4250D1DE8FE9}" dt="2021-01-25T16:25:43.969" v="1343" actId="26606"/>
          <ac:picMkLst>
            <pc:docMk/>
            <pc:sldMk cId="3523423284" sldId="270"/>
            <ac:picMk id="5" creationId="{EA3C68DB-9706-42F7-BD17-B37FF508C8AB}"/>
          </ac:picMkLst>
        </pc:picChg>
      </pc:sldChg>
      <pc:sldChg chg="addSp delSp modSp new mod setBg modClrScheme delAnim modAnim chgLayout">
        <pc:chgData name="Sarah Zlatkovic" userId="bc99b2c8722c5ae4" providerId="LiveId" clId="{FFC8AE5A-DF5D-4466-B9EA-4250D1DE8FE9}" dt="2021-01-25T17:19:45.792" v="1500" actId="26606"/>
        <pc:sldMkLst>
          <pc:docMk/>
          <pc:sldMk cId="1568024647" sldId="271"/>
        </pc:sldMkLst>
        <pc:spChg chg="del">
          <ac:chgData name="Sarah Zlatkovic" userId="bc99b2c8722c5ae4" providerId="LiveId" clId="{FFC8AE5A-DF5D-4466-B9EA-4250D1DE8FE9}" dt="2021-01-25T17:07:16.175" v="1482" actId="700"/>
          <ac:spMkLst>
            <pc:docMk/>
            <pc:sldMk cId="1568024647" sldId="271"/>
            <ac:spMk id="2" creationId="{DEEC068C-E725-4376-8BC4-2832075A3EFE}"/>
          </ac:spMkLst>
        </pc:spChg>
        <pc:spChg chg="del">
          <ac:chgData name="Sarah Zlatkovic" userId="bc99b2c8722c5ae4" providerId="LiveId" clId="{FFC8AE5A-DF5D-4466-B9EA-4250D1DE8FE9}" dt="2021-01-25T17:07:16.175" v="1482" actId="700"/>
          <ac:spMkLst>
            <pc:docMk/>
            <pc:sldMk cId="1568024647" sldId="271"/>
            <ac:spMk id="3" creationId="{38715030-F249-43AB-8385-EC46AB90D8C8}"/>
          </ac:spMkLst>
        </pc:spChg>
        <pc:spChg chg="add del">
          <ac:chgData name="Sarah Zlatkovic" userId="bc99b2c8722c5ae4" providerId="LiveId" clId="{FFC8AE5A-DF5D-4466-B9EA-4250D1DE8FE9}" dt="2021-01-25T17:10:48.328" v="1485" actId="26606"/>
          <ac:spMkLst>
            <pc:docMk/>
            <pc:sldMk cId="1568024647" sldId="271"/>
            <ac:spMk id="9" creationId="{B9FF99BD-075F-4761-A995-6FC574BD25EA}"/>
          </ac:spMkLst>
        </pc:spChg>
        <pc:spChg chg="add del">
          <ac:chgData name="Sarah Zlatkovic" userId="bc99b2c8722c5ae4" providerId="LiveId" clId="{FFC8AE5A-DF5D-4466-B9EA-4250D1DE8FE9}" dt="2021-01-25T17:10:48.328" v="1485" actId="26606"/>
          <ac:spMkLst>
            <pc:docMk/>
            <pc:sldMk cId="1568024647" sldId="271"/>
            <ac:spMk id="11" creationId="{A7B21A54-9BA3-4EA9-B460-5A829ADD9051}"/>
          </ac:spMkLst>
        </pc:spChg>
        <pc:spChg chg="add del">
          <ac:chgData name="Sarah Zlatkovic" userId="bc99b2c8722c5ae4" providerId="LiveId" clId="{FFC8AE5A-DF5D-4466-B9EA-4250D1DE8FE9}" dt="2021-01-25T17:10:48.328" v="1485" actId="26606"/>
          <ac:spMkLst>
            <pc:docMk/>
            <pc:sldMk cId="1568024647" sldId="271"/>
            <ac:spMk id="13" creationId="{6FA8F714-B9D8-488A-8CCA-E9948FF913A9}"/>
          </ac:spMkLst>
        </pc:spChg>
        <pc:spChg chg="add del">
          <ac:chgData name="Sarah Zlatkovic" userId="bc99b2c8722c5ae4" providerId="LiveId" clId="{FFC8AE5A-DF5D-4466-B9EA-4250D1DE8FE9}" dt="2021-01-25T17:19:45.792" v="1500" actId="26606"/>
          <ac:spMkLst>
            <pc:docMk/>
            <pc:sldMk cId="1568024647" sldId="271"/>
            <ac:spMk id="15" creationId="{32BC26D8-82FB-445E-AA49-62A77D7C1EE0}"/>
          </ac:spMkLst>
        </pc:spChg>
        <pc:spChg chg="add del">
          <ac:chgData name="Sarah Zlatkovic" userId="bc99b2c8722c5ae4" providerId="LiveId" clId="{FFC8AE5A-DF5D-4466-B9EA-4250D1DE8FE9}" dt="2021-01-25T17:19:45.792" v="1500" actId="26606"/>
          <ac:spMkLst>
            <pc:docMk/>
            <pc:sldMk cId="1568024647" sldId="271"/>
            <ac:spMk id="16" creationId="{CB44330D-EA18-4254-AA95-EB49948539B8}"/>
          </ac:spMkLst>
        </pc:spChg>
        <pc:spChg chg="add del">
          <ac:chgData name="Sarah Zlatkovic" userId="bc99b2c8722c5ae4" providerId="LiveId" clId="{FFC8AE5A-DF5D-4466-B9EA-4250D1DE8FE9}" dt="2021-01-25T17:19:29.907" v="1495" actId="26606"/>
          <ac:spMkLst>
            <pc:docMk/>
            <pc:sldMk cId="1568024647" sldId="271"/>
            <ac:spMk id="21" creationId="{32BC26D8-82FB-445E-AA49-62A77D7C1EE0}"/>
          </ac:spMkLst>
        </pc:spChg>
        <pc:spChg chg="add del">
          <ac:chgData name="Sarah Zlatkovic" userId="bc99b2c8722c5ae4" providerId="LiveId" clId="{FFC8AE5A-DF5D-4466-B9EA-4250D1DE8FE9}" dt="2021-01-25T17:19:29.907" v="1495" actId="26606"/>
          <ac:spMkLst>
            <pc:docMk/>
            <pc:sldMk cId="1568024647" sldId="271"/>
            <ac:spMk id="23" creationId="{CB44330D-EA18-4254-AA95-EB49948539B8}"/>
          </ac:spMkLst>
        </pc:spChg>
        <pc:spChg chg="add del">
          <ac:chgData name="Sarah Zlatkovic" userId="bc99b2c8722c5ae4" providerId="LiveId" clId="{FFC8AE5A-DF5D-4466-B9EA-4250D1DE8FE9}" dt="2021-01-25T17:19:33.175" v="1497" actId="26606"/>
          <ac:spMkLst>
            <pc:docMk/>
            <pc:sldMk cId="1568024647" sldId="271"/>
            <ac:spMk id="25" creationId="{6FA8F714-B9D8-488A-8CCA-E9948FF913A9}"/>
          </ac:spMkLst>
        </pc:spChg>
        <pc:spChg chg="add del">
          <ac:chgData name="Sarah Zlatkovic" userId="bc99b2c8722c5ae4" providerId="LiveId" clId="{FFC8AE5A-DF5D-4466-B9EA-4250D1DE8FE9}" dt="2021-01-25T17:19:33.175" v="1497" actId="26606"/>
          <ac:spMkLst>
            <pc:docMk/>
            <pc:sldMk cId="1568024647" sldId="271"/>
            <ac:spMk id="26" creationId="{B9FF99BD-075F-4761-A995-6FC574BD25EA}"/>
          </ac:spMkLst>
        </pc:spChg>
        <pc:spChg chg="add del">
          <ac:chgData name="Sarah Zlatkovic" userId="bc99b2c8722c5ae4" providerId="LiveId" clId="{FFC8AE5A-DF5D-4466-B9EA-4250D1DE8FE9}" dt="2021-01-25T17:19:33.175" v="1497" actId="26606"/>
          <ac:spMkLst>
            <pc:docMk/>
            <pc:sldMk cId="1568024647" sldId="271"/>
            <ac:spMk id="27" creationId="{A7B21A54-9BA3-4EA9-B460-5A829ADD9051}"/>
          </ac:spMkLst>
        </pc:spChg>
        <pc:spChg chg="add del">
          <ac:chgData name="Sarah Zlatkovic" userId="bc99b2c8722c5ae4" providerId="LiveId" clId="{FFC8AE5A-DF5D-4466-B9EA-4250D1DE8FE9}" dt="2021-01-25T17:19:45.788" v="1499" actId="26606"/>
          <ac:spMkLst>
            <pc:docMk/>
            <pc:sldMk cId="1568024647" sldId="271"/>
            <ac:spMk id="29" creationId="{32BC26D8-82FB-445E-AA49-62A77D7C1EE0}"/>
          </ac:spMkLst>
        </pc:spChg>
        <pc:spChg chg="add del">
          <ac:chgData name="Sarah Zlatkovic" userId="bc99b2c8722c5ae4" providerId="LiveId" clId="{FFC8AE5A-DF5D-4466-B9EA-4250D1DE8FE9}" dt="2021-01-25T17:19:45.788" v="1499" actId="26606"/>
          <ac:spMkLst>
            <pc:docMk/>
            <pc:sldMk cId="1568024647" sldId="271"/>
            <ac:spMk id="30" creationId="{CB44330D-EA18-4254-AA95-EB49948539B8}"/>
          </ac:spMkLst>
        </pc:spChg>
        <pc:spChg chg="add">
          <ac:chgData name="Sarah Zlatkovic" userId="bc99b2c8722c5ae4" providerId="LiveId" clId="{FFC8AE5A-DF5D-4466-B9EA-4250D1DE8FE9}" dt="2021-01-25T17:19:45.792" v="1500" actId="26606"/>
          <ac:spMkLst>
            <pc:docMk/>
            <pc:sldMk cId="1568024647" sldId="271"/>
            <ac:spMk id="32" creationId="{01D0AF59-99C3-4251-AB9A-C966C6AD4400}"/>
          </ac:spMkLst>
        </pc:spChg>
        <pc:spChg chg="add">
          <ac:chgData name="Sarah Zlatkovic" userId="bc99b2c8722c5ae4" providerId="LiveId" clId="{FFC8AE5A-DF5D-4466-B9EA-4250D1DE8FE9}" dt="2021-01-25T17:19:45.792" v="1500" actId="26606"/>
          <ac:spMkLst>
            <pc:docMk/>
            <pc:sldMk cId="1568024647" sldId="271"/>
            <ac:spMk id="33" creationId="{1855405F-37A2-4869-9154-F8BE3BECE6C3}"/>
          </ac:spMkLst>
        </pc:spChg>
        <pc:picChg chg="add del mod">
          <ac:chgData name="Sarah Zlatkovic" userId="bc99b2c8722c5ae4" providerId="LiveId" clId="{FFC8AE5A-DF5D-4466-B9EA-4250D1DE8FE9}" dt="2021-01-25T17:12:48.364" v="1487" actId="478"/>
          <ac:picMkLst>
            <pc:docMk/>
            <pc:sldMk cId="1568024647" sldId="271"/>
            <ac:picMk id="4" creationId="{7BC719AB-DF90-4EB3-B084-61AD99106306}"/>
          </ac:picMkLst>
        </pc:picChg>
        <pc:picChg chg="add del mod">
          <ac:chgData name="Sarah Zlatkovic" userId="bc99b2c8722c5ae4" providerId="LiveId" clId="{FFC8AE5A-DF5D-4466-B9EA-4250D1DE8FE9}" dt="2021-01-25T17:15:20.245" v="1489" actId="478"/>
          <ac:picMkLst>
            <pc:docMk/>
            <pc:sldMk cId="1568024647" sldId="271"/>
            <ac:picMk id="5" creationId="{FE93F410-5032-4176-BC0E-73239B8C4E6B}"/>
          </ac:picMkLst>
        </pc:picChg>
        <pc:picChg chg="add mod">
          <ac:chgData name="Sarah Zlatkovic" userId="bc99b2c8722c5ae4" providerId="LiveId" clId="{FFC8AE5A-DF5D-4466-B9EA-4250D1DE8FE9}" dt="2021-01-25T17:19:45.792" v="1500" actId="26606"/>
          <ac:picMkLst>
            <pc:docMk/>
            <pc:sldMk cId="1568024647" sldId="271"/>
            <ac:picMk id="6" creationId="{C79AC7CF-DEF3-4F94-AF64-AFBE9FADEB3C}"/>
          </ac:picMkLst>
        </pc:picChg>
      </pc:sldChg>
      <pc:sldChg chg="addSp delSp modSp new mod setBg modClrScheme chgLayout">
        <pc:chgData name="Sarah Zlatkovic" userId="bc99b2c8722c5ae4" providerId="LiveId" clId="{FFC8AE5A-DF5D-4466-B9EA-4250D1DE8FE9}" dt="2021-01-25T17:24:43.880" v="1523" actId="13822"/>
        <pc:sldMkLst>
          <pc:docMk/>
          <pc:sldMk cId="1614872445" sldId="272"/>
        </pc:sldMkLst>
        <pc:spChg chg="del">
          <ac:chgData name="Sarah Zlatkovic" userId="bc99b2c8722c5ae4" providerId="LiveId" clId="{FFC8AE5A-DF5D-4466-B9EA-4250D1DE8FE9}" dt="2021-01-25T17:23:29.115" v="1508" actId="700"/>
          <ac:spMkLst>
            <pc:docMk/>
            <pc:sldMk cId="1614872445" sldId="272"/>
            <ac:spMk id="2" creationId="{1E328D84-B922-489A-9663-FAC3C7AA54EC}"/>
          </ac:spMkLst>
        </pc:spChg>
        <pc:spChg chg="del">
          <ac:chgData name="Sarah Zlatkovic" userId="bc99b2c8722c5ae4" providerId="LiveId" clId="{FFC8AE5A-DF5D-4466-B9EA-4250D1DE8FE9}" dt="2021-01-25T17:23:29.115" v="1508" actId="700"/>
          <ac:spMkLst>
            <pc:docMk/>
            <pc:sldMk cId="1614872445" sldId="272"/>
            <ac:spMk id="3" creationId="{BA9D01B4-EDC8-4A1F-B0FD-5C087A731073}"/>
          </ac:spMkLst>
        </pc:spChg>
        <pc:spChg chg="add del">
          <ac:chgData name="Sarah Zlatkovic" userId="bc99b2c8722c5ae4" providerId="LiveId" clId="{FFC8AE5A-DF5D-4466-B9EA-4250D1DE8FE9}" dt="2021-01-25T17:23:56.158" v="1512" actId="26606"/>
          <ac:spMkLst>
            <pc:docMk/>
            <pc:sldMk cId="1614872445" sldId="272"/>
            <ac:spMk id="10" creationId="{32BC26D8-82FB-445E-AA49-62A77D7C1EE0}"/>
          </ac:spMkLst>
        </pc:spChg>
        <pc:spChg chg="add del">
          <ac:chgData name="Sarah Zlatkovic" userId="bc99b2c8722c5ae4" providerId="LiveId" clId="{FFC8AE5A-DF5D-4466-B9EA-4250D1DE8FE9}" dt="2021-01-25T17:23:56.158" v="1512" actId="26606"/>
          <ac:spMkLst>
            <pc:docMk/>
            <pc:sldMk cId="1614872445" sldId="272"/>
            <ac:spMk id="12" creationId="{CB44330D-EA18-4254-AA95-EB49948539B8}"/>
          </ac:spMkLst>
        </pc:spChg>
        <pc:spChg chg="add">
          <ac:chgData name="Sarah Zlatkovic" userId="bc99b2c8722c5ae4" providerId="LiveId" clId="{FFC8AE5A-DF5D-4466-B9EA-4250D1DE8FE9}" dt="2021-01-25T17:23:56.161" v="1513" actId="26606"/>
          <ac:spMkLst>
            <pc:docMk/>
            <pc:sldMk cId="1614872445" sldId="272"/>
            <ac:spMk id="14" creationId="{42A4FC2C-047E-45A5-965D-8E1E3BF09BC6}"/>
          </ac:spMkLst>
        </pc:spChg>
        <pc:picChg chg="add mod modCrop">
          <ac:chgData name="Sarah Zlatkovic" userId="bc99b2c8722c5ae4" providerId="LiveId" clId="{FFC8AE5A-DF5D-4466-B9EA-4250D1DE8FE9}" dt="2021-01-25T17:23:56.161" v="1513" actId="26606"/>
          <ac:picMkLst>
            <pc:docMk/>
            <pc:sldMk cId="1614872445" sldId="272"/>
            <ac:picMk id="5" creationId="{61833FF6-4500-4094-91F7-F561DBF19A0A}"/>
          </ac:picMkLst>
        </pc:picChg>
        <pc:cxnChg chg="add mod">
          <ac:chgData name="Sarah Zlatkovic" userId="bc99b2c8722c5ae4" providerId="LiveId" clId="{FFC8AE5A-DF5D-4466-B9EA-4250D1DE8FE9}" dt="2021-01-25T17:24:08.707" v="1515" actId="13822"/>
          <ac:cxnSpMkLst>
            <pc:docMk/>
            <pc:sldMk cId="1614872445" sldId="272"/>
            <ac:cxnSpMk id="7" creationId="{FD7C769A-442B-405E-9D80-405C6F3362FD}"/>
          </ac:cxnSpMkLst>
        </pc:cxnChg>
        <pc:cxnChg chg="add del">
          <ac:chgData name="Sarah Zlatkovic" userId="bc99b2c8722c5ae4" providerId="LiveId" clId="{FFC8AE5A-DF5D-4466-B9EA-4250D1DE8FE9}" dt="2021-01-25T17:24:20.882" v="1517" actId="11529"/>
          <ac:cxnSpMkLst>
            <pc:docMk/>
            <pc:sldMk cId="1614872445" sldId="272"/>
            <ac:cxnSpMk id="9" creationId="{814C626B-E89C-4E73-9330-E4D0B0B8CA21}"/>
          </ac:cxnSpMkLst>
        </pc:cxnChg>
        <pc:cxnChg chg="add mod">
          <ac:chgData name="Sarah Zlatkovic" userId="bc99b2c8722c5ae4" providerId="LiveId" clId="{FFC8AE5A-DF5D-4466-B9EA-4250D1DE8FE9}" dt="2021-01-25T17:24:28.564" v="1519" actId="13822"/>
          <ac:cxnSpMkLst>
            <pc:docMk/>
            <pc:sldMk cId="1614872445" sldId="272"/>
            <ac:cxnSpMk id="13" creationId="{730284BD-2272-4AE5-B12B-55223C7724A9}"/>
          </ac:cxnSpMkLst>
        </pc:cxnChg>
        <pc:cxnChg chg="add mod">
          <ac:chgData name="Sarah Zlatkovic" userId="bc99b2c8722c5ae4" providerId="LiveId" clId="{FFC8AE5A-DF5D-4466-B9EA-4250D1DE8FE9}" dt="2021-01-25T17:24:37.450" v="1521" actId="13822"/>
          <ac:cxnSpMkLst>
            <pc:docMk/>
            <pc:sldMk cId="1614872445" sldId="272"/>
            <ac:cxnSpMk id="16" creationId="{46575B31-6053-4C8F-9077-517992894442}"/>
          </ac:cxnSpMkLst>
        </pc:cxnChg>
        <pc:cxnChg chg="add mod">
          <ac:chgData name="Sarah Zlatkovic" userId="bc99b2c8722c5ae4" providerId="LiveId" clId="{FFC8AE5A-DF5D-4466-B9EA-4250D1DE8FE9}" dt="2021-01-25T17:24:43.880" v="1523" actId="13822"/>
          <ac:cxnSpMkLst>
            <pc:docMk/>
            <pc:sldMk cId="1614872445" sldId="272"/>
            <ac:cxnSpMk id="18" creationId="{552FCF12-B0A1-403A-A819-8EDFC753678A}"/>
          </ac:cxnSpMkLst>
        </pc:cxnChg>
      </pc:sldChg>
      <pc:sldChg chg="addSp delSp modSp new mod setBg modClrScheme chgLayout">
        <pc:chgData name="Sarah Zlatkovic" userId="bc99b2c8722c5ae4" providerId="LiveId" clId="{FFC8AE5A-DF5D-4466-B9EA-4250D1DE8FE9}" dt="2021-01-25T18:24:54.641" v="1581" actId="1076"/>
        <pc:sldMkLst>
          <pc:docMk/>
          <pc:sldMk cId="1374399577" sldId="273"/>
        </pc:sldMkLst>
        <pc:spChg chg="del">
          <ac:chgData name="Sarah Zlatkovic" userId="bc99b2c8722c5ae4" providerId="LiveId" clId="{FFC8AE5A-DF5D-4466-B9EA-4250D1DE8FE9}" dt="2021-01-25T18:22:39.769" v="1563" actId="700"/>
          <ac:spMkLst>
            <pc:docMk/>
            <pc:sldMk cId="1374399577" sldId="273"/>
            <ac:spMk id="2" creationId="{AB2B48AC-8E26-4FB7-A56A-C85821B793CD}"/>
          </ac:spMkLst>
        </pc:spChg>
        <pc:spChg chg="del">
          <ac:chgData name="Sarah Zlatkovic" userId="bc99b2c8722c5ae4" providerId="LiveId" clId="{FFC8AE5A-DF5D-4466-B9EA-4250D1DE8FE9}" dt="2021-01-25T18:22:39.769" v="1563" actId="700"/>
          <ac:spMkLst>
            <pc:docMk/>
            <pc:sldMk cId="1374399577" sldId="273"/>
            <ac:spMk id="3" creationId="{78F66D92-6F11-4C3B-9D99-63DAD56EF459}"/>
          </ac:spMkLst>
        </pc:spChg>
        <pc:spChg chg="add">
          <ac:chgData name="Sarah Zlatkovic" userId="bc99b2c8722c5ae4" providerId="LiveId" clId="{FFC8AE5A-DF5D-4466-B9EA-4250D1DE8FE9}" dt="2021-01-25T18:23:55.153" v="1569" actId="26606"/>
          <ac:spMkLst>
            <pc:docMk/>
            <pc:sldMk cId="1374399577" sldId="273"/>
            <ac:spMk id="9" creationId="{57845966-6EFC-468A-9CC7-BAB4B95854E7}"/>
          </ac:spMkLst>
        </pc:spChg>
        <pc:spChg chg="add mod">
          <ac:chgData name="Sarah Zlatkovic" userId="bc99b2c8722c5ae4" providerId="LiveId" clId="{FFC8AE5A-DF5D-4466-B9EA-4250D1DE8FE9}" dt="2021-01-25T18:24:54.641" v="1581" actId="1076"/>
          <ac:spMkLst>
            <pc:docMk/>
            <pc:sldMk cId="1374399577" sldId="273"/>
            <ac:spMk id="10" creationId="{74771D62-2273-4ED2-85B3-1B6A39728183}"/>
          </ac:spMkLst>
        </pc:spChg>
        <pc:spChg chg="add">
          <ac:chgData name="Sarah Zlatkovic" userId="bc99b2c8722c5ae4" providerId="LiveId" clId="{FFC8AE5A-DF5D-4466-B9EA-4250D1DE8FE9}" dt="2021-01-25T18:23:55.153" v="1569" actId="26606"/>
          <ac:spMkLst>
            <pc:docMk/>
            <pc:sldMk cId="1374399577" sldId="273"/>
            <ac:spMk id="13" creationId="{ADAD1991-FFD1-4E94-ABAB-7560D33008E4}"/>
          </ac:spMkLst>
        </pc:spChg>
        <pc:picChg chg="add mod">
          <ac:chgData name="Sarah Zlatkovic" userId="bc99b2c8722c5ae4" providerId="LiveId" clId="{FFC8AE5A-DF5D-4466-B9EA-4250D1DE8FE9}" dt="2021-01-25T18:24:09.840" v="1572" actId="1076"/>
          <ac:picMkLst>
            <pc:docMk/>
            <pc:sldMk cId="1374399577" sldId="273"/>
            <ac:picMk id="4" creationId="{EEB2E794-B905-46E2-9979-18E6C68CEDF2}"/>
          </ac:picMkLst>
        </pc:picChg>
        <pc:picChg chg="add">
          <ac:chgData name="Sarah Zlatkovic" userId="bc99b2c8722c5ae4" providerId="LiveId" clId="{FFC8AE5A-DF5D-4466-B9EA-4250D1DE8FE9}" dt="2021-01-25T18:23:55.153" v="1569" actId="26606"/>
          <ac:picMkLst>
            <pc:docMk/>
            <pc:sldMk cId="1374399577" sldId="273"/>
            <ac:picMk id="11" creationId="{75554383-98AF-4A47-BB65-705FAAA4BE6A}"/>
          </ac:picMkLst>
        </pc:picChg>
        <pc:cxnChg chg="add mod">
          <ac:chgData name="Sarah Zlatkovic" userId="bc99b2c8722c5ae4" providerId="LiveId" clId="{FFC8AE5A-DF5D-4466-B9EA-4250D1DE8FE9}" dt="2021-01-25T18:24:27.040" v="1575" actId="14100"/>
          <ac:cxnSpMkLst>
            <pc:docMk/>
            <pc:sldMk cId="1374399577" sldId="273"/>
            <ac:cxnSpMk id="8" creationId="{8E7E22DA-629F-4C0A-8FC6-77071D28A706}"/>
          </ac:cxnSpMkLst>
        </pc:cxnChg>
      </pc:sldChg>
      <pc:sldChg chg="addSp delSp modSp new mod setBg delAnim modAnim">
        <pc:chgData name="Sarah Zlatkovic" userId="bc99b2c8722c5ae4" providerId="LiveId" clId="{FFC8AE5A-DF5D-4466-B9EA-4250D1DE8FE9}" dt="2021-01-25T18:34:19.566" v="1599" actId="1076"/>
        <pc:sldMkLst>
          <pc:docMk/>
          <pc:sldMk cId="1523430167" sldId="274"/>
        </pc:sldMkLst>
        <pc:spChg chg="add">
          <ac:chgData name="Sarah Zlatkovic" userId="bc99b2c8722c5ae4" providerId="LiveId" clId="{FFC8AE5A-DF5D-4466-B9EA-4250D1DE8FE9}" dt="2021-01-25T18:30:32.167" v="1594" actId="26606"/>
          <ac:spMkLst>
            <pc:docMk/>
            <pc:sldMk cId="1523430167" sldId="274"/>
            <ac:spMk id="7" creationId="{32BC26D8-82FB-445E-AA49-62A77D7C1EE0}"/>
          </ac:spMkLst>
        </pc:spChg>
        <pc:spChg chg="add">
          <ac:chgData name="Sarah Zlatkovic" userId="bc99b2c8722c5ae4" providerId="LiveId" clId="{FFC8AE5A-DF5D-4466-B9EA-4250D1DE8FE9}" dt="2021-01-25T18:30:32.167" v="1594" actId="26606"/>
          <ac:spMkLst>
            <pc:docMk/>
            <pc:sldMk cId="1523430167" sldId="274"/>
            <ac:spMk id="9" creationId="{CB44330D-EA18-4254-AA95-EB49948539B8}"/>
          </ac:spMkLst>
        </pc:spChg>
        <pc:picChg chg="add del mod">
          <ac:chgData name="Sarah Zlatkovic" userId="bc99b2c8722c5ae4" providerId="LiveId" clId="{FFC8AE5A-DF5D-4466-B9EA-4250D1DE8FE9}" dt="2021-01-25T18:31:25.759" v="1595" actId="478"/>
          <ac:picMkLst>
            <pc:docMk/>
            <pc:sldMk cId="1523430167" sldId="274"/>
            <ac:picMk id="2" creationId="{5E6A9A03-2A06-478B-9470-412298403D2F}"/>
          </ac:picMkLst>
        </pc:picChg>
        <pc:picChg chg="add mod">
          <ac:chgData name="Sarah Zlatkovic" userId="bc99b2c8722c5ae4" providerId="LiveId" clId="{FFC8AE5A-DF5D-4466-B9EA-4250D1DE8FE9}" dt="2021-01-25T18:34:19.566" v="1599" actId="1076"/>
          <ac:picMkLst>
            <pc:docMk/>
            <pc:sldMk cId="1523430167" sldId="274"/>
            <ac:picMk id="3" creationId="{45B1C04B-3F73-4252-9E1E-ED825F9043E1}"/>
          </ac:picMkLst>
        </pc:picChg>
      </pc:sldChg>
      <pc:sldChg chg="addSp modSp new mod">
        <pc:chgData name="Sarah Zlatkovic" userId="bc99b2c8722c5ae4" providerId="LiveId" clId="{FFC8AE5A-DF5D-4466-B9EA-4250D1DE8FE9}" dt="2021-01-25T18:45:25.732" v="1641" actId="1582"/>
        <pc:sldMkLst>
          <pc:docMk/>
          <pc:sldMk cId="4010780949" sldId="275"/>
        </pc:sldMkLst>
        <pc:spChg chg="add mod">
          <ac:chgData name="Sarah Zlatkovic" userId="bc99b2c8722c5ae4" providerId="LiveId" clId="{FFC8AE5A-DF5D-4466-B9EA-4250D1DE8FE9}" dt="2021-01-25T18:44:49.555" v="1629" actId="1076"/>
          <ac:spMkLst>
            <pc:docMk/>
            <pc:sldMk cId="4010780949" sldId="275"/>
            <ac:spMk id="4" creationId="{68B74196-956E-4764-907D-6EB8A258FDDC}"/>
          </ac:spMkLst>
        </pc:spChg>
        <pc:spChg chg="add mod">
          <ac:chgData name="Sarah Zlatkovic" userId="bc99b2c8722c5ae4" providerId="LiveId" clId="{FFC8AE5A-DF5D-4466-B9EA-4250D1DE8FE9}" dt="2021-01-25T18:45:03.585" v="1635" actId="1582"/>
          <ac:spMkLst>
            <pc:docMk/>
            <pc:sldMk cId="4010780949" sldId="275"/>
            <ac:spMk id="5" creationId="{1DD37559-843A-4F7D-9C25-DE6508C80FB6}"/>
          </ac:spMkLst>
        </pc:spChg>
        <pc:spChg chg="add mod">
          <ac:chgData name="Sarah Zlatkovic" userId="bc99b2c8722c5ae4" providerId="LiveId" clId="{FFC8AE5A-DF5D-4466-B9EA-4250D1DE8FE9}" dt="2021-01-25T18:45:25.732" v="1641" actId="1582"/>
          <ac:spMkLst>
            <pc:docMk/>
            <pc:sldMk cId="4010780949" sldId="275"/>
            <ac:spMk id="6" creationId="{201E7F66-DCA0-457F-B093-A9639E24D567}"/>
          </ac:spMkLst>
        </pc:spChg>
        <pc:picChg chg="add mod modCrop">
          <ac:chgData name="Sarah Zlatkovic" userId="bc99b2c8722c5ae4" providerId="LiveId" clId="{FFC8AE5A-DF5D-4466-B9EA-4250D1DE8FE9}" dt="2021-01-25T18:44:10.316" v="1622" actId="14100"/>
          <ac:picMkLst>
            <pc:docMk/>
            <pc:sldMk cId="4010780949" sldId="275"/>
            <ac:picMk id="3" creationId="{72CABA80-CC3E-472E-9C0A-E88E9CBDD430}"/>
          </ac:picMkLst>
        </pc:picChg>
      </pc:sldChg>
      <pc:sldChg chg="addSp delSp modSp new mod">
        <pc:chgData name="Sarah Zlatkovic" userId="bc99b2c8722c5ae4" providerId="LiveId" clId="{FFC8AE5A-DF5D-4466-B9EA-4250D1DE8FE9}" dt="2021-01-25T19:27:28.152" v="1991" actId="20577"/>
        <pc:sldMkLst>
          <pc:docMk/>
          <pc:sldMk cId="1625782785" sldId="276"/>
        </pc:sldMkLst>
        <pc:spChg chg="add mod">
          <ac:chgData name="Sarah Zlatkovic" userId="bc99b2c8722c5ae4" providerId="LiveId" clId="{FFC8AE5A-DF5D-4466-B9EA-4250D1DE8FE9}" dt="2021-01-25T18:47:44.085" v="1653" actId="14100"/>
          <ac:spMkLst>
            <pc:docMk/>
            <pc:sldMk cId="1625782785" sldId="276"/>
            <ac:spMk id="4" creationId="{1DE7E526-B555-4227-A5AA-81099A2CF270}"/>
          </ac:spMkLst>
        </pc:spChg>
        <pc:spChg chg="add del">
          <ac:chgData name="Sarah Zlatkovic" userId="bc99b2c8722c5ae4" providerId="LiveId" clId="{FFC8AE5A-DF5D-4466-B9EA-4250D1DE8FE9}" dt="2021-01-25T18:47:54.165" v="1655" actId="11529"/>
          <ac:spMkLst>
            <pc:docMk/>
            <pc:sldMk cId="1625782785" sldId="276"/>
            <ac:spMk id="5" creationId="{74083EEB-9C58-4F2A-A572-6A0C0D7DF9A4}"/>
          </ac:spMkLst>
        </pc:spChg>
        <pc:spChg chg="add mod">
          <ac:chgData name="Sarah Zlatkovic" userId="bc99b2c8722c5ae4" providerId="LiveId" clId="{FFC8AE5A-DF5D-4466-B9EA-4250D1DE8FE9}" dt="2021-01-25T19:27:28.152" v="1991" actId="20577"/>
          <ac:spMkLst>
            <pc:docMk/>
            <pc:sldMk cId="1625782785" sldId="276"/>
            <ac:spMk id="6" creationId="{D85795C0-703E-46D6-A9DE-004A9FA04C8C}"/>
          </ac:spMkLst>
        </pc:spChg>
        <pc:picChg chg="add mod">
          <ac:chgData name="Sarah Zlatkovic" userId="bc99b2c8722c5ae4" providerId="LiveId" clId="{FFC8AE5A-DF5D-4466-B9EA-4250D1DE8FE9}" dt="2021-01-25T18:46:37.563" v="1648" actId="14100"/>
          <ac:picMkLst>
            <pc:docMk/>
            <pc:sldMk cId="1625782785" sldId="276"/>
            <ac:picMk id="3" creationId="{5AD1413D-8E66-4E18-AC82-B10F49FC1395}"/>
          </ac:picMkLst>
        </pc:picChg>
      </pc:sldChg>
      <pc:sldChg chg="addSp delSp modSp new mod setBg">
        <pc:chgData name="Sarah Zlatkovic" userId="bc99b2c8722c5ae4" providerId="LiveId" clId="{FFC8AE5A-DF5D-4466-B9EA-4250D1DE8FE9}" dt="2021-01-27T12:35:25.643" v="3873"/>
        <pc:sldMkLst>
          <pc:docMk/>
          <pc:sldMk cId="1194555922" sldId="277"/>
        </pc:sldMkLst>
        <pc:spChg chg="add del mod">
          <ac:chgData name="Sarah Zlatkovic" userId="bc99b2c8722c5ae4" providerId="LiveId" clId="{FFC8AE5A-DF5D-4466-B9EA-4250D1DE8FE9}" dt="2021-01-27T12:35:25.643" v="3873"/>
          <ac:spMkLst>
            <pc:docMk/>
            <pc:sldMk cId="1194555922" sldId="277"/>
            <ac:spMk id="6" creationId="{88541194-AAC5-407E-BBF9-8E30F7188AB2}"/>
          </ac:spMkLst>
        </pc:spChg>
        <pc:spChg chg="add mod">
          <ac:chgData name="Sarah Zlatkovic" userId="bc99b2c8722c5ae4" providerId="LiveId" clId="{FFC8AE5A-DF5D-4466-B9EA-4250D1DE8FE9}" dt="2021-01-27T12:34:31.311" v="3853" actId="1076"/>
          <ac:spMkLst>
            <pc:docMk/>
            <pc:sldMk cId="1194555922" sldId="277"/>
            <ac:spMk id="8" creationId="{CD0B23D9-17FA-448C-A397-B0842EAEFA33}"/>
          </ac:spMkLst>
        </pc:spChg>
        <pc:spChg chg="add mod">
          <ac:chgData name="Sarah Zlatkovic" userId="bc99b2c8722c5ae4" providerId="LiveId" clId="{FFC8AE5A-DF5D-4466-B9EA-4250D1DE8FE9}" dt="2021-01-27T12:34:37.947" v="3854" actId="1076"/>
          <ac:spMkLst>
            <pc:docMk/>
            <pc:sldMk cId="1194555922" sldId="277"/>
            <ac:spMk id="9" creationId="{3CE3BC36-3ECF-40F9-8E1D-D5DEC06DBF87}"/>
          </ac:spMkLst>
        </pc:spChg>
        <pc:spChg chg="add mod">
          <ac:chgData name="Sarah Zlatkovic" userId="bc99b2c8722c5ae4" providerId="LiveId" clId="{FFC8AE5A-DF5D-4466-B9EA-4250D1DE8FE9}" dt="2021-01-27T12:34:58.404" v="3857" actId="1076"/>
          <ac:spMkLst>
            <pc:docMk/>
            <pc:sldMk cId="1194555922" sldId="277"/>
            <ac:spMk id="10" creationId="{5B08D025-B9C6-4CDA-BAB2-199554902FE6}"/>
          </ac:spMkLst>
        </pc:spChg>
        <pc:spChg chg="add mod">
          <ac:chgData name="Sarah Zlatkovic" userId="bc99b2c8722c5ae4" providerId="LiveId" clId="{FFC8AE5A-DF5D-4466-B9EA-4250D1DE8FE9}" dt="2021-01-27T12:34:41.479" v="3855" actId="1076"/>
          <ac:spMkLst>
            <pc:docMk/>
            <pc:sldMk cId="1194555922" sldId="277"/>
            <ac:spMk id="11" creationId="{C35F4C25-9847-4AC9-B6B1-63EC24A79C01}"/>
          </ac:spMkLst>
        </pc:spChg>
        <pc:spChg chg="add del">
          <ac:chgData name="Sarah Zlatkovic" userId="bc99b2c8722c5ae4" providerId="LiveId" clId="{FFC8AE5A-DF5D-4466-B9EA-4250D1DE8FE9}" dt="2021-01-27T12:34:19.180" v="3852" actId="26606"/>
          <ac:spMkLst>
            <pc:docMk/>
            <pc:sldMk cId="1194555922" sldId="277"/>
            <ac:spMk id="12" creationId="{AA3CC463-F933-4AC4-86E1-5AC14B0C3163}"/>
          </ac:spMkLst>
        </pc:spChg>
        <pc:spChg chg="add mod">
          <ac:chgData name="Sarah Zlatkovic" userId="bc99b2c8722c5ae4" providerId="LiveId" clId="{FFC8AE5A-DF5D-4466-B9EA-4250D1DE8FE9}" dt="2021-01-27T12:34:49.266" v="3856" actId="1076"/>
          <ac:spMkLst>
            <pc:docMk/>
            <pc:sldMk cId="1194555922" sldId="277"/>
            <ac:spMk id="13" creationId="{42886ED1-C71E-4B34-87B7-A36B0CE8A112}"/>
          </ac:spMkLst>
        </pc:spChg>
        <pc:spChg chg="add del">
          <ac:chgData name="Sarah Zlatkovic" userId="bc99b2c8722c5ae4" providerId="LiveId" clId="{FFC8AE5A-DF5D-4466-B9EA-4250D1DE8FE9}" dt="2021-01-27T12:34:19.180" v="3852" actId="26606"/>
          <ac:spMkLst>
            <pc:docMk/>
            <pc:sldMk cId="1194555922" sldId="277"/>
            <ac:spMk id="14" creationId="{6025D2DB-A12A-44DB-B00E-F4D622329EDD}"/>
          </ac:spMkLst>
        </pc:spChg>
        <pc:spChg chg="add mod">
          <ac:chgData name="Sarah Zlatkovic" userId="bc99b2c8722c5ae4" providerId="LiveId" clId="{FFC8AE5A-DF5D-4466-B9EA-4250D1DE8FE9}" dt="2021-01-27T12:35:18.897" v="3871" actId="5793"/>
          <ac:spMkLst>
            <pc:docMk/>
            <pc:sldMk cId="1194555922" sldId="277"/>
            <ac:spMk id="15" creationId="{523E0391-D215-4454-B4CB-A54818303DB0}"/>
          </ac:spMkLst>
        </pc:spChg>
        <pc:spChg chg="add del">
          <ac:chgData name="Sarah Zlatkovic" userId="bc99b2c8722c5ae4" providerId="LiveId" clId="{FFC8AE5A-DF5D-4466-B9EA-4250D1DE8FE9}" dt="2021-01-27T12:34:19.180" v="3852" actId="26606"/>
          <ac:spMkLst>
            <pc:docMk/>
            <pc:sldMk cId="1194555922" sldId="277"/>
            <ac:spMk id="16" creationId="{CE7E7877-F64E-4EEA-B778-138031EFF874}"/>
          </ac:spMkLst>
        </pc:spChg>
        <pc:spChg chg="add del">
          <ac:chgData name="Sarah Zlatkovic" userId="bc99b2c8722c5ae4" providerId="LiveId" clId="{FFC8AE5A-DF5D-4466-B9EA-4250D1DE8FE9}" dt="2021-01-27T12:34:19.180" v="3852" actId="26606"/>
          <ac:spMkLst>
            <pc:docMk/>
            <pc:sldMk cId="1194555922" sldId="277"/>
            <ac:spMk id="18" creationId="{7DD6C4F3-70FD-4F13-919C-702EE4886499}"/>
          </ac:spMkLst>
        </pc:spChg>
        <pc:picChg chg="add mod ord">
          <ac:chgData name="Sarah Zlatkovic" userId="bc99b2c8722c5ae4" providerId="LiveId" clId="{FFC8AE5A-DF5D-4466-B9EA-4250D1DE8FE9}" dt="2021-01-27T12:34:19.180" v="3852" actId="26606"/>
          <ac:picMkLst>
            <pc:docMk/>
            <pc:sldMk cId="1194555922" sldId="277"/>
            <ac:picMk id="3" creationId="{FDD233A5-4570-4463-80EA-75418EA7D7A2}"/>
          </ac:picMkLst>
        </pc:picChg>
        <pc:picChg chg="add mod ord">
          <ac:chgData name="Sarah Zlatkovic" userId="bc99b2c8722c5ae4" providerId="LiveId" clId="{FFC8AE5A-DF5D-4466-B9EA-4250D1DE8FE9}" dt="2021-01-27T12:35:10.169" v="3861" actId="14100"/>
          <ac:picMkLst>
            <pc:docMk/>
            <pc:sldMk cId="1194555922" sldId="277"/>
            <ac:picMk id="4" creationId="{BF7D6C08-B4A3-432E-9488-F685A794AA26}"/>
          </ac:picMkLst>
        </pc:picChg>
        <pc:picChg chg="add mod">
          <ac:chgData name="Sarah Zlatkovic" userId="bc99b2c8722c5ae4" providerId="LiveId" clId="{FFC8AE5A-DF5D-4466-B9EA-4250D1DE8FE9}" dt="2021-01-27T12:34:19.180" v="3852" actId="26606"/>
          <ac:picMkLst>
            <pc:docMk/>
            <pc:sldMk cId="1194555922" sldId="277"/>
            <ac:picMk id="5" creationId="{D570C154-67D2-4E89-BE89-5AC863EBB6E8}"/>
          </ac:picMkLst>
        </pc:picChg>
        <pc:picChg chg="add mod">
          <ac:chgData name="Sarah Zlatkovic" userId="bc99b2c8722c5ae4" providerId="LiveId" clId="{FFC8AE5A-DF5D-4466-B9EA-4250D1DE8FE9}" dt="2021-01-27T12:34:19.180" v="3852" actId="26606"/>
          <ac:picMkLst>
            <pc:docMk/>
            <pc:sldMk cId="1194555922" sldId="277"/>
            <ac:picMk id="7" creationId="{A13496C9-B967-41BD-A919-1DEC04EEAC21}"/>
          </ac:picMkLst>
        </pc:picChg>
        <pc:cxnChg chg="add">
          <ac:chgData name="Sarah Zlatkovic" userId="bc99b2c8722c5ae4" providerId="LiveId" clId="{FFC8AE5A-DF5D-4466-B9EA-4250D1DE8FE9}" dt="2021-01-27T12:34:19.180" v="3852" actId="26606"/>
          <ac:cxnSpMkLst>
            <pc:docMk/>
            <pc:sldMk cId="1194555922" sldId="277"/>
            <ac:cxnSpMk id="23" creationId="{91B6081D-D3E8-4209-B85B-EB1C655A6272}"/>
          </ac:cxnSpMkLst>
        </pc:cxnChg>
        <pc:cxnChg chg="add">
          <ac:chgData name="Sarah Zlatkovic" userId="bc99b2c8722c5ae4" providerId="LiveId" clId="{FFC8AE5A-DF5D-4466-B9EA-4250D1DE8FE9}" dt="2021-01-27T12:34:19.180" v="3852" actId="26606"/>
          <ac:cxnSpMkLst>
            <pc:docMk/>
            <pc:sldMk cId="1194555922" sldId="277"/>
            <ac:cxnSpMk id="25" creationId="{28CA55E4-1295-45C8-BA05-5A9E705B749A}"/>
          </ac:cxnSpMkLst>
        </pc:cxnChg>
        <pc:cxnChg chg="add">
          <ac:chgData name="Sarah Zlatkovic" userId="bc99b2c8722c5ae4" providerId="LiveId" clId="{FFC8AE5A-DF5D-4466-B9EA-4250D1DE8FE9}" dt="2021-01-27T12:34:19.180" v="3852" actId="26606"/>
          <ac:cxnSpMkLst>
            <pc:docMk/>
            <pc:sldMk cId="1194555922" sldId="277"/>
            <ac:cxnSpMk id="27" creationId="{08C5794E-A9A1-4A23-AF68-C79A7822334C}"/>
          </ac:cxnSpMkLst>
        </pc:cxnChg>
      </pc:sldChg>
      <pc:sldChg chg="addSp modSp new mod">
        <pc:chgData name="Sarah Zlatkovic" userId="bc99b2c8722c5ae4" providerId="LiveId" clId="{FFC8AE5A-DF5D-4466-B9EA-4250D1DE8FE9}" dt="2021-01-27T14:58:22.035" v="6040" actId="113"/>
        <pc:sldMkLst>
          <pc:docMk/>
          <pc:sldMk cId="1571184382" sldId="278"/>
        </pc:sldMkLst>
        <pc:spChg chg="add mod">
          <ac:chgData name="Sarah Zlatkovic" userId="bc99b2c8722c5ae4" providerId="LiveId" clId="{FFC8AE5A-DF5D-4466-B9EA-4250D1DE8FE9}" dt="2021-01-27T14:37:00.160" v="5469" actId="20577"/>
          <ac:spMkLst>
            <pc:docMk/>
            <pc:sldMk cId="1571184382" sldId="278"/>
            <ac:spMk id="2" creationId="{F9889764-8A40-467B-9179-FC9EA5DE7BCE}"/>
          </ac:spMkLst>
        </pc:spChg>
        <pc:spChg chg="add mod">
          <ac:chgData name="Sarah Zlatkovic" userId="bc99b2c8722c5ae4" providerId="LiveId" clId="{FFC8AE5A-DF5D-4466-B9EA-4250D1DE8FE9}" dt="2021-01-27T14:34:40.798" v="5265" actId="14100"/>
          <ac:spMkLst>
            <pc:docMk/>
            <pc:sldMk cId="1571184382" sldId="278"/>
            <ac:spMk id="5" creationId="{E8E2AEEC-E5B3-4D2E-BCD9-1DAA1054EBCB}"/>
          </ac:spMkLst>
        </pc:spChg>
        <pc:spChg chg="add mod">
          <ac:chgData name="Sarah Zlatkovic" userId="bc99b2c8722c5ae4" providerId="LiveId" clId="{FFC8AE5A-DF5D-4466-B9EA-4250D1DE8FE9}" dt="2021-01-27T14:58:22.035" v="6040" actId="113"/>
          <ac:spMkLst>
            <pc:docMk/>
            <pc:sldMk cId="1571184382" sldId="278"/>
            <ac:spMk id="6" creationId="{E9F8647F-AAB4-4CF6-A040-FDC8F4B2F46E}"/>
          </ac:spMkLst>
        </pc:spChg>
        <pc:picChg chg="add mod">
          <ac:chgData name="Sarah Zlatkovic" userId="bc99b2c8722c5ae4" providerId="LiveId" clId="{FFC8AE5A-DF5D-4466-B9EA-4250D1DE8FE9}" dt="2021-01-25T19:29:48.324" v="1999" actId="14100"/>
          <ac:picMkLst>
            <pc:docMk/>
            <pc:sldMk cId="1571184382" sldId="278"/>
            <ac:picMk id="3" creationId="{BF414838-689B-47F8-A5A4-6FCE6B87DF81}"/>
          </ac:picMkLst>
        </pc:picChg>
        <pc:picChg chg="add mod">
          <ac:chgData name="Sarah Zlatkovic" userId="bc99b2c8722c5ae4" providerId="LiveId" clId="{FFC8AE5A-DF5D-4466-B9EA-4250D1DE8FE9}" dt="2021-01-25T19:31:10.636" v="2004" actId="14100"/>
          <ac:picMkLst>
            <pc:docMk/>
            <pc:sldMk cId="1571184382" sldId="278"/>
            <ac:picMk id="4" creationId="{7AE81077-01CF-4FEA-B487-2E599E92C531}"/>
          </ac:picMkLst>
        </pc:picChg>
      </pc:sldChg>
      <pc:sldChg chg="addSp delSp modSp new mod setBg modClrScheme chgLayout">
        <pc:chgData name="Sarah Zlatkovic" userId="bc99b2c8722c5ae4" providerId="LiveId" clId="{FFC8AE5A-DF5D-4466-B9EA-4250D1DE8FE9}" dt="2021-01-27T14:58:39.600" v="6044" actId="1076"/>
        <pc:sldMkLst>
          <pc:docMk/>
          <pc:sldMk cId="2348385001" sldId="279"/>
        </pc:sldMkLst>
        <pc:spChg chg="add del mod ord">
          <ac:chgData name="Sarah Zlatkovic" userId="bc99b2c8722c5ae4" providerId="LiveId" clId="{FFC8AE5A-DF5D-4466-B9EA-4250D1DE8FE9}" dt="2021-01-25T19:39:01.964" v="2131" actId="700"/>
          <ac:spMkLst>
            <pc:docMk/>
            <pc:sldMk cId="2348385001" sldId="279"/>
            <ac:spMk id="3" creationId="{14DB896A-6DB1-4D32-B99B-6A53B43F19A6}"/>
          </ac:spMkLst>
        </pc:spChg>
        <pc:spChg chg="add del mod ord">
          <ac:chgData name="Sarah Zlatkovic" userId="bc99b2c8722c5ae4" providerId="LiveId" clId="{FFC8AE5A-DF5D-4466-B9EA-4250D1DE8FE9}" dt="2021-01-25T19:39:01.964" v="2131" actId="700"/>
          <ac:spMkLst>
            <pc:docMk/>
            <pc:sldMk cId="2348385001" sldId="279"/>
            <ac:spMk id="4" creationId="{970C6F59-234A-4856-B889-2509F1A6CD08}"/>
          </ac:spMkLst>
        </pc:spChg>
        <pc:spChg chg="add mod ord">
          <ac:chgData name="Sarah Zlatkovic" userId="bc99b2c8722c5ae4" providerId="LiveId" clId="{FFC8AE5A-DF5D-4466-B9EA-4250D1DE8FE9}" dt="2021-01-27T14:58:39.600" v="6044" actId="1076"/>
          <ac:spMkLst>
            <pc:docMk/>
            <pc:sldMk cId="2348385001" sldId="279"/>
            <ac:spMk id="5" creationId="{054C50D6-E4A5-4DD0-9BCA-BD949FC3AB8A}"/>
          </ac:spMkLst>
        </pc:spChg>
        <pc:spChg chg="add mod ord">
          <ac:chgData name="Sarah Zlatkovic" userId="bc99b2c8722c5ae4" providerId="LiveId" clId="{FFC8AE5A-DF5D-4466-B9EA-4250D1DE8FE9}" dt="2021-01-27T14:50:47.995" v="5729" actId="20577"/>
          <ac:spMkLst>
            <pc:docMk/>
            <pc:sldMk cId="2348385001" sldId="279"/>
            <ac:spMk id="6" creationId="{025DA2B3-DD19-4241-A7A4-245046D80A41}"/>
          </ac:spMkLst>
        </pc:spChg>
        <pc:spChg chg="add">
          <ac:chgData name="Sarah Zlatkovic" userId="bc99b2c8722c5ae4" providerId="LiveId" clId="{FFC8AE5A-DF5D-4466-B9EA-4250D1DE8FE9}" dt="2021-01-25T19:40:32.829" v="2231" actId="26606"/>
          <ac:spMkLst>
            <pc:docMk/>
            <pc:sldMk cId="2348385001" sldId="279"/>
            <ac:spMk id="11" creationId="{C232B152-3720-4D3B-97ED-45CE5483F16F}"/>
          </ac:spMkLst>
        </pc:spChg>
        <pc:spChg chg="add">
          <ac:chgData name="Sarah Zlatkovic" userId="bc99b2c8722c5ae4" providerId="LiveId" clId="{FFC8AE5A-DF5D-4466-B9EA-4250D1DE8FE9}" dt="2021-01-25T19:40:32.829" v="2231" actId="26606"/>
          <ac:spMkLst>
            <pc:docMk/>
            <pc:sldMk cId="2348385001" sldId="279"/>
            <ac:spMk id="13" creationId="{11BAB570-FF10-4E96-8A3F-FA9804702B89}"/>
          </ac:spMkLst>
        </pc:spChg>
        <pc:spChg chg="add">
          <ac:chgData name="Sarah Zlatkovic" userId="bc99b2c8722c5ae4" providerId="LiveId" clId="{FFC8AE5A-DF5D-4466-B9EA-4250D1DE8FE9}" dt="2021-01-25T19:40:32.829" v="2231" actId="26606"/>
          <ac:spMkLst>
            <pc:docMk/>
            <pc:sldMk cId="2348385001" sldId="279"/>
            <ac:spMk id="15" creationId="{4B9FAFB2-BEB5-4848-8018-BCAD99E2E1AA}"/>
          </ac:spMkLst>
        </pc:spChg>
        <pc:picChg chg="add mod ord">
          <ac:chgData name="Sarah Zlatkovic" userId="bc99b2c8722c5ae4" providerId="LiveId" clId="{FFC8AE5A-DF5D-4466-B9EA-4250D1DE8FE9}" dt="2021-01-25T19:42:22.218" v="2242" actId="1076"/>
          <ac:picMkLst>
            <pc:docMk/>
            <pc:sldMk cId="2348385001" sldId="279"/>
            <ac:picMk id="2" creationId="{8A192BDE-40A2-4407-B422-7B0F29156AB0}"/>
          </ac:picMkLst>
        </pc:picChg>
      </pc:sldChg>
      <pc:sldChg chg="addSp delSp modSp new mod setBg">
        <pc:chgData name="Sarah Zlatkovic" userId="bc99b2c8722c5ae4" providerId="LiveId" clId="{FFC8AE5A-DF5D-4466-B9EA-4250D1DE8FE9}" dt="2021-01-27T14:51:42.703" v="5737"/>
        <pc:sldMkLst>
          <pc:docMk/>
          <pc:sldMk cId="3150403241" sldId="280"/>
        </pc:sldMkLst>
        <pc:spChg chg="mod">
          <ac:chgData name="Sarah Zlatkovic" userId="bc99b2c8722c5ae4" providerId="LiveId" clId="{FFC8AE5A-DF5D-4466-B9EA-4250D1DE8FE9}" dt="2021-01-27T14:51:42.703" v="5737"/>
          <ac:spMkLst>
            <pc:docMk/>
            <pc:sldMk cId="3150403241" sldId="280"/>
            <ac:spMk id="2" creationId="{FCD4A0B5-A96B-46D8-B346-3958F0427437}"/>
          </ac:spMkLst>
        </pc:spChg>
        <pc:spChg chg="del">
          <ac:chgData name="Sarah Zlatkovic" userId="bc99b2c8722c5ae4" providerId="LiveId" clId="{FFC8AE5A-DF5D-4466-B9EA-4250D1DE8FE9}" dt="2021-01-25T19:53:32.662" v="2280"/>
          <ac:spMkLst>
            <pc:docMk/>
            <pc:sldMk cId="3150403241" sldId="280"/>
            <ac:spMk id="3" creationId="{6CB6C566-DE27-40F1-99AA-B810E523C786}"/>
          </ac:spMkLst>
        </pc:spChg>
        <pc:spChg chg="add mod">
          <ac:chgData name="Sarah Zlatkovic" userId="bc99b2c8722c5ae4" providerId="LiveId" clId="{FFC8AE5A-DF5D-4466-B9EA-4250D1DE8FE9}" dt="2021-01-25T19:55:49.480" v="2394" actId="255"/>
          <ac:spMkLst>
            <pc:docMk/>
            <pc:sldMk cId="3150403241" sldId="280"/>
            <ac:spMk id="5" creationId="{7398427A-B5D9-437B-B4B5-1692725A3C05}"/>
          </ac:spMkLst>
        </pc:spChg>
        <pc:spChg chg="add mod">
          <ac:chgData name="Sarah Zlatkovic" userId="bc99b2c8722c5ae4" providerId="LiveId" clId="{FFC8AE5A-DF5D-4466-B9EA-4250D1DE8FE9}" dt="2021-01-25T19:56:13.245" v="2407" actId="1037"/>
          <ac:spMkLst>
            <pc:docMk/>
            <pc:sldMk cId="3150403241" sldId="280"/>
            <ac:spMk id="6" creationId="{5F65BD87-2CFF-4F7A-9660-564D44C7C1B9}"/>
          </ac:spMkLst>
        </pc:spChg>
        <pc:spChg chg="add mod">
          <ac:chgData name="Sarah Zlatkovic" userId="bc99b2c8722c5ae4" providerId="LiveId" clId="{FFC8AE5A-DF5D-4466-B9EA-4250D1DE8FE9}" dt="2021-01-25T19:56:34.890" v="2419" actId="1038"/>
          <ac:spMkLst>
            <pc:docMk/>
            <pc:sldMk cId="3150403241" sldId="280"/>
            <ac:spMk id="7" creationId="{60E5A127-8547-4FD9-8EEF-FC11806DB0AA}"/>
          </ac:spMkLst>
        </pc:spChg>
        <pc:spChg chg="add mod">
          <ac:chgData name="Sarah Zlatkovic" userId="bc99b2c8722c5ae4" providerId="LiveId" clId="{FFC8AE5A-DF5D-4466-B9EA-4250D1DE8FE9}" dt="2021-01-25T19:56:54.496" v="2429" actId="1038"/>
          <ac:spMkLst>
            <pc:docMk/>
            <pc:sldMk cId="3150403241" sldId="280"/>
            <ac:spMk id="8" creationId="{C47A2096-A205-4B34-ADFB-E17E61DA56F3}"/>
          </ac:spMkLst>
        </pc:spChg>
        <pc:spChg chg="add mod">
          <ac:chgData name="Sarah Zlatkovic" userId="bc99b2c8722c5ae4" providerId="LiveId" clId="{FFC8AE5A-DF5D-4466-B9EA-4250D1DE8FE9}" dt="2021-01-25T19:57:09.171" v="2440" actId="1038"/>
          <ac:spMkLst>
            <pc:docMk/>
            <pc:sldMk cId="3150403241" sldId="280"/>
            <ac:spMk id="9" creationId="{0445F2D6-286D-4FBC-B900-EBC0B249D9E1}"/>
          </ac:spMkLst>
        </pc:spChg>
        <pc:spChg chg="add">
          <ac:chgData name="Sarah Zlatkovic" userId="bc99b2c8722c5ae4" providerId="LiveId" clId="{FFC8AE5A-DF5D-4466-B9EA-4250D1DE8FE9}" dt="2021-01-25T19:55:06.719" v="2378" actId="26606"/>
          <ac:spMkLst>
            <pc:docMk/>
            <pc:sldMk cId="3150403241" sldId="280"/>
            <ac:spMk id="10" creationId="{91CC89A3-857A-4D53-ADCB-0A14B4B404F8}"/>
          </ac:spMkLst>
        </pc:spChg>
        <pc:picChg chg="add mod ord modCrop">
          <ac:chgData name="Sarah Zlatkovic" userId="bc99b2c8722c5ae4" providerId="LiveId" clId="{FFC8AE5A-DF5D-4466-B9EA-4250D1DE8FE9}" dt="2021-01-25T19:56:27.898" v="2412" actId="1076"/>
          <ac:picMkLst>
            <pc:docMk/>
            <pc:sldMk cId="3150403241" sldId="280"/>
            <ac:picMk id="4" creationId="{133CA297-225E-45E7-A555-EFCEED4ED7EE}"/>
          </ac:picMkLst>
        </pc:picChg>
      </pc:sldChg>
      <pc:sldChg chg="addSp delSp modSp new mod">
        <pc:chgData name="Sarah Zlatkovic" userId="bc99b2c8722c5ae4" providerId="LiveId" clId="{FFC8AE5A-DF5D-4466-B9EA-4250D1DE8FE9}" dt="2021-01-25T20:37:40.231" v="3533" actId="1076"/>
        <pc:sldMkLst>
          <pc:docMk/>
          <pc:sldMk cId="2674962861" sldId="281"/>
        </pc:sldMkLst>
        <pc:spChg chg="del mod">
          <ac:chgData name="Sarah Zlatkovic" userId="bc99b2c8722c5ae4" providerId="LiveId" clId="{FFC8AE5A-DF5D-4466-B9EA-4250D1DE8FE9}" dt="2021-01-25T20:15:40.209" v="2807" actId="478"/>
          <ac:spMkLst>
            <pc:docMk/>
            <pc:sldMk cId="2674962861" sldId="281"/>
            <ac:spMk id="2" creationId="{B4150A43-FB24-48A2-9F92-A975E989FC4D}"/>
          </ac:spMkLst>
        </pc:spChg>
        <pc:spChg chg="mod">
          <ac:chgData name="Sarah Zlatkovic" userId="bc99b2c8722c5ae4" providerId="LiveId" clId="{FFC8AE5A-DF5D-4466-B9EA-4250D1DE8FE9}" dt="2021-01-25T20:29:49.035" v="3369" actId="14100"/>
          <ac:spMkLst>
            <pc:docMk/>
            <pc:sldMk cId="2674962861" sldId="281"/>
            <ac:spMk id="3" creationId="{9E10BF0D-A558-45BC-B14B-E37E40C68161}"/>
          </ac:spMkLst>
        </pc:spChg>
        <pc:spChg chg="add mod">
          <ac:chgData name="Sarah Zlatkovic" userId="bc99b2c8722c5ae4" providerId="LiveId" clId="{FFC8AE5A-DF5D-4466-B9EA-4250D1DE8FE9}" dt="2021-01-25T20:37:28.797" v="3528" actId="20577"/>
          <ac:spMkLst>
            <pc:docMk/>
            <pc:sldMk cId="2674962861" sldId="281"/>
            <ac:spMk id="7" creationId="{3A6D7AD9-7623-442F-9B30-45864F6588C0}"/>
          </ac:spMkLst>
        </pc:spChg>
        <pc:spChg chg="add mod">
          <ac:chgData name="Sarah Zlatkovic" userId="bc99b2c8722c5ae4" providerId="LiveId" clId="{FFC8AE5A-DF5D-4466-B9EA-4250D1DE8FE9}" dt="2021-01-25T20:37:40.231" v="3533" actId="1076"/>
          <ac:spMkLst>
            <pc:docMk/>
            <pc:sldMk cId="2674962861" sldId="281"/>
            <ac:spMk id="8" creationId="{42BFDCA2-A4EA-45C2-BA6D-2D340C15BDA6}"/>
          </ac:spMkLst>
        </pc:spChg>
        <pc:picChg chg="add del mod">
          <ac:chgData name="Sarah Zlatkovic" userId="bc99b2c8722c5ae4" providerId="LiveId" clId="{FFC8AE5A-DF5D-4466-B9EA-4250D1DE8FE9}" dt="2021-01-25T20:10:03.142" v="2720" actId="21"/>
          <ac:picMkLst>
            <pc:docMk/>
            <pc:sldMk cId="2674962861" sldId="281"/>
            <ac:picMk id="4" creationId="{787A5036-8CC1-4F89-BA32-E1975E772F3C}"/>
          </ac:picMkLst>
        </pc:picChg>
        <pc:picChg chg="add mod">
          <ac:chgData name="Sarah Zlatkovic" userId="bc99b2c8722c5ae4" providerId="LiveId" clId="{FFC8AE5A-DF5D-4466-B9EA-4250D1DE8FE9}" dt="2021-01-25T20:17:24.745" v="2853" actId="14100"/>
          <ac:picMkLst>
            <pc:docMk/>
            <pc:sldMk cId="2674962861" sldId="281"/>
            <ac:picMk id="5" creationId="{D4C61E91-7DAF-4E15-9478-20653D5C836B}"/>
          </ac:picMkLst>
        </pc:picChg>
        <pc:picChg chg="add del">
          <ac:chgData name="Sarah Zlatkovic" userId="bc99b2c8722c5ae4" providerId="LiveId" clId="{FFC8AE5A-DF5D-4466-B9EA-4250D1DE8FE9}" dt="2021-01-25T20:29:37.594" v="3366" actId="478"/>
          <ac:picMkLst>
            <pc:docMk/>
            <pc:sldMk cId="2674962861" sldId="281"/>
            <ac:picMk id="6" creationId="{7D409FDD-712F-450D-B3B7-56163A72DAE3}"/>
          </ac:picMkLst>
        </pc:picChg>
        <pc:picChg chg="add mod">
          <ac:chgData name="Sarah Zlatkovic" userId="bc99b2c8722c5ae4" providerId="LiveId" clId="{FFC8AE5A-DF5D-4466-B9EA-4250D1DE8FE9}" dt="2021-01-25T20:29:58.147" v="3372" actId="1076"/>
          <ac:picMkLst>
            <pc:docMk/>
            <pc:sldMk cId="2674962861" sldId="281"/>
            <ac:picMk id="1026" creationId="{31F5663B-0DB1-47D9-93F8-23F3E40CF7E4}"/>
          </ac:picMkLst>
        </pc:picChg>
      </pc:sldChg>
      <pc:sldChg chg="addSp delSp modSp mod">
        <pc:chgData name="Sarah Zlatkovic" userId="bc99b2c8722c5ae4" providerId="LiveId" clId="{FFC8AE5A-DF5D-4466-B9EA-4250D1DE8FE9}" dt="2021-01-25T20:18:54.567" v="2916" actId="20577"/>
        <pc:sldMkLst>
          <pc:docMk/>
          <pc:sldMk cId="630148112" sldId="282"/>
        </pc:sldMkLst>
        <pc:spChg chg="mod">
          <ac:chgData name="Sarah Zlatkovic" userId="bc99b2c8722c5ae4" providerId="LiveId" clId="{FFC8AE5A-DF5D-4466-B9EA-4250D1DE8FE9}" dt="2021-01-25T20:09:41.200" v="2713" actId="113"/>
          <ac:spMkLst>
            <pc:docMk/>
            <pc:sldMk cId="630148112" sldId="282"/>
            <ac:spMk id="2" creationId="{E1FD8B49-A876-41CC-BC26-8AD84F5418CE}"/>
          </ac:spMkLst>
        </pc:spChg>
        <pc:spChg chg="mod">
          <ac:chgData name="Sarah Zlatkovic" userId="bc99b2c8722c5ae4" providerId="LiveId" clId="{FFC8AE5A-DF5D-4466-B9EA-4250D1DE8FE9}" dt="2021-01-25T20:18:54.567" v="2916" actId="20577"/>
          <ac:spMkLst>
            <pc:docMk/>
            <pc:sldMk cId="630148112" sldId="282"/>
            <ac:spMk id="3" creationId="{794A5624-1A96-4CEF-AFEA-F4F003FD8C2E}"/>
          </ac:spMkLst>
        </pc:spChg>
        <pc:spChg chg="add mod">
          <ac:chgData name="Sarah Zlatkovic" userId="bc99b2c8722c5ae4" providerId="LiveId" clId="{FFC8AE5A-DF5D-4466-B9EA-4250D1DE8FE9}" dt="2021-01-25T20:14:24.899" v="2798" actId="1076"/>
          <ac:spMkLst>
            <pc:docMk/>
            <pc:sldMk cId="630148112" sldId="282"/>
            <ac:spMk id="10" creationId="{C79C2823-097D-4221-9185-27E227A18C5C}"/>
          </ac:spMkLst>
        </pc:spChg>
        <pc:spChg chg="add mod">
          <ac:chgData name="Sarah Zlatkovic" userId="bc99b2c8722c5ae4" providerId="LiveId" clId="{FFC8AE5A-DF5D-4466-B9EA-4250D1DE8FE9}" dt="2021-01-25T20:14:29.571" v="2799" actId="1076"/>
          <ac:spMkLst>
            <pc:docMk/>
            <pc:sldMk cId="630148112" sldId="282"/>
            <ac:spMk id="12" creationId="{CA2F1666-451D-48A2-AF69-28589CE0F26D}"/>
          </ac:spMkLst>
        </pc:spChg>
        <pc:spChg chg="add mod">
          <ac:chgData name="Sarah Zlatkovic" userId="bc99b2c8722c5ae4" providerId="LiveId" clId="{FFC8AE5A-DF5D-4466-B9EA-4250D1DE8FE9}" dt="2021-01-25T20:14:16.611" v="2796" actId="1076"/>
          <ac:spMkLst>
            <pc:docMk/>
            <pc:sldMk cId="630148112" sldId="282"/>
            <ac:spMk id="15" creationId="{126B030B-B00F-4112-B2B1-5192173FC0C5}"/>
          </ac:spMkLst>
        </pc:spChg>
        <pc:picChg chg="del">
          <ac:chgData name="Sarah Zlatkovic" userId="bc99b2c8722c5ae4" providerId="LiveId" clId="{FFC8AE5A-DF5D-4466-B9EA-4250D1DE8FE9}" dt="2021-01-25T20:09:57.349" v="2719" actId="478"/>
          <ac:picMkLst>
            <pc:docMk/>
            <pc:sldMk cId="630148112" sldId="282"/>
            <ac:picMk id="4" creationId="{E8368B21-99F1-4A80-BC69-2C926C93F477}"/>
          </ac:picMkLst>
        </pc:picChg>
        <pc:picChg chg="add mod ord modCrop">
          <ac:chgData name="Sarah Zlatkovic" userId="bc99b2c8722c5ae4" providerId="LiveId" clId="{FFC8AE5A-DF5D-4466-B9EA-4250D1DE8FE9}" dt="2021-01-25T20:14:08.299" v="2794" actId="1076"/>
          <ac:picMkLst>
            <pc:docMk/>
            <pc:sldMk cId="630148112" sldId="282"/>
            <ac:picMk id="7" creationId="{2FFE89BC-ED17-4AF5-B6FB-1342E4A3F121}"/>
          </ac:picMkLst>
        </pc:picChg>
        <pc:picChg chg="add mod modCrop">
          <ac:chgData name="Sarah Zlatkovic" userId="bc99b2c8722c5ae4" providerId="LiveId" clId="{FFC8AE5A-DF5D-4466-B9EA-4250D1DE8FE9}" dt="2021-01-25T20:15:01.804" v="2803" actId="1076"/>
          <ac:picMkLst>
            <pc:docMk/>
            <pc:sldMk cId="630148112" sldId="282"/>
            <ac:picMk id="16" creationId="{76C98DB4-665F-4F86-ACBE-2E9C1BE1D90C}"/>
          </ac:picMkLst>
        </pc:picChg>
        <pc:cxnChg chg="add mod">
          <ac:chgData name="Sarah Zlatkovic" userId="bc99b2c8722c5ae4" providerId="LiveId" clId="{FFC8AE5A-DF5D-4466-B9EA-4250D1DE8FE9}" dt="2021-01-25T20:14:20.507" v="2797" actId="1076"/>
          <ac:cxnSpMkLst>
            <pc:docMk/>
            <pc:sldMk cId="630148112" sldId="282"/>
            <ac:cxnSpMk id="6" creationId="{94D6965B-BE43-417F-993A-707848384186}"/>
          </ac:cxnSpMkLst>
        </pc:cxnChg>
        <pc:cxnChg chg="add mod">
          <ac:chgData name="Sarah Zlatkovic" userId="bc99b2c8722c5ae4" providerId="LiveId" clId="{FFC8AE5A-DF5D-4466-B9EA-4250D1DE8FE9}" dt="2021-01-25T20:14:12.307" v="2795" actId="1076"/>
          <ac:cxnSpMkLst>
            <pc:docMk/>
            <pc:sldMk cId="630148112" sldId="282"/>
            <ac:cxnSpMk id="14" creationId="{1E24212B-3887-4960-A311-C61708003AF7}"/>
          </ac:cxnSpMkLst>
        </pc:cxnChg>
      </pc:sldChg>
      <pc:sldChg chg="addSp delSp modSp new mod setBg modClrScheme chgLayout">
        <pc:chgData name="Sarah Zlatkovic" userId="bc99b2c8722c5ae4" providerId="LiveId" clId="{FFC8AE5A-DF5D-4466-B9EA-4250D1DE8FE9}" dt="2021-01-25T20:24:06.464" v="3085" actId="1076"/>
        <pc:sldMkLst>
          <pc:docMk/>
          <pc:sldMk cId="3829285330" sldId="283"/>
        </pc:sldMkLst>
        <pc:spChg chg="del">
          <ac:chgData name="Sarah Zlatkovic" userId="bc99b2c8722c5ae4" providerId="LiveId" clId="{FFC8AE5A-DF5D-4466-B9EA-4250D1DE8FE9}" dt="2021-01-25T20:19:45.518" v="2919" actId="700"/>
          <ac:spMkLst>
            <pc:docMk/>
            <pc:sldMk cId="3829285330" sldId="283"/>
            <ac:spMk id="2" creationId="{CD76AC24-F284-4397-A087-BB7BB06B9664}"/>
          </ac:spMkLst>
        </pc:spChg>
        <pc:spChg chg="del">
          <ac:chgData name="Sarah Zlatkovic" userId="bc99b2c8722c5ae4" providerId="LiveId" clId="{FFC8AE5A-DF5D-4466-B9EA-4250D1DE8FE9}" dt="2021-01-25T20:19:45.518" v="2919" actId="700"/>
          <ac:spMkLst>
            <pc:docMk/>
            <pc:sldMk cId="3829285330" sldId="283"/>
            <ac:spMk id="3" creationId="{87D2E46B-B4F1-4197-94F4-82B3CE13F5D7}"/>
          </ac:spMkLst>
        </pc:spChg>
        <pc:spChg chg="add mod ord">
          <ac:chgData name="Sarah Zlatkovic" userId="bc99b2c8722c5ae4" providerId="LiveId" clId="{FFC8AE5A-DF5D-4466-B9EA-4250D1DE8FE9}" dt="2021-01-25T20:23:50.377" v="3082" actId="14100"/>
          <ac:spMkLst>
            <pc:docMk/>
            <pc:sldMk cId="3829285330" sldId="283"/>
            <ac:spMk id="5" creationId="{74583CA7-7B94-40F8-A861-0C77BDF7879C}"/>
          </ac:spMkLst>
        </pc:spChg>
        <pc:spChg chg="add mod ord">
          <ac:chgData name="Sarah Zlatkovic" userId="bc99b2c8722c5ae4" providerId="LiveId" clId="{FFC8AE5A-DF5D-4466-B9EA-4250D1DE8FE9}" dt="2021-01-25T20:23:35.736" v="3077" actId="14100"/>
          <ac:spMkLst>
            <pc:docMk/>
            <pc:sldMk cId="3829285330" sldId="283"/>
            <ac:spMk id="6" creationId="{46021C73-025E-40F6-AD56-A38375A9E541}"/>
          </ac:spMkLst>
        </pc:spChg>
        <pc:spChg chg="add">
          <ac:chgData name="Sarah Zlatkovic" userId="bc99b2c8722c5ae4" providerId="LiveId" clId="{FFC8AE5A-DF5D-4466-B9EA-4250D1DE8FE9}" dt="2021-01-25T20:22:34.245" v="3048" actId="26606"/>
          <ac:spMkLst>
            <pc:docMk/>
            <pc:sldMk cId="3829285330" sldId="283"/>
            <ac:spMk id="11" creationId="{91CC89A3-857A-4D53-ADCB-0A14B4B404F8}"/>
          </ac:spMkLst>
        </pc:spChg>
        <pc:picChg chg="add mod ord modCrop">
          <ac:chgData name="Sarah Zlatkovic" userId="bc99b2c8722c5ae4" providerId="LiveId" clId="{FFC8AE5A-DF5D-4466-B9EA-4250D1DE8FE9}" dt="2021-01-25T20:24:06.464" v="3085" actId="1076"/>
          <ac:picMkLst>
            <pc:docMk/>
            <pc:sldMk cId="3829285330" sldId="283"/>
            <ac:picMk id="4" creationId="{4B27BC88-F9AD-4996-8A8B-CCC2B59CB600}"/>
          </ac:picMkLst>
        </pc:picChg>
      </pc:sldChg>
      <pc:sldChg chg="addSp delSp modSp new mod setBg modClrScheme chgLayout">
        <pc:chgData name="Sarah Zlatkovic" userId="bc99b2c8722c5ae4" providerId="LiveId" clId="{FFC8AE5A-DF5D-4466-B9EA-4250D1DE8FE9}" dt="2021-01-25T20:26:18.250" v="3188" actId="14100"/>
        <pc:sldMkLst>
          <pc:docMk/>
          <pc:sldMk cId="2684272777" sldId="284"/>
        </pc:sldMkLst>
        <pc:spChg chg="del mod ord">
          <ac:chgData name="Sarah Zlatkovic" userId="bc99b2c8722c5ae4" providerId="LiveId" clId="{FFC8AE5A-DF5D-4466-B9EA-4250D1DE8FE9}" dt="2021-01-25T20:24:34.690" v="3087" actId="700"/>
          <ac:spMkLst>
            <pc:docMk/>
            <pc:sldMk cId="2684272777" sldId="284"/>
            <ac:spMk id="2" creationId="{C843DD7B-F79B-4A39-A4FC-6A6CD715E474}"/>
          </ac:spMkLst>
        </pc:spChg>
        <pc:spChg chg="add del mod ord">
          <ac:chgData name="Sarah Zlatkovic" userId="bc99b2c8722c5ae4" providerId="LiveId" clId="{FFC8AE5A-DF5D-4466-B9EA-4250D1DE8FE9}" dt="2021-01-25T20:25:32.134" v="3183" actId="478"/>
          <ac:spMkLst>
            <pc:docMk/>
            <pc:sldMk cId="2684272777" sldId="284"/>
            <ac:spMk id="3" creationId="{ADFFA995-F854-4F39-A958-E60FB31A86A5}"/>
          </ac:spMkLst>
        </pc:spChg>
        <pc:spChg chg="add mod ord">
          <ac:chgData name="Sarah Zlatkovic" userId="bc99b2c8722c5ae4" providerId="LiveId" clId="{FFC8AE5A-DF5D-4466-B9EA-4250D1DE8FE9}" dt="2021-01-25T20:26:18.250" v="3188" actId="14100"/>
          <ac:spMkLst>
            <pc:docMk/>
            <pc:sldMk cId="2684272777" sldId="284"/>
            <ac:spMk id="4" creationId="{3E506861-5B1F-4236-AD58-DC10C8E166B6}"/>
          </ac:spMkLst>
        </pc:spChg>
        <pc:spChg chg="add">
          <ac:chgData name="Sarah Zlatkovic" userId="bc99b2c8722c5ae4" providerId="LiveId" clId="{FFC8AE5A-DF5D-4466-B9EA-4250D1DE8FE9}" dt="2021-01-25T20:26:05.378" v="3185" actId="26606"/>
          <ac:spMkLst>
            <pc:docMk/>
            <pc:sldMk cId="2684272777" sldId="284"/>
            <ac:spMk id="10" creationId="{9427AF5F-9A0E-42B7-A252-FD64C9885F9C}"/>
          </ac:spMkLst>
        </pc:spChg>
        <pc:picChg chg="add mod">
          <ac:chgData name="Sarah Zlatkovic" userId="bc99b2c8722c5ae4" providerId="LiveId" clId="{FFC8AE5A-DF5D-4466-B9EA-4250D1DE8FE9}" dt="2021-01-25T20:26:05.378" v="3185" actId="26606"/>
          <ac:picMkLst>
            <pc:docMk/>
            <pc:sldMk cId="2684272777" sldId="284"/>
            <ac:picMk id="5" creationId="{29B97823-14CE-4A4C-BF2C-70B2FAA6CED0}"/>
          </ac:picMkLst>
        </pc:picChg>
      </pc:sldChg>
      <pc:sldChg chg="addSp delSp add del setBg delDesignElem">
        <pc:chgData name="Sarah Zlatkovic" userId="bc99b2c8722c5ae4" providerId="LiveId" clId="{FFC8AE5A-DF5D-4466-B9EA-4250D1DE8FE9}" dt="2021-01-25T20:26:40.472" v="3193"/>
        <pc:sldMkLst>
          <pc:docMk/>
          <pc:sldMk cId="361181903" sldId="285"/>
        </pc:sldMkLst>
        <pc:spChg chg="add del">
          <ac:chgData name="Sarah Zlatkovic" userId="bc99b2c8722c5ae4" providerId="LiveId" clId="{FFC8AE5A-DF5D-4466-B9EA-4250D1DE8FE9}" dt="2021-01-25T20:26:40.472" v="3193"/>
          <ac:spMkLst>
            <pc:docMk/>
            <pc:sldMk cId="361181903" sldId="285"/>
            <ac:spMk id="9" creationId="{18FD74D4-C0F3-4E5B-9628-885593F0B528}"/>
          </ac:spMkLst>
        </pc:spChg>
        <pc:spChg chg="add del">
          <ac:chgData name="Sarah Zlatkovic" userId="bc99b2c8722c5ae4" providerId="LiveId" clId="{FFC8AE5A-DF5D-4466-B9EA-4250D1DE8FE9}" dt="2021-01-25T20:26:40.472" v="3193"/>
          <ac:spMkLst>
            <pc:docMk/>
            <pc:sldMk cId="361181903" sldId="285"/>
            <ac:spMk id="11" creationId="{E64FA8EC-281F-4A47-AF2E-9F85F2AABC2E}"/>
          </ac:spMkLst>
        </pc:spChg>
      </pc:sldChg>
      <pc:sldChg chg="new del">
        <pc:chgData name="Sarah Zlatkovic" userId="bc99b2c8722c5ae4" providerId="LiveId" clId="{FFC8AE5A-DF5D-4466-B9EA-4250D1DE8FE9}" dt="2021-01-25T20:26:31.881" v="3190" actId="680"/>
        <pc:sldMkLst>
          <pc:docMk/>
          <pc:sldMk cId="1566075902" sldId="285"/>
        </pc:sldMkLst>
      </pc:sldChg>
      <pc:sldChg chg="addSp delSp modSp mod">
        <pc:chgData name="Sarah Zlatkovic" userId="bc99b2c8722c5ae4" providerId="LiveId" clId="{FFC8AE5A-DF5D-4466-B9EA-4250D1DE8FE9}" dt="2021-01-25T20:36:43.919" v="3526" actId="1076"/>
        <pc:sldMkLst>
          <pc:docMk/>
          <pc:sldMk cId="2151240651" sldId="285"/>
        </pc:sldMkLst>
        <pc:spChg chg="mod">
          <ac:chgData name="Sarah Zlatkovic" userId="bc99b2c8722c5ae4" providerId="LiveId" clId="{FFC8AE5A-DF5D-4466-B9EA-4250D1DE8FE9}" dt="2021-01-25T20:26:50.593" v="3203" actId="20577"/>
          <ac:spMkLst>
            <pc:docMk/>
            <pc:sldMk cId="2151240651" sldId="285"/>
            <ac:spMk id="2" creationId="{E1FD8B49-A876-41CC-BC26-8AD84F5418CE}"/>
          </ac:spMkLst>
        </pc:spChg>
        <pc:spChg chg="mod">
          <ac:chgData name="Sarah Zlatkovic" userId="bc99b2c8722c5ae4" providerId="LiveId" clId="{FFC8AE5A-DF5D-4466-B9EA-4250D1DE8FE9}" dt="2021-01-25T20:35:56.020" v="3514" actId="20577"/>
          <ac:spMkLst>
            <pc:docMk/>
            <pc:sldMk cId="2151240651" sldId="285"/>
            <ac:spMk id="3" creationId="{794A5624-1A96-4CEF-AFEA-F4F003FD8C2E}"/>
          </ac:spMkLst>
        </pc:spChg>
        <pc:spChg chg="add mod">
          <ac:chgData name="Sarah Zlatkovic" userId="bc99b2c8722c5ae4" providerId="LiveId" clId="{FFC8AE5A-DF5D-4466-B9EA-4250D1DE8FE9}" dt="2021-01-25T20:36:43.919" v="3526" actId="1076"/>
          <ac:spMkLst>
            <pc:docMk/>
            <pc:sldMk cId="2151240651" sldId="285"/>
            <ac:spMk id="8" creationId="{293F1AB5-B9CC-40A0-9ACE-64464B7722C9}"/>
          </ac:spMkLst>
        </pc:spChg>
        <pc:spChg chg="del mod">
          <ac:chgData name="Sarah Zlatkovic" userId="bc99b2c8722c5ae4" providerId="LiveId" clId="{FFC8AE5A-DF5D-4466-B9EA-4250D1DE8FE9}" dt="2021-01-25T20:28:58.261" v="3362" actId="478"/>
          <ac:spMkLst>
            <pc:docMk/>
            <pc:sldMk cId="2151240651" sldId="285"/>
            <ac:spMk id="10" creationId="{C79C2823-097D-4221-9185-27E227A18C5C}"/>
          </ac:spMkLst>
        </pc:spChg>
        <pc:spChg chg="del">
          <ac:chgData name="Sarah Zlatkovic" userId="bc99b2c8722c5ae4" providerId="LiveId" clId="{FFC8AE5A-DF5D-4466-B9EA-4250D1DE8FE9}" dt="2021-01-25T20:28:59.806" v="3363" actId="478"/>
          <ac:spMkLst>
            <pc:docMk/>
            <pc:sldMk cId="2151240651" sldId="285"/>
            <ac:spMk id="12" creationId="{CA2F1666-451D-48A2-AF69-28589CE0F26D}"/>
          </ac:spMkLst>
        </pc:spChg>
        <pc:spChg chg="del">
          <ac:chgData name="Sarah Zlatkovic" userId="bc99b2c8722c5ae4" providerId="LiveId" clId="{FFC8AE5A-DF5D-4466-B9EA-4250D1DE8FE9}" dt="2021-01-25T20:28:53.499" v="3358" actId="478"/>
          <ac:spMkLst>
            <pc:docMk/>
            <pc:sldMk cId="2151240651" sldId="285"/>
            <ac:spMk id="15" creationId="{126B030B-B00F-4112-B2B1-5192173FC0C5}"/>
          </ac:spMkLst>
        </pc:spChg>
        <pc:picChg chg="del">
          <ac:chgData name="Sarah Zlatkovic" userId="bc99b2c8722c5ae4" providerId="LiveId" clId="{FFC8AE5A-DF5D-4466-B9EA-4250D1DE8FE9}" dt="2021-01-25T20:28:51.440" v="3357" actId="478"/>
          <ac:picMkLst>
            <pc:docMk/>
            <pc:sldMk cId="2151240651" sldId="285"/>
            <ac:picMk id="7" creationId="{2FFE89BC-ED17-4AF5-B6FB-1342E4A3F121}"/>
          </ac:picMkLst>
        </pc:picChg>
        <pc:picChg chg="add mod">
          <ac:chgData name="Sarah Zlatkovic" userId="bc99b2c8722c5ae4" providerId="LiveId" clId="{FFC8AE5A-DF5D-4466-B9EA-4250D1DE8FE9}" dt="2021-01-25T20:30:37.962" v="3377" actId="1076"/>
          <ac:picMkLst>
            <pc:docMk/>
            <pc:sldMk cId="2151240651" sldId="285"/>
            <ac:picMk id="13" creationId="{BA135A71-6BB5-442C-9D8F-644ADB38490A}"/>
          </ac:picMkLst>
        </pc:picChg>
        <pc:picChg chg="del">
          <ac:chgData name="Sarah Zlatkovic" userId="bc99b2c8722c5ae4" providerId="LiveId" clId="{FFC8AE5A-DF5D-4466-B9EA-4250D1DE8FE9}" dt="2021-01-25T20:29:00.478" v="3364" actId="478"/>
          <ac:picMkLst>
            <pc:docMk/>
            <pc:sldMk cId="2151240651" sldId="285"/>
            <ac:picMk id="16" creationId="{76C98DB4-665F-4F86-ACBE-2E9C1BE1D90C}"/>
          </ac:picMkLst>
        </pc:picChg>
        <pc:cxnChg chg="add mod">
          <ac:chgData name="Sarah Zlatkovic" userId="bc99b2c8722c5ae4" providerId="LiveId" clId="{FFC8AE5A-DF5D-4466-B9EA-4250D1DE8FE9}" dt="2021-01-25T20:36:34.110" v="3516" actId="13822"/>
          <ac:cxnSpMkLst>
            <pc:docMk/>
            <pc:sldMk cId="2151240651" sldId="285"/>
            <ac:cxnSpMk id="5" creationId="{EB8392A9-E21E-464B-86BF-E5394CCD0FE7}"/>
          </ac:cxnSpMkLst>
        </pc:cxnChg>
        <pc:cxnChg chg="del">
          <ac:chgData name="Sarah Zlatkovic" userId="bc99b2c8722c5ae4" providerId="LiveId" clId="{FFC8AE5A-DF5D-4466-B9EA-4250D1DE8FE9}" dt="2021-01-25T20:28:55.459" v="3360" actId="478"/>
          <ac:cxnSpMkLst>
            <pc:docMk/>
            <pc:sldMk cId="2151240651" sldId="285"/>
            <ac:cxnSpMk id="6" creationId="{94D6965B-BE43-417F-993A-707848384186}"/>
          </ac:cxnSpMkLst>
        </pc:cxnChg>
        <pc:cxnChg chg="del">
          <ac:chgData name="Sarah Zlatkovic" userId="bc99b2c8722c5ae4" providerId="LiveId" clId="{FFC8AE5A-DF5D-4466-B9EA-4250D1DE8FE9}" dt="2021-01-25T20:28:54.368" v="3359" actId="478"/>
          <ac:cxnSpMkLst>
            <pc:docMk/>
            <pc:sldMk cId="2151240651" sldId="285"/>
            <ac:cxnSpMk id="14" creationId="{1E24212B-3887-4960-A311-C61708003AF7}"/>
          </ac:cxnSpMkLst>
        </pc:cxnChg>
      </pc:sldChg>
      <pc:sldChg chg="addSp delSp modSp new mod setBg setClrOvrMap">
        <pc:chgData name="Sarah Zlatkovic" userId="bc99b2c8722c5ae4" providerId="LiveId" clId="{FFC8AE5A-DF5D-4466-B9EA-4250D1DE8FE9}" dt="2021-01-27T13:31:27.441" v="4511" actId="20577"/>
        <pc:sldMkLst>
          <pc:docMk/>
          <pc:sldMk cId="4083099847" sldId="286"/>
        </pc:sldMkLst>
        <pc:spChg chg="mod">
          <ac:chgData name="Sarah Zlatkovic" userId="bc99b2c8722c5ae4" providerId="LiveId" clId="{FFC8AE5A-DF5D-4466-B9EA-4250D1DE8FE9}" dt="2021-01-27T11:02:11.460" v="3780" actId="14100"/>
          <ac:spMkLst>
            <pc:docMk/>
            <pc:sldMk cId="4083099847" sldId="286"/>
            <ac:spMk id="2" creationId="{1DCD15D3-42B1-44BD-96C8-BD7EA35A731F}"/>
          </ac:spMkLst>
        </pc:spChg>
        <pc:spChg chg="del">
          <ac:chgData name="Sarah Zlatkovic" userId="bc99b2c8722c5ae4" providerId="LiveId" clId="{FFC8AE5A-DF5D-4466-B9EA-4250D1DE8FE9}" dt="2021-01-27T10:49:00.247" v="3577"/>
          <ac:spMkLst>
            <pc:docMk/>
            <pc:sldMk cId="4083099847" sldId="286"/>
            <ac:spMk id="3" creationId="{3846A6FF-421B-43CF-9714-75CD181F7610}"/>
          </ac:spMkLst>
        </pc:spChg>
        <pc:spChg chg="add mod ord">
          <ac:chgData name="Sarah Zlatkovic" userId="bc99b2c8722c5ae4" providerId="LiveId" clId="{FFC8AE5A-DF5D-4466-B9EA-4250D1DE8FE9}" dt="2021-01-27T13:31:27.441" v="4511" actId="20577"/>
          <ac:spMkLst>
            <pc:docMk/>
            <pc:sldMk cId="4083099847" sldId="286"/>
            <ac:spMk id="6" creationId="{B710A64A-B77F-4E13-A877-348B8C67BFF9}"/>
          </ac:spMkLst>
        </pc:spChg>
        <pc:spChg chg="add">
          <ac:chgData name="Sarah Zlatkovic" userId="bc99b2c8722c5ae4" providerId="LiveId" clId="{FFC8AE5A-DF5D-4466-B9EA-4250D1DE8FE9}" dt="2021-01-27T11:01:10.289" v="3766" actId="26606"/>
          <ac:spMkLst>
            <pc:docMk/>
            <pc:sldMk cId="4083099847" sldId="286"/>
            <ac:spMk id="71" creationId="{ED4D6CE2-C4FB-4B4D-991A-84C9705CD762}"/>
          </ac:spMkLst>
        </pc:spChg>
        <pc:picChg chg="add del mod">
          <ac:chgData name="Sarah Zlatkovic" userId="bc99b2c8722c5ae4" providerId="LiveId" clId="{FFC8AE5A-DF5D-4466-B9EA-4250D1DE8FE9}" dt="2021-01-27T10:49:51.229" v="3578" actId="478"/>
          <ac:picMkLst>
            <pc:docMk/>
            <pc:sldMk cId="4083099847" sldId="286"/>
            <ac:picMk id="4" creationId="{94E28478-DE08-4536-9CEB-A365E316F67B}"/>
          </ac:picMkLst>
        </pc:picChg>
        <pc:picChg chg="add del mod modCrop">
          <ac:chgData name="Sarah Zlatkovic" userId="bc99b2c8722c5ae4" providerId="LiveId" clId="{FFC8AE5A-DF5D-4466-B9EA-4250D1DE8FE9}" dt="2021-01-27T11:01:48.045" v="3776" actId="478"/>
          <ac:picMkLst>
            <pc:docMk/>
            <pc:sldMk cId="4083099847" sldId="286"/>
            <ac:picMk id="7" creationId="{F9FA3AF0-0895-4950-8DE0-63677E464E53}"/>
          </ac:picMkLst>
        </pc:picChg>
        <pc:picChg chg="add del mod modCrop">
          <ac:chgData name="Sarah Zlatkovic" userId="bc99b2c8722c5ae4" providerId="LiveId" clId="{FFC8AE5A-DF5D-4466-B9EA-4250D1DE8FE9}" dt="2021-01-27T11:01:47.277" v="3775" actId="478"/>
          <ac:picMkLst>
            <pc:docMk/>
            <pc:sldMk cId="4083099847" sldId="286"/>
            <ac:picMk id="8" creationId="{C004ACFC-1332-4D15-BE1E-B8E3647AAF55}"/>
          </ac:picMkLst>
        </pc:picChg>
        <pc:picChg chg="add mod">
          <ac:chgData name="Sarah Zlatkovic" userId="bc99b2c8722c5ae4" providerId="LiveId" clId="{FFC8AE5A-DF5D-4466-B9EA-4250D1DE8FE9}" dt="2021-01-27T11:01:52.005" v="3778" actId="1076"/>
          <ac:picMkLst>
            <pc:docMk/>
            <pc:sldMk cId="4083099847" sldId="286"/>
            <ac:picMk id="1026" creationId="{8704D0A1-E88A-4937-A1A3-F2C04D7B2470}"/>
          </ac:picMkLst>
        </pc:picChg>
        <pc:cxnChg chg="add">
          <ac:chgData name="Sarah Zlatkovic" userId="bc99b2c8722c5ae4" providerId="LiveId" clId="{FFC8AE5A-DF5D-4466-B9EA-4250D1DE8FE9}" dt="2021-01-27T11:01:10.289" v="3766" actId="26606"/>
          <ac:cxnSpMkLst>
            <pc:docMk/>
            <pc:sldMk cId="4083099847" sldId="286"/>
            <ac:cxnSpMk id="73" creationId="{11A9DAB5-E11B-41CA-85F3-20711F79027B}"/>
          </ac:cxnSpMkLst>
        </pc:cxnChg>
      </pc:sldChg>
      <pc:sldChg chg="addSp delSp modSp new mod setBg">
        <pc:chgData name="Sarah Zlatkovic" userId="bc99b2c8722c5ae4" providerId="LiveId" clId="{FFC8AE5A-DF5D-4466-B9EA-4250D1DE8FE9}" dt="2021-01-27T13:34:07.179" v="4580" actId="20577"/>
        <pc:sldMkLst>
          <pc:docMk/>
          <pc:sldMk cId="2398132332" sldId="287"/>
        </pc:sldMkLst>
        <pc:spChg chg="mod">
          <ac:chgData name="Sarah Zlatkovic" userId="bc99b2c8722c5ae4" providerId="LiveId" clId="{FFC8AE5A-DF5D-4466-B9EA-4250D1DE8FE9}" dt="2021-01-27T13:16:18.393" v="4233" actId="26606"/>
          <ac:spMkLst>
            <pc:docMk/>
            <pc:sldMk cId="2398132332" sldId="287"/>
            <ac:spMk id="2" creationId="{F00AB0D4-4D40-4F03-8F79-D24561B9493F}"/>
          </ac:spMkLst>
        </pc:spChg>
        <pc:spChg chg="mod">
          <ac:chgData name="Sarah Zlatkovic" userId="bc99b2c8722c5ae4" providerId="LiveId" clId="{FFC8AE5A-DF5D-4466-B9EA-4250D1DE8FE9}" dt="2021-01-27T13:34:07.179" v="4580" actId="20577"/>
          <ac:spMkLst>
            <pc:docMk/>
            <pc:sldMk cId="2398132332" sldId="287"/>
            <ac:spMk id="3" creationId="{19CE08AF-5AB9-4AAC-A471-2EAB496B01EB}"/>
          </ac:spMkLst>
        </pc:spChg>
        <pc:spChg chg="add del">
          <ac:chgData name="Sarah Zlatkovic" userId="bc99b2c8722c5ae4" providerId="LiveId" clId="{FFC8AE5A-DF5D-4466-B9EA-4250D1DE8FE9}" dt="2021-01-27T13:14:45.403" v="4225" actId="26606"/>
          <ac:spMkLst>
            <pc:docMk/>
            <pc:sldMk cId="2398132332" sldId="287"/>
            <ac:spMk id="9" creationId="{C413D172-8B6A-47F5-9813-DE455773F3FB}"/>
          </ac:spMkLst>
        </pc:spChg>
        <pc:spChg chg="add del">
          <ac:chgData name="Sarah Zlatkovic" userId="bc99b2c8722c5ae4" providerId="LiveId" clId="{FFC8AE5A-DF5D-4466-B9EA-4250D1DE8FE9}" dt="2021-01-27T13:13:04.939" v="4212" actId="26606"/>
          <ac:spMkLst>
            <pc:docMk/>
            <pc:sldMk cId="2398132332" sldId="287"/>
            <ac:spMk id="14" creationId="{21AC6A30-4F22-4C0F-B278-19C5B8A80C55}"/>
          </ac:spMkLst>
        </pc:spChg>
        <pc:spChg chg="add del">
          <ac:chgData name="Sarah Zlatkovic" userId="bc99b2c8722c5ae4" providerId="LiveId" clId="{FFC8AE5A-DF5D-4466-B9EA-4250D1DE8FE9}" dt="2021-01-27T13:16:18.393" v="4233" actId="26606"/>
          <ac:spMkLst>
            <pc:docMk/>
            <pc:sldMk cId="2398132332" sldId="287"/>
            <ac:spMk id="15" creationId="{233F6408-E1FB-40EE-933F-488D38CCC73F}"/>
          </ac:spMkLst>
        </pc:spChg>
        <pc:spChg chg="add del">
          <ac:chgData name="Sarah Zlatkovic" userId="bc99b2c8722c5ae4" providerId="LiveId" clId="{FFC8AE5A-DF5D-4466-B9EA-4250D1DE8FE9}" dt="2021-01-27T13:13:04.939" v="4212" actId="26606"/>
          <ac:spMkLst>
            <pc:docMk/>
            <pc:sldMk cId="2398132332" sldId="287"/>
            <ac:spMk id="16" creationId="{BB4335AD-65B1-44E4-90AF-264024FE4BD2}"/>
          </ac:spMkLst>
        </pc:spChg>
        <pc:spChg chg="add del">
          <ac:chgData name="Sarah Zlatkovic" userId="bc99b2c8722c5ae4" providerId="LiveId" clId="{FFC8AE5A-DF5D-4466-B9EA-4250D1DE8FE9}" dt="2021-01-27T13:16:18.393" v="4233" actId="26606"/>
          <ac:spMkLst>
            <pc:docMk/>
            <pc:sldMk cId="2398132332" sldId="287"/>
            <ac:spMk id="17" creationId="{F055C0C5-567C-4C02-83F3-B427BC740697}"/>
          </ac:spMkLst>
        </pc:spChg>
        <pc:spChg chg="add del">
          <ac:chgData name="Sarah Zlatkovic" userId="bc99b2c8722c5ae4" providerId="LiveId" clId="{FFC8AE5A-DF5D-4466-B9EA-4250D1DE8FE9}" dt="2021-01-27T13:16:18.393" v="4233" actId="26606"/>
          <ac:spMkLst>
            <pc:docMk/>
            <pc:sldMk cId="2398132332" sldId="287"/>
            <ac:spMk id="19" creationId="{E48B6BD6-5DED-4B86-A4B3-D35037F68FC4}"/>
          </ac:spMkLst>
        </pc:spChg>
        <pc:spChg chg="add">
          <ac:chgData name="Sarah Zlatkovic" userId="bc99b2c8722c5ae4" providerId="LiveId" clId="{FFC8AE5A-DF5D-4466-B9EA-4250D1DE8FE9}" dt="2021-01-27T13:16:18.393" v="4233" actId="26606"/>
          <ac:spMkLst>
            <pc:docMk/>
            <pc:sldMk cId="2398132332" sldId="287"/>
            <ac:spMk id="24" creationId="{131BAD53-4E89-4F62-BBB7-26359763ED39}"/>
          </ac:spMkLst>
        </pc:spChg>
        <pc:spChg chg="add">
          <ac:chgData name="Sarah Zlatkovic" userId="bc99b2c8722c5ae4" providerId="LiveId" clId="{FFC8AE5A-DF5D-4466-B9EA-4250D1DE8FE9}" dt="2021-01-27T13:16:18.393" v="4233" actId="26606"/>
          <ac:spMkLst>
            <pc:docMk/>
            <pc:sldMk cId="2398132332" sldId="287"/>
            <ac:spMk id="26" creationId="{62756DA2-40EB-4C6F-B962-5822FFB54FB6}"/>
          </ac:spMkLst>
        </pc:spChg>
        <pc:picChg chg="add del mod">
          <ac:chgData name="Sarah Zlatkovic" userId="bc99b2c8722c5ae4" providerId="LiveId" clId="{FFC8AE5A-DF5D-4466-B9EA-4250D1DE8FE9}" dt="2021-01-27T13:14:03.903" v="4221" actId="21"/>
          <ac:picMkLst>
            <pc:docMk/>
            <pc:sldMk cId="2398132332" sldId="287"/>
            <ac:picMk id="4" creationId="{4A953002-0147-4616-8243-EAE12608D0AC}"/>
          </ac:picMkLst>
        </pc:picChg>
        <pc:picChg chg="add del mod ord modCrop">
          <ac:chgData name="Sarah Zlatkovic" userId="bc99b2c8722c5ae4" providerId="LiveId" clId="{FFC8AE5A-DF5D-4466-B9EA-4250D1DE8FE9}" dt="2021-01-27T13:13:13.783" v="4214" actId="21"/>
          <ac:picMkLst>
            <pc:docMk/>
            <pc:sldMk cId="2398132332" sldId="287"/>
            <ac:picMk id="6" creationId="{CFFF10AB-4FBA-4C63-B600-ABBC2990A017}"/>
          </ac:picMkLst>
        </pc:picChg>
        <pc:picChg chg="add mod">
          <ac:chgData name="Sarah Zlatkovic" userId="bc99b2c8722c5ae4" providerId="LiveId" clId="{FFC8AE5A-DF5D-4466-B9EA-4250D1DE8FE9}" dt="2021-01-27T13:16:18.393" v="4233" actId="26606"/>
          <ac:picMkLst>
            <pc:docMk/>
            <pc:sldMk cId="2398132332" sldId="287"/>
            <ac:picMk id="10" creationId="{E2106ECD-7D8E-413E-A6C2-8864DE85EE2A}"/>
          </ac:picMkLst>
        </pc:picChg>
      </pc:sldChg>
      <pc:sldChg chg="addSp modSp new mod setBg">
        <pc:chgData name="Sarah Zlatkovic" userId="bc99b2c8722c5ae4" providerId="LiveId" clId="{FFC8AE5A-DF5D-4466-B9EA-4250D1DE8FE9}" dt="2021-01-27T13:38:50.750" v="4805" actId="20577"/>
        <pc:sldMkLst>
          <pc:docMk/>
          <pc:sldMk cId="2660359593" sldId="288"/>
        </pc:sldMkLst>
        <pc:spChg chg="mod">
          <ac:chgData name="Sarah Zlatkovic" userId="bc99b2c8722c5ae4" providerId="LiveId" clId="{FFC8AE5A-DF5D-4466-B9EA-4250D1DE8FE9}" dt="2021-01-27T13:26:35.243" v="4379" actId="113"/>
          <ac:spMkLst>
            <pc:docMk/>
            <pc:sldMk cId="2660359593" sldId="288"/>
            <ac:spMk id="2" creationId="{A9390448-2E23-431A-A164-2D2F5A31BBD1}"/>
          </ac:spMkLst>
        </pc:spChg>
        <pc:spChg chg="mod">
          <ac:chgData name="Sarah Zlatkovic" userId="bc99b2c8722c5ae4" providerId="LiveId" clId="{FFC8AE5A-DF5D-4466-B9EA-4250D1DE8FE9}" dt="2021-01-27T13:38:50.750" v="4805" actId="20577"/>
          <ac:spMkLst>
            <pc:docMk/>
            <pc:sldMk cId="2660359593" sldId="288"/>
            <ac:spMk id="3" creationId="{38BAAC9D-CFB4-4B27-AF43-6472D8D6FC71}"/>
          </ac:spMkLst>
        </pc:spChg>
        <pc:spChg chg="add mod">
          <ac:chgData name="Sarah Zlatkovic" userId="bc99b2c8722c5ae4" providerId="LiveId" clId="{FFC8AE5A-DF5D-4466-B9EA-4250D1DE8FE9}" dt="2021-01-27T13:29:23.876" v="4417" actId="1076"/>
          <ac:spMkLst>
            <pc:docMk/>
            <pc:sldMk cId="2660359593" sldId="288"/>
            <ac:spMk id="7" creationId="{414D598A-C1CA-4D15-9FCF-9D93F0083A01}"/>
          </ac:spMkLst>
        </pc:spChg>
        <pc:spChg chg="add">
          <ac:chgData name="Sarah Zlatkovic" userId="bc99b2c8722c5ae4" providerId="LiveId" clId="{FFC8AE5A-DF5D-4466-B9EA-4250D1DE8FE9}" dt="2021-01-27T13:26:29.178" v="4378" actId="26606"/>
          <ac:spMkLst>
            <pc:docMk/>
            <pc:sldMk cId="2660359593" sldId="288"/>
            <ac:spMk id="9" creationId="{131BAD53-4E89-4F62-BBB7-26359763ED39}"/>
          </ac:spMkLst>
        </pc:spChg>
        <pc:spChg chg="add">
          <ac:chgData name="Sarah Zlatkovic" userId="bc99b2c8722c5ae4" providerId="LiveId" clId="{FFC8AE5A-DF5D-4466-B9EA-4250D1DE8FE9}" dt="2021-01-27T13:26:29.178" v="4378" actId="26606"/>
          <ac:spMkLst>
            <pc:docMk/>
            <pc:sldMk cId="2660359593" sldId="288"/>
            <ac:spMk id="11" creationId="{62756DA2-40EB-4C6F-B962-5822FFB54FB6}"/>
          </ac:spMkLst>
        </pc:spChg>
        <pc:spChg chg="add mod">
          <ac:chgData name="Sarah Zlatkovic" userId="bc99b2c8722c5ae4" providerId="LiveId" clId="{FFC8AE5A-DF5D-4466-B9EA-4250D1DE8FE9}" dt="2021-01-27T13:29:12.941" v="4414" actId="1076"/>
          <ac:spMkLst>
            <pc:docMk/>
            <pc:sldMk cId="2660359593" sldId="288"/>
            <ac:spMk id="12" creationId="{D76093E6-6CAC-4C22-AFB0-F293DB0985B8}"/>
          </ac:spMkLst>
        </pc:spChg>
        <pc:spChg chg="add mod">
          <ac:chgData name="Sarah Zlatkovic" userId="bc99b2c8722c5ae4" providerId="LiveId" clId="{FFC8AE5A-DF5D-4466-B9EA-4250D1DE8FE9}" dt="2021-01-27T13:29:49.596" v="4442" actId="207"/>
          <ac:spMkLst>
            <pc:docMk/>
            <pc:sldMk cId="2660359593" sldId="288"/>
            <ac:spMk id="19" creationId="{D307BFA3-9350-4D9F-B870-428206306EFB}"/>
          </ac:spMkLst>
        </pc:spChg>
        <pc:spChg chg="add mod">
          <ac:chgData name="Sarah Zlatkovic" userId="bc99b2c8722c5ae4" providerId="LiveId" clId="{FFC8AE5A-DF5D-4466-B9EA-4250D1DE8FE9}" dt="2021-01-27T13:30:07.274" v="4453" actId="1076"/>
          <ac:spMkLst>
            <pc:docMk/>
            <pc:sldMk cId="2660359593" sldId="288"/>
            <ac:spMk id="20" creationId="{2746415A-550C-4F16-86A9-E2EB368882A8}"/>
          </ac:spMkLst>
        </pc:spChg>
        <pc:picChg chg="add mod">
          <ac:chgData name="Sarah Zlatkovic" userId="bc99b2c8722c5ae4" providerId="LiveId" clId="{FFC8AE5A-DF5D-4466-B9EA-4250D1DE8FE9}" dt="2021-01-27T13:29:19.112" v="4416" actId="1076"/>
          <ac:picMkLst>
            <pc:docMk/>
            <pc:sldMk cId="2660359593" sldId="288"/>
            <ac:picMk id="4" creationId="{DE9AD293-0990-47E4-902F-BD6BC73C2313}"/>
          </ac:picMkLst>
        </pc:picChg>
        <pc:cxnChg chg="add">
          <ac:chgData name="Sarah Zlatkovic" userId="bc99b2c8722c5ae4" providerId="LiveId" clId="{FFC8AE5A-DF5D-4466-B9EA-4250D1DE8FE9}" dt="2021-01-27T13:26:58.815" v="4382" actId="11529"/>
          <ac:cxnSpMkLst>
            <pc:docMk/>
            <pc:sldMk cId="2660359593" sldId="288"/>
            <ac:cxnSpMk id="6" creationId="{7C035BC3-E8AD-4144-97B5-C6B67B8FCB06}"/>
          </ac:cxnSpMkLst>
        </pc:cxnChg>
        <pc:cxnChg chg="add mod">
          <ac:chgData name="Sarah Zlatkovic" userId="bc99b2c8722c5ae4" providerId="LiveId" clId="{FFC8AE5A-DF5D-4466-B9EA-4250D1DE8FE9}" dt="2021-01-27T13:29:07.903" v="4412" actId="14100"/>
          <ac:cxnSpMkLst>
            <pc:docMk/>
            <pc:sldMk cId="2660359593" sldId="288"/>
            <ac:cxnSpMk id="10" creationId="{C8F14F48-9EE4-4E90-B1FC-4D523149EBF9}"/>
          </ac:cxnSpMkLst>
        </pc:cxnChg>
        <pc:cxnChg chg="add">
          <ac:chgData name="Sarah Zlatkovic" userId="bc99b2c8722c5ae4" providerId="LiveId" clId="{FFC8AE5A-DF5D-4466-B9EA-4250D1DE8FE9}" dt="2021-01-27T13:28:39.452" v="4409" actId="11529"/>
          <ac:cxnSpMkLst>
            <pc:docMk/>
            <pc:sldMk cId="2660359593" sldId="288"/>
            <ac:cxnSpMk id="14" creationId="{DB79C2C3-5ADB-4127-9E47-84C8A55E977C}"/>
          </ac:cxnSpMkLst>
        </pc:cxnChg>
        <pc:cxnChg chg="add mod">
          <ac:chgData name="Sarah Zlatkovic" userId="bc99b2c8722c5ae4" providerId="LiveId" clId="{FFC8AE5A-DF5D-4466-B9EA-4250D1DE8FE9}" dt="2021-01-27T13:29:28.426" v="4418" actId="14100"/>
          <ac:cxnSpMkLst>
            <pc:docMk/>
            <pc:sldMk cId="2660359593" sldId="288"/>
            <ac:cxnSpMk id="16" creationId="{9B128448-7FC9-49BC-B9D0-42A2D404B944}"/>
          </ac:cxnSpMkLst>
        </pc:cxnChg>
      </pc:sldChg>
      <pc:sldChg chg="addSp delSp modSp new mod setBg modClrScheme chgLayout">
        <pc:chgData name="Sarah Zlatkovic" userId="bc99b2c8722c5ae4" providerId="LiveId" clId="{FFC8AE5A-DF5D-4466-B9EA-4250D1DE8FE9}" dt="2021-01-27T13:31:58.101" v="4512" actId="732"/>
        <pc:sldMkLst>
          <pc:docMk/>
          <pc:sldMk cId="2888163604" sldId="289"/>
        </pc:sldMkLst>
        <pc:spChg chg="add del">
          <ac:chgData name="Sarah Zlatkovic" userId="bc99b2c8722c5ae4" providerId="LiveId" clId="{FFC8AE5A-DF5D-4466-B9EA-4250D1DE8FE9}" dt="2021-01-27T13:15:36.826" v="4231" actId="478"/>
          <ac:spMkLst>
            <pc:docMk/>
            <pc:sldMk cId="2888163604" sldId="289"/>
            <ac:spMk id="2" creationId="{AE43862D-C271-4B78-B2FD-AA810F59EB35}"/>
          </ac:spMkLst>
        </pc:spChg>
        <pc:spChg chg="add del mod ord">
          <ac:chgData name="Sarah Zlatkovic" userId="bc99b2c8722c5ae4" providerId="LiveId" clId="{FFC8AE5A-DF5D-4466-B9EA-4250D1DE8FE9}" dt="2021-01-27T13:17:22.860" v="4253" actId="113"/>
          <ac:spMkLst>
            <pc:docMk/>
            <pc:sldMk cId="2888163604" sldId="289"/>
            <ac:spMk id="3" creationId="{831226DC-A4B2-448C-9E74-06CEF60F83A6}"/>
          </ac:spMkLst>
        </pc:spChg>
        <pc:spChg chg="add del">
          <ac:chgData name="Sarah Zlatkovic" userId="bc99b2c8722c5ae4" providerId="LiveId" clId="{FFC8AE5A-DF5D-4466-B9EA-4250D1DE8FE9}" dt="2021-01-27T13:16:30.560" v="4235" actId="26606"/>
          <ac:spMkLst>
            <pc:docMk/>
            <pc:sldMk cId="2888163604" sldId="289"/>
            <ac:spMk id="10" creationId="{E6BEB482-6CE7-4D6C-AC19-BDA464730899}"/>
          </ac:spMkLst>
        </pc:spChg>
        <pc:spChg chg="add del">
          <ac:chgData name="Sarah Zlatkovic" userId="bc99b2c8722c5ae4" providerId="LiveId" clId="{FFC8AE5A-DF5D-4466-B9EA-4250D1DE8FE9}" dt="2021-01-27T13:16:30.560" v="4235" actId="26606"/>
          <ac:spMkLst>
            <pc:docMk/>
            <pc:sldMk cId="2888163604" sldId="289"/>
            <ac:spMk id="12" creationId="{AB948C00-58B8-4380-A1A8-49F7136B150B}"/>
          </ac:spMkLst>
        </pc:spChg>
        <pc:spChg chg="add del">
          <ac:chgData name="Sarah Zlatkovic" userId="bc99b2c8722c5ae4" providerId="LiveId" clId="{FFC8AE5A-DF5D-4466-B9EA-4250D1DE8FE9}" dt="2021-01-27T13:16:30.560" v="4235" actId="26606"/>
          <ac:spMkLst>
            <pc:docMk/>
            <pc:sldMk cId="2888163604" sldId="289"/>
            <ac:spMk id="14" creationId="{AE6D64A5-8B93-4019-9FDC-75D3D7B87CBF}"/>
          </ac:spMkLst>
        </pc:spChg>
        <pc:spChg chg="add">
          <ac:chgData name="Sarah Zlatkovic" userId="bc99b2c8722c5ae4" providerId="LiveId" clId="{FFC8AE5A-DF5D-4466-B9EA-4250D1DE8FE9}" dt="2021-01-27T13:16:30.560" v="4235" actId="26606"/>
          <ac:spMkLst>
            <pc:docMk/>
            <pc:sldMk cId="2888163604" sldId="289"/>
            <ac:spMk id="19" creationId="{6897DEB4-4A88-4293-A935-9B25506C1530}"/>
          </ac:spMkLst>
        </pc:spChg>
        <pc:spChg chg="add">
          <ac:chgData name="Sarah Zlatkovic" userId="bc99b2c8722c5ae4" providerId="LiveId" clId="{FFC8AE5A-DF5D-4466-B9EA-4250D1DE8FE9}" dt="2021-01-27T13:16:30.560" v="4235" actId="26606"/>
          <ac:spMkLst>
            <pc:docMk/>
            <pc:sldMk cId="2888163604" sldId="289"/>
            <ac:spMk id="21" creationId="{FBE42BC3-6707-4CBF-9386-048B994A4F19}"/>
          </ac:spMkLst>
        </pc:spChg>
        <pc:picChg chg="add del mod">
          <ac:chgData name="Sarah Zlatkovic" userId="bc99b2c8722c5ae4" providerId="LiveId" clId="{FFC8AE5A-DF5D-4466-B9EA-4250D1DE8FE9}" dt="2021-01-27T13:13:58.030" v="4219" actId="21"/>
          <ac:picMkLst>
            <pc:docMk/>
            <pc:sldMk cId="2888163604" sldId="289"/>
            <ac:picMk id="4" creationId="{75CD434A-FC19-4DA5-87C2-1822BC4991D0}"/>
          </ac:picMkLst>
        </pc:picChg>
        <pc:picChg chg="add mod">
          <ac:chgData name="Sarah Zlatkovic" userId="bc99b2c8722c5ae4" providerId="LiveId" clId="{FFC8AE5A-DF5D-4466-B9EA-4250D1DE8FE9}" dt="2021-01-27T13:31:58.101" v="4512" actId="732"/>
          <ac:picMkLst>
            <pc:docMk/>
            <pc:sldMk cId="2888163604" sldId="289"/>
            <ac:picMk id="5" creationId="{0D2FFED7-3B0B-422B-8953-F89AF6017BF2}"/>
          </ac:picMkLst>
        </pc:picChg>
      </pc:sldChg>
      <pc:sldChg chg="addSp delSp modSp new mod setBg">
        <pc:chgData name="Sarah Zlatkovic" userId="bc99b2c8722c5ae4" providerId="LiveId" clId="{FFC8AE5A-DF5D-4466-B9EA-4250D1DE8FE9}" dt="2021-01-27T13:54:08.810" v="5080" actId="115"/>
        <pc:sldMkLst>
          <pc:docMk/>
          <pc:sldMk cId="2591160622" sldId="290"/>
        </pc:sldMkLst>
        <pc:spChg chg="del mod">
          <ac:chgData name="Sarah Zlatkovic" userId="bc99b2c8722c5ae4" providerId="LiveId" clId="{FFC8AE5A-DF5D-4466-B9EA-4250D1DE8FE9}" dt="2021-01-27T13:46:22.640" v="4853" actId="478"/>
          <ac:spMkLst>
            <pc:docMk/>
            <pc:sldMk cId="2591160622" sldId="290"/>
            <ac:spMk id="2" creationId="{76DCA990-C653-4CEB-82B1-F164202AF097}"/>
          </ac:spMkLst>
        </pc:spChg>
        <pc:spChg chg="mod">
          <ac:chgData name="Sarah Zlatkovic" userId="bc99b2c8722c5ae4" providerId="LiveId" clId="{FFC8AE5A-DF5D-4466-B9EA-4250D1DE8FE9}" dt="2021-01-27T13:54:08.810" v="5080" actId="115"/>
          <ac:spMkLst>
            <pc:docMk/>
            <pc:sldMk cId="2591160622" sldId="290"/>
            <ac:spMk id="3" creationId="{72636F18-395A-4F3C-9066-017EAD6714E3}"/>
          </ac:spMkLst>
        </pc:spChg>
        <pc:spChg chg="add del">
          <ac:chgData name="Sarah Zlatkovic" userId="bc99b2c8722c5ae4" providerId="LiveId" clId="{FFC8AE5A-DF5D-4466-B9EA-4250D1DE8FE9}" dt="2021-01-27T13:37:20.252" v="4732" actId="26606"/>
          <ac:spMkLst>
            <pc:docMk/>
            <pc:sldMk cId="2591160622" sldId="290"/>
            <ac:spMk id="9" creationId="{5D13CC36-B950-4F02-9BAF-9A7EB267398C}"/>
          </ac:spMkLst>
        </pc:spChg>
        <pc:spChg chg="add del">
          <ac:chgData name="Sarah Zlatkovic" userId="bc99b2c8722c5ae4" providerId="LiveId" clId="{FFC8AE5A-DF5D-4466-B9EA-4250D1DE8FE9}" dt="2021-01-27T13:37:20.252" v="4732" actId="26606"/>
          <ac:spMkLst>
            <pc:docMk/>
            <pc:sldMk cId="2591160622" sldId="290"/>
            <ac:spMk id="11" creationId="{4F2E2428-58BA-458D-AA54-05502E63F32F}"/>
          </ac:spMkLst>
        </pc:spChg>
        <pc:spChg chg="add">
          <ac:chgData name="Sarah Zlatkovic" userId="bc99b2c8722c5ae4" providerId="LiveId" clId="{FFC8AE5A-DF5D-4466-B9EA-4250D1DE8FE9}" dt="2021-01-27T13:37:20.252" v="4732" actId="26606"/>
          <ac:spMkLst>
            <pc:docMk/>
            <pc:sldMk cId="2591160622" sldId="290"/>
            <ac:spMk id="16" creationId="{131BAD53-4E89-4F62-BBB7-26359763ED39}"/>
          </ac:spMkLst>
        </pc:spChg>
        <pc:spChg chg="add">
          <ac:chgData name="Sarah Zlatkovic" userId="bc99b2c8722c5ae4" providerId="LiveId" clId="{FFC8AE5A-DF5D-4466-B9EA-4250D1DE8FE9}" dt="2021-01-27T13:37:20.252" v="4732" actId="26606"/>
          <ac:spMkLst>
            <pc:docMk/>
            <pc:sldMk cId="2591160622" sldId="290"/>
            <ac:spMk id="18" creationId="{62756DA2-40EB-4C6F-B962-5822FFB54FB6}"/>
          </ac:spMkLst>
        </pc:spChg>
        <pc:picChg chg="add mod">
          <ac:chgData name="Sarah Zlatkovic" userId="bc99b2c8722c5ae4" providerId="LiveId" clId="{FFC8AE5A-DF5D-4466-B9EA-4250D1DE8FE9}" dt="2021-01-27T13:37:26.564" v="4734" actId="14100"/>
          <ac:picMkLst>
            <pc:docMk/>
            <pc:sldMk cId="2591160622" sldId="290"/>
            <ac:picMk id="4" creationId="{51257768-BF8B-4417-B609-8ED79E5CFEDE}"/>
          </ac:picMkLst>
        </pc:picChg>
      </pc:sldChg>
      <pc:sldChg chg="addSp delSp modSp new mod setBg">
        <pc:chgData name="Sarah Zlatkovic" userId="bc99b2c8722c5ae4" providerId="LiveId" clId="{FFC8AE5A-DF5D-4466-B9EA-4250D1DE8FE9}" dt="2021-01-27T14:16:10.312" v="5146" actId="20577"/>
        <pc:sldMkLst>
          <pc:docMk/>
          <pc:sldMk cId="1793716283" sldId="291"/>
        </pc:sldMkLst>
        <pc:spChg chg="del mod">
          <ac:chgData name="Sarah Zlatkovic" userId="bc99b2c8722c5ae4" providerId="LiveId" clId="{FFC8AE5A-DF5D-4466-B9EA-4250D1DE8FE9}" dt="2021-01-27T13:56:02.750" v="5089" actId="478"/>
          <ac:spMkLst>
            <pc:docMk/>
            <pc:sldMk cId="1793716283" sldId="291"/>
            <ac:spMk id="2" creationId="{56CE0E20-BEA2-49D9-ABD0-8954D628F1CA}"/>
          </ac:spMkLst>
        </pc:spChg>
        <pc:spChg chg="mod ord">
          <ac:chgData name="Sarah Zlatkovic" userId="bc99b2c8722c5ae4" providerId="LiveId" clId="{FFC8AE5A-DF5D-4466-B9EA-4250D1DE8FE9}" dt="2021-01-27T14:16:10.312" v="5146" actId="20577"/>
          <ac:spMkLst>
            <pc:docMk/>
            <pc:sldMk cId="1793716283" sldId="291"/>
            <ac:spMk id="3" creationId="{A9F7E057-6CCE-4676-8960-9F4DAE6B2F27}"/>
          </ac:spMkLst>
        </pc:spChg>
        <pc:spChg chg="add del">
          <ac:chgData name="Sarah Zlatkovic" userId="bc99b2c8722c5ae4" providerId="LiveId" clId="{FFC8AE5A-DF5D-4466-B9EA-4250D1DE8FE9}" dt="2021-01-27T13:55:59.995" v="5087" actId="26606"/>
          <ac:spMkLst>
            <pc:docMk/>
            <pc:sldMk cId="1793716283" sldId="291"/>
            <ac:spMk id="9" creationId="{35F0E358-1E49-4920-80D8-C3D138708838}"/>
          </ac:spMkLst>
        </pc:spChg>
        <pc:spChg chg="add del">
          <ac:chgData name="Sarah Zlatkovic" userId="bc99b2c8722c5ae4" providerId="LiveId" clId="{FFC8AE5A-DF5D-4466-B9EA-4250D1DE8FE9}" dt="2021-01-27T13:55:59.995" v="5087" actId="26606"/>
          <ac:spMkLst>
            <pc:docMk/>
            <pc:sldMk cId="1793716283" sldId="291"/>
            <ac:spMk id="11" creationId="{E2D2362D-7010-4036-B9CA-03DFC8EB3B01}"/>
          </ac:spMkLst>
        </pc:spChg>
        <pc:spChg chg="add del">
          <ac:chgData name="Sarah Zlatkovic" userId="bc99b2c8722c5ae4" providerId="LiveId" clId="{FFC8AE5A-DF5D-4466-B9EA-4250D1DE8FE9}" dt="2021-01-27T13:55:59.995" v="5087" actId="26606"/>
          <ac:spMkLst>
            <pc:docMk/>
            <pc:sldMk cId="1793716283" sldId="291"/>
            <ac:spMk id="13" creationId="{DC85BF5E-2BD6-4E5B-8EA3-420B45BB03FA}"/>
          </ac:spMkLst>
        </pc:spChg>
        <pc:spChg chg="add del">
          <ac:chgData name="Sarah Zlatkovic" userId="bc99b2c8722c5ae4" providerId="LiveId" clId="{FFC8AE5A-DF5D-4466-B9EA-4250D1DE8FE9}" dt="2021-01-27T13:55:59.995" v="5087" actId="26606"/>
          <ac:spMkLst>
            <pc:docMk/>
            <pc:sldMk cId="1793716283" sldId="291"/>
            <ac:spMk id="15" creationId="{740D8E28-91B5-42B0-9D6C-B777D8AD90C2}"/>
          </ac:spMkLst>
        </pc:spChg>
        <pc:spChg chg="add">
          <ac:chgData name="Sarah Zlatkovic" userId="bc99b2c8722c5ae4" providerId="LiveId" clId="{FFC8AE5A-DF5D-4466-B9EA-4250D1DE8FE9}" dt="2021-01-27T13:55:59.995" v="5088" actId="26606"/>
          <ac:spMkLst>
            <pc:docMk/>
            <pc:sldMk cId="1793716283" sldId="291"/>
            <ac:spMk id="17" creationId="{F821940F-7A1D-4ACC-85B4-A932898ABB37}"/>
          </ac:spMkLst>
        </pc:spChg>
        <pc:spChg chg="add">
          <ac:chgData name="Sarah Zlatkovic" userId="bc99b2c8722c5ae4" providerId="LiveId" clId="{FFC8AE5A-DF5D-4466-B9EA-4250D1DE8FE9}" dt="2021-01-27T13:55:59.995" v="5088" actId="26606"/>
          <ac:spMkLst>
            <pc:docMk/>
            <pc:sldMk cId="1793716283" sldId="291"/>
            <ac:spMk id="18" creationId="{16674508-81D3-48CF-96BF-7FC60EAA572A}"/>
          </ac:spMkLst>
        </pc:spChg>
        <pc:picChg chg="add mod">
          <ac:chgData name="Sarah Zlatkovic" userId="bc99b2c8722c5ae4" providerId="LiveId" clId="{FFC8AE5A-DF5D-4466-B9EA-4250D1DE8FE9}" dt="2021-01-27T13:55:59.995" v="5088" actId="26606"/>
          <ac:picMkLst>
            <pc:docMk/>
            <pc:sldMk cId="1793716283" sldId="291"/>
            <ac:picMk id="4" creationId="{3571DCE1-4DB1-41FE-BDB3-208698B55344}"/>
          </ac:picMkLst>
        </pc:picChg>
      </pc:sldChg>
      <pc:sldChg chg="new del">
        <pc:chgData name="Sarah Zlatkovic" userId="bc99b2c8722c5ae4" providerId="LiveId" clId="{FFC8AE5A-DF5D-4466-B9EA-4250D1DE8FE9}" dt="2021-01-27T14:38:12.825" v="5530" actId="47"/>
        <pc:sldMkLst>
          <pc:docMk/>
          <pc:sldMk cId="416098064" sldId="292"/>
        </pc:sldMkLst>
      </pc:sldChg>
      <pc:sldChg chg="addSp delSp modSp new mod setBg">
        <pc:chgData name="Sarah Zlatkovic" userId="bc99b2c8722c5ae4" providerId="LiveId" clId="{FFC8AE5A-DF5D-4466-B9EA-4250D1DE8FE9}" dt="2021-01-27T14:30:37.606" v="5179" actId="255"/>
        <pc:sldMkLst>
          <pc:docMk/>
          <pc:sldMk cId="782635458" sldId="293"/>
        </pc:sldMkLst>
        <pc:spChg chg="mod">
          <ac:chgData name="Sarah Zlatkovic" userId="bc99b2c8722c5ae4" providerId="LiveId" clId="{FFC8AE5A-DF5D-4466-B9EA-4250D1DE8FE9}" dt="2021-01-27T14:30:37.606" v="5179" actId="255"/>
          <ac:spMkLst>
            <pc:docMk/>
            <pc:sldMk cId="782635458" sldId="293"/>
            <ac:spMk id="2" creationId="{76BD7CAC-7E22-4644-844A-D028E94A8C90}"/>
          </ac:spMkLst>
        </pc:spChg>
        <pc:spChg chg="del">
          <ac:chgData name="Sarah Zlatkovic" userId="bc99b2c8722c5ae4" providerId="LiveId" clId="{FFC8AE5A-DF5D-4466-B9EA-4250D1DE8FE9}" dt="2021-01-27T14:30:32.263" v="5178" actId="26606"/>
          <ac:spMkLst>
            <pc:docMk/>
            <pc:sldMk cId="782635458" sldId="293"/>
            <ac:spMk id="3" creationId="{12DD0B58-89F6-4E7E-B588-35BDF875C14A}"/>
          </ac:spMkLst>
        </pc:spChg>
        <pc:spChg chg="add">
          <ac:chgData name="Sarah Zlatkovic" userId="bc99b2c8722c5ae4" providerId="LiveId" clId="{FFC8AE5A-DF5D-4466-B9EA-4250D1DE8FE9}" dt="2021-01-27T14:30:32.263" v="5178" actId="26606"/>
          <ac:spMkLst>
            <pc:docMk/>
            <pc:sldMk cId="782635458" sldId="293"/>
            <ac:spMk id="9" creationId="{16C5FA50-8D52-4617-AF91-5C7B1C8352F1}"/>
          </ac:spMkLst>
        </pc:spChg>
        <pc:spChg chg="add">
          <ac:chgData name="Sarah Zlatkovic" userId="bc99b2c8722c5ae4" providerId="LiveId" clId="{FFC8AE5A-DF5D-4466-B9EA-4250D1DE8FE9}" dt="2021-01-27T14:30:32.263" v="5178" actId="26606"/>
          <ac:spMkLst>
            <pc:docMk/>
            <pc:sldMk cId="782635458" sldId="293"/>
            <ac:spMk id="11" creationId="{E223798C-12AD-4B0C-A50C-D676347D67CF}"/>
          </ac:spMkLst>
        </pc:spChg>
        <pc:picChg chg="add mod">
          <ac:chgData name="Sarah Zlatkovic" userId="bc99b2c8722c5ae4" providerId="LiveId" clId="{FFC8AE5A-DF5D-4466-B9EA-4250D1DE8FE9}" dt="2021-01-27T14:30:32.263" v="5178" actId="26606"/>
          <ac:picMkLst>
            <pc:docMk/>
            <pc:sldMk cId="782635458" sldId="293"/>
            <ac:picMk id="4" creationId="{899DC52B-8EA9-4D1C-B9C4-063360C2EF9E}"/>
          </ac:picMkLst>
        </pc:picChg>
      </pc:sldChg>
      <pc:sldChg chg="addSp modSp new mod setBg modClrScheme chgLayout">
        <pc:chgData name="Sarah Zlatkovic" userId="bc99b2c8722c5ae4" providerId="LiveId" clId="{FFC8AE5A-DF5D-4466-B9EA-4250D1DE8FE9}" dt="2021-01-27T14:58:27.454" v="6041" actId="113"/>
        <pc:sldMkLst>
          <pc:docMk/>
          <pc:sldMk cId="2214636052" sldId="294"/>
        </pc:sldMkLst>
        <pc:spChg chg="add mod">
          <ac:chgData name="Sarah Zlatkovic" userId="bc99b2c8722c5ae4" providerId="LiveId" clId="{FFC8AE5A-DF5D-4466-B9EA-4250D1DE8FE9}" dt="2021-01-27T14:58:27.454" v="6041" actId="113"/>
          <ac:spMkLst>
            <pc:docMk/>
            <pc:sldMk cId="2214636052" sldId="294"/>
            <ac:spMk id="2" creationId="{8992D631-007D-475F-912E-B194E4765ED4}"/>
          </ac:spMkLst>
        </pc:spChg>
        <pc:spChg chg="add mod ord">
          <ac:chgData name="Sarah Zlatkovic" userId="bc99b2c8722c5ae4" providerId="LiveId" clId="{FFC8AE5A-DF5D-4466-B9EA-4250D1DE8FE9}" dt="2021-01-27T14:43:11.902" v="5648" actId="255"/>
          <ac:spMkLst>
            <pc:docMk/>
            <pc:sldMk cId="2214636052" sldId="294"/>
            <ac:spMk id="3" creationId="{75EDF9CE-0FDE-4238-AE68-DC31637C4AA0}"/>
          </ac:spMkLst>
        </pc:spChg>
        <pc:spChg chg="add">
          <ac:chgData name="Sarah Zlatkovic" userId="bc99b2c8722c5ae4" providerId="LiveId" clId="{FFC8AE5A-DF5D-4466-B9EA-4250D1DE8FE9}" dt="2021-01-27T14:40:40.575" v="5622" actId="26606"/>
          <ac:spMkLst>
            <pc:docMk/>
            <pc:sldMk cId="2214636052" sldId="294"/>
            <ac:spMk id="71" creationId="{4038CB10-1F5C-4D54-9DF7-12586DE5B007}"/>
          </ac:spMkLst>
        </pc:spChg>
        <pc:spChg chg="add">
          <ac:chgData name="Sarah Zlatkovic" userId="bc99b2c8722c5ae4" providerId="LiveId" clId="{FFC8AE5A-DF5D-4466-B9EA-4250D1DE8FE9}" dt="2021-01-27T14:40:40.575" v="5622" actId="26606"/>
          <ac:spMkLst>
            <pc:docMk/>
            <pc:sldMk cId="2214636052" sldId="294"/>
            <ac:spMk id="73" creationId="{73ED6512-6858-4552-B699-9A97FE9A4EA2}"/>
          </ac:spMkLst>
        </pc:spChg>
        <pc:picChg chg="add mod">
          <ac:chgData name="Sarah Zlatkovic" userId="bc99b2c8722c5ae4" providerId="LiveId" clId="{FFC8AE5A-DF5D-4466-B9EA-4250D1DE8FE9}" dt="2021-01-27T14:40:40.575" v="5622" actId="26606"/>
          <ac:picMkLst>
            <pc:docMk/>
            <pc:sldMk cId="2214636052" sldId="294"/>
            <ac:picMk id="2050" creationId="{59A004DF-5545-4972-8BB4-94359636434E}"/>
          </ac:picMkLst>
        </pc:picChg>
      </pc:sldChg>
      <pc:sldChg chg="addSp delSp modSp new mod setBg">
        <pc:chgData name="Sarah Zlatkovic" userId="bc99b2c8722c5ae4" providerId="LiveId" clId="{FFC8AE5A-DF5D-4466-B9EA-4250D1DE8FE9}" dt="2021-01-27T14:49:48.044" v="5702" actId="20577"/>
        <pc:sldMkLst>
          <pc:docMk/>
          <pc:sldMk cId="550662234" sldId="295"/>
        </pc:sldMkLst>
        <pc:spChg chg="del">
          <ac:chgData name="Sarah Zlatkovic" userId="bc99b2c8722c5ae4" providerId="LiveId" clId="{FFC8AE5A-DF5D-4466-B9EA-4250D1DE8FE9}" dt="2021-01-27T14:47:49.186" v="5651" actId="478"/>
          <ac:spMkLst>
            <pc:docMk/>
            <pc:sldMk cId="550662234" sldId="295"/>
            <ac:spMk id="2" creationId="{57874416-E36C-45DF-938B-8A472F3DA94C}"/>
          </ac:spMkLst>
        </pc:spChg>
        <pc:spChg chg="del">
          <ac:chgData name="Sarah Zlatkovic" userId="bc99b2c8722c5ae4" providerId="LiveId" clId="{FFC8AE5A-DF5D-4466-B9EA-4250D1DE8FE9}" dt="2021-01-27T14:47:41.884" v="5650"/>
          <ac:spMkLst>
            <pc:docMk/>
            <pc:sldMk cId="550662234" sldId="295"/>
            <ac:spMk id="3" creationId="{74CE7AAC-906F-4E74-AE70-57E305A71BF7}"/>
          </ac:spMkLst>
        </pc:spChg>
        <pc:spChg chg="add mod">
          <ac:chgData name="Sarah Zlatkovic" userId="bc99b2c8722c5ae4" providerId="LiveId" clId="{FFC8AE5A-DF5D-4466-B9EA-4250D1DE8FE9}" dt="2021-01-27T14:49:29.239" v="5675" actId="1076"/>
          <ac:spMkLst>
            <pc:docMk/>
            <pc:sldMk cId="550662234" sldId="295"/>
            <ac:spMk id="6" creationId="{C6667896-5E82-4A8B-8FF4-0A0755766374}"/>
          </ac:spMkLst>
        </pc:spChg>
        <pc:spChg chg="add mod">
          <ac:chgData name="Sarah Zlatkovic" userId="bc99b2c8722c5ae4" providerId="LiveId" clId="{FFC8AE5A-DF5D-4466-B9EA-4250D1DE8FE9}" dt="2021-01-27T14:49:40.765" v="5689" actId="122"/>
          <ac:spMkLst>
            <pc:docMk/>
            <pc:sldMk cId="550662234" sldId="295"/>
            <ac:spMk id="7" creationId="{1402DF01-9971-4155-938F-5703E3286EA4}"/>
          </ac:spMkLst>
        </pc:spChg>
        <pc:spChg chg="add del">
          <ac:chgData name="Sarah Zlatkovic" userId="bc99b2c8722c5ae4" providerId="LiveId" clId="{FFC8AE5A-DF5D-4466-B9EA-4250D1DE8FE9}" dt="2021-01-27T14:49:05.607" v="5655" actId="478"/>
          <ac:spMkLst>
            <pc:docMk/>
            <pc:sldMk cId="550662234" sldId="295"/>
            <ac:spMk id="8" creationId="{7538A556-8962-4F38-A505-F8C4B8AA707F}"/>
          </ac:spMkLst>
        </pc:spChg>
        <pc:spChg chg="add mod">
          <ac:chgData name="Sarah Zlatkovic" userId="bc99b2c8722c5ae4" providerId="LiveId" clId="{FFC8AE5A-DF5D-4466-B9EA-4250D1DE8FE9}" dt="2021-01-27T14:49:48.044" v="5702" actId="20577"/>
          <ac:spMkLst>
            <pc:docMk/>
            <pc:sldMk cId="550662234" sldId="295"/>
            <ac:spMk id="9" creationId="{684CCAA0-29BC-4EDA-B902-299B884192FC}"/>
          </ac:spMkLst>
        </pc:spChg>
        <pc:spChg chg="add">
          <ac:chgData name="Sarah Zlatkovic" userId="bc99b2c8722c5ae4" providerId="LiveId" clId="{FFC8AE5A-DF5D-4466-B9EA-4250D1DE8FE9}" dt="2021-01-27T14:49:12.274" v="5657" actId="26606"/>
          <ac:spMkLst>
            <pc:docMk/>
            <pc:sldMk cId="550662234" sldId="295"/>
            <ac:spMk id="10" creationId="{57845966-6EFC-468A-9CC7-BAB4B95854E7}"/>
          </ac:spMkLst>
        </pc:spChg>
        <pc:spChg chg="add">
          <ac:chgData name="Sarah Zlatkovic" userId="bc99b2c8722c5ae4" providerId="LiveId" clId="{FFC8AE5A-DF5D-4466-B9EA-4250D1DE8FE9}" dt="2021-01-27T14:49:12.274" v="5657" actId="26606"/>
          <ac:spMkLst>
            <pc:docMk/>
            <pc:sldMk cId="550662234" sldId="295"/>
            <ac:spMk id="14" creationId="{ADAD1991-FFD1-4E94-ABAB-7560D33008E4}"/>
          </ac:spMkLst>
        </pc:spChg>
        <pc:picChg chg="add del mod modCrop">
          <ac:chgData name="Sarah Zlatkovic" userId="bc99b2c8722c5ae4" providerId="LiveId" clId="{FFC8AE5A-DF5D-4466-B9EA-4250D1DE8FE9}" dt="2021-01-27T14:49:02.355" v="5654" actId="478"/>
          <ac:picMkLst>
            <pc:docMk/>
            <pc:sldMk cId="550662234" sldId="295"/>
            <ac:picMk id="4" creationId="{18F4751F-8CF7-4F3B-94C4-A4DEBEB7B60D}"/>
          </ac:picMkLst>
        </pc:picChg>
        <pc:picChg chg="add mod modCrop">
          <ac:chgData name="Sarah Zlatkovic" userId="bc99b2c8722c5ae4" providerId="LiveId" clId="{FFC8AE5A-DF5D-4466-B9EA-4250D1DE8FE9}" dt="2021-01-27T14:49:17.147" v="5658" actId="732"/>
          <ac:picMkLst>
            <pc:docMk/>
            <pc:sldMk cId="550662234" sldId="295"/>
            <ac:picMk id="5" creationId="{DB50FD20-0FE0-496A-BFAF-F46FF183CE8F}"/>
          </ac:picMkLst>
        </pc:picChg>
        <pc:picChg chg="add">
          <ac:chgData name="Sarah Zlatkovic" userId="bc99b2c8722c5ae4" providerId="LiveId" clId="{FFC8AE5A-DF5D-4466-B9EA-4250D1DE8FE9}" dt="2021-01-27T14:49:12.274" v="5657" actId="26606"/>
          <ac:picMkLst>
            <pc:docMk/>
            <pc:sldMk cId="550662234" sldId="295"/>
            <ac:picMk id="12" creationId="{75554383-98AF-4A47-BB65-705FAAA4BE6A}"/>
          </ac:picMkLst>
        </pc:picChg>
      </pc:sldChg>
      <pc:sldChg chg="addSp delSp modSp new mod setBg">
        <pc:chgData name="Sarah Zlatkovic" userId="bc99b2c8722c5ae4" providerId="LiveId" clId="{FFC8AE5A-DF5D-4466-B9EA-4250D1DE8FE9}" dt="2021-01-27T14:58:47.197" v="6045" actId="113"/>
        <pc:sldMkLst>
          <pc:docMk/>
          <pc:sldMk cId="838073525" sldId="296"/>
        </pc:sldMkLst>
        <pc:spChg chg="mod">
          <ac:chgData name="Sarah Zlatkovic" userId="bc99b2c8722c5ae4" providerId="LiveId" clId="{FFC8AE5A-DF5D-4466-B9EA-4250D1DE8FE9}" dt="2021-01-27T14:58:47.197" v="6045" actId="113"/>
          <ac:spMkLst>
            <pc:docMk/>
            <pc:sldMk cId="838073525" sldId="296"/>
            <ac:spMk id="2" creationId="{07CC31F4-3BF4-40EE-920C-AE6731B96392}"/>
          </ac:spMkLst>
        </pc:spChg>
        <pc:spChg chg="mod">
          <ac:chgData name="Sarah Zlatkovic" userId="bc99b2c8722c5ae4" providerId="LiveId" clId="{FFC8AE5A-DF5D-4466-B9EA-4250D1DE8FE9}" dt="2021-01-27T14:57:59.165" v="6037" actId="27636"/>
          <ac:spMkLst>
            <pc:docMk/>
            <pc:sldMk cId="838073525" sldId="296"/>
            <ac:spMk id="3" creationId="{1DDC9F3C-E5FB-449B-81A5-496A2FAFB18A}"/>
          </ac:spMkLst>
        </pc:spChg>
        <pc:spChg chg="add del">
          <ac:chgData name="Sarah Zlatkovic" userId="bc99b2c8722c5ae4" providerId="LiveId" clId="{FFC8AE5A-DF5D-4466-B9EA-4250D1DE8FE9}" dt="2021-01-27T14:57:15.082" v="6024" actId="26606"/>
          <ac:spMkLst>
            <pc:docMk/>
            <pc:sldMk cId="838073525" sldId="296"/>
            <ac:spMk id="10" creationId="{5AAE9118-0436-4488-AC4A-C14DF6A7B6B1}"/>
          </ac:spMkLst>
        </pc:spChg>
        <pc:spChg chg="add del">
          <ac:chgData name="Sarah Zlatkovic" userId="bc99b2c8722c5ae4" providerId="LiveId" clId="{FFC8AE5A-DF5D-4466-B9EA-4250D1DE8FE9}" dt="2021-01-27T14:57:15.082" v="6024" actId="26606"/>
          <ac:spMkLst>
            <pc:docMk/>
            <pc:sldMk cId="838073525" sldId="296"/>
            <ac:spMk id="12" creationId="{1B10F861-B8F1-49C7-BD58-EAB20CEE7F93}"/>
          </ac:spMkLst>
        </pc:spChg>
        <pc:spChg chg="add del">
          <ac:chgData name="Sarah Zlatkovic" userId="bc99b2c8722c5ae4" providerId="LiveId" clId="{FFC8AE5A-DF5D-4466-B9EA-4250D1DE8FE9}" dt="2021-01-27T14:57:15.082" v="6024" actId="26606"/>
          <ac:spMkLst>
            <pc:docMk/>
            <pc:sldMk cId="838073525" sldId="296"/>
            <ac:spMk id="14" creationId="{61F6E425-22AB-4DA2-8FAC-58ADB58EF6C3}"/>
          </ac:spMkLst>
        </pc:spChg>
        <pc:spChg chg="add">
          <ac:chgData name="Sarah Zlatkovic" userId="bc99b2c8722c5ae4" providerId="LiveId" clId="{FFC8AE5A-DF5D-4466-B9EA-4250D1DE8FE9}" dt="2021-01-27T14:57:15.082" v="6024" actId="26606"/>
          <ac:spMkLst>
            <pc:docMk/>
            <pc:sldMk cId="838073525" sldId="296"/>
            <ac:spMk id="19" creationId="{C95B82D5-A8BB-45BF-BED8-C7B206892100}"/>
          </ac:spMkLst>
        </pc:spChg>
        <pc:spChg chg="add">
          <ac:chgData name="Sarah Zlatkovic" userId="bc99b2c8722c5ae4" providerId="LiveId" clId="{FFC8AE5A-DF5D-4466-B9EA-4250D1DE8FE9}" dt="2021-01-27T14:57:15.082" v="6024" actId="26606"/>
          <ac:spMkLst>
            <pc:docMk/>
            <pc:sldMk cId="838073525" sldId="296"/>
            <ac:spMk id="21" creationId="{296C61EC-FBF4-4216-BE67-6C864D30A01C}"/>
          </ac:spMkLst>
        </pc:spChg>
        <pc:spChg chg="add">
          <ac:chgData name="Sarah Zlatkovic" userId="bc99b2c8722c5ae4" providerId="LiveId" clId="{FFC8AE5A-DF5D-4466-B9EA-4250D1DE8FE9}" dt="2021-01-27T14:57:15.082" v="6024" actId="26606"/>
          <ac:spMkLst>
            <pc:docMk/>
            <pc:sldMk cId="838073525" sldId="296"/>
            <ac:spMk id="23" creationId="{39D6C490-0229-4573-9696-B73E5B3A9C33}"/>
          </ac:spMkLst>
        </pc:spChg>
        <pc:picChg chg="add mod modCrop">
          <ac:chgData name="Sarah Zlatkovic" userId="bc99b2c8722c5ae4" providerId="LiveId" clId="{FFC8AE5A-DF5D-4466-B9EA-4250D1DE8FE9}" dt="2021-01-27T14:57:30.665" v="6029" actId="1076"/>
          <ac:picMkLst>
            <pc:docMk/>
            <pc:sldMk cId="838073525" sldId="296"/>
            <ac:picMk id="4" creationId="{B5F7E039-2E5A-4BB8-AAC4-C4774813B4ED}"/>
          </ac:picMkLst>
        </pc:picChg>
        <pc:picChg chg="add mod">
          <ac:chgData name="Sarah Zlatkovic" userId="bc99b2c8722c5ae4" providerId="LiveId" clId="{FFC8AE5A-DF5D-4466-B9EA-4250D1DE8FE9}" dt="2021-01-27T14:57:15.082" v="6024" actId="26606"/>
          <ac:picMkLst>
            <pc:docMk/>
            <pc:sldMk cId="838073525" sldId="296"/>
            <ac:picMk id="5" creationId="{3269568A-B580-4FA7-BF41-36D4312B6B32}"/>
          </ac:picMkLst>
        </pc:picChg>
      </pc:sldChg>
      <pc:sldChg chg="addSp modSp new mod setBg">
        <pc:chgData name="Sarah Zlatkovic" userId="bc99b2c8722c5ae4" providerId="LiveId" clId="{FFC8AE5A-DF5D-4466-B9EA-4250D1DE8FE9}" dt="2021-01-27T15:02:14.186" v="6154" actId="255"/>
        <pc:sldMkLst>
          <pc:docMk/>
          <pc:sldMk cId="3991828243" sldId="297"/>
        </pc:sldMkLst>
        <pc:spChg chg="mod">
          <ac:chgData name="Sarah Zlatkovic" userId="bc99b2c8722c5ae4" providerId="LiveId" clId="{FFC8AE5A-DF5D-4466-B9EA-4250D1DE8FE9}" dt="2021-01-27T15:02:09.808" v="6153" actId="113"/>
          <ac:spMkLst>
            <pc:docMk/>
            <pc:sldMk cId="3991828243" sldId="297"/>
            <ac:spMk id="2" creationId="{C20F4EC3-016F-45C2-836A-7FC72ECB82BE}"/>
          </ac:spMkLst>
        </pc:spChg>
        <pc:spChg chg="mod">
          <ac:chgData name="Sarah Zlatkovic" userId="bc99b2c8722c5ae4" providerId="LiveId" clId="{FFC8AE5A-DF5D-4466-B9EA-4250D1DE8FE9}" dt="2021-01-27T15:02:14.186" v="6154" actId="255"/>
          <ac:spMkLst>
            <pc:docMk/>
            <pc:sldMk cId="3991828243" sldId="297"/>
            <ac:spMk id="3" creationId="{11479168-A1B0-4336-9D5E-F2CFAACBF8E6}"/>
          </ac:spMkLst>
        </pc:spChg>
        <pc:spChg chg="add">
          <ac:chgData name="Sarah Zlatkovic" userId="bc99b2c8722c5ae4" providerId="LiveId" clId="{FFC8AE5A-DF5D-4466-B9EA-4250D1DE8FE9}" dt="2021-01-27T15:02:01.101" v="6151" actId="26606"/>
          <ac:spMkLst>
            <pc:docMk/>
            <pc:sldMk cId="3991828243" sldId="297"/>
            <ac:spMk id="10" creationId="{5E52985E-2553-471E-82AA-5ED7A329890A}"/>
          </ac:spMkLst>
        </pc:spChg>
        <pc:picChg chg="add mod ord">
          <ac:chgData name="Sarah Zlatkovic" userId="bc99b2c8722c5ae4" providerId="LiveId" clId="{FFC8AE5A-DF5D-4466-B9EA-4250D1DE8FE9}" dt="2021-01-27T15:02:01.101" v="6151" actId="26606"/>
          <ac:picMkLst>
            <pc:docMk/>
            <pc:sldMk cId="3991828243" sldId="297"/>
            <ac:picMk id="4" creationId="{05DBC407-3369-46C2-80AA-B2AFD35A1B32}"/>
          </ac:picMkLst>
        </pc:picChg>
        <pc:picChg chg="add mod modCrop">
          <ac:chgData name="Sarah Zlatkovic" userId="bc99b2c8722c5ae4" providerId="LiveId" clId="{FFC8AE5A-DF5D-4466-B9EA-4250D1DE8FE9}" dt="2021-01-27T15:02:01.101" v="6151" actId="26606"/>
          <ac:picMkLst>
            <pc:docMk/>
            <pc:sldMk cId="3991828243" sldId="297"/>
            <ac:picMk id="5" creationId="{2E3D27F5-242F-4508-8FD0-68E92A3DC773}"/>
          </ac:picMkLst>
        </pc:picChg>
        <pc:cxnChg chg="add">
          <ac:chgData name="Sarah Zlatkovic" userId="bc99b2c8722c5ae4" providerId="LiveId" clId="{FFC8AE5A-DF5D-4466-B9EA-4250D1DE8FE9}" dt="2021-01-27T15:02:01.101" v="6151" actId="26606"/>
          <ac:cxnSpMkLst>
            <pc:docMk/>
            <pc:sldMk cId="3991828243" sldId="297"/>
            <ac:cxnSpMk id="12" creationId="{DAE3ABC6-4042-4293-A7DF-F01181363B7E}"/>
          </ac:cxnSpMkLst>
        </pc:cxnChg>
      </pc:sldChg>
      <pc:sldChg chg="addSp delSp modSp new mod setBg modClrScheme chgLayout">
        <pc:chgData name="Sarah Zlatkovic" userId="bc99b2c8722c5ae4" providerId="LiveId" clId="{FFC8AE5A-DF5D-4466-B9EA-4250D1DE8FE9}" dt="2021-01-27T16:44:34.159" v="6740" actId="14100"/>
        <pc:sldMkLst>
          <pc:docMk/>
          <pc:sldMk cId="1233317526" sldId="298"/>
        </pc:sldMkLst>
        <pc:spChg chg="add mod">
          <ac:chgData name="Sarah Zlatkovic" userId="bc99b2c8722c5ae4" providerId="LiveId" clId="{FFC8AE5A-DF5D-4466-B9EA-4250D1DE8FE9}" dt="2021-01-27T16:13:47.697" v="6382" actId="122"/>
          <ac:spMkLst>
            <pc:docMk/>
            <pc:sldMk cId="1233317526" sldId="298"/>
            <ac:spMk id="2" creationId="{1B585C3E-CB0C-4213-A5F0-BCFA2A91B22C}"/>
          </ac:spMkLst>
        </pc:spChg>
        <pc:spChg chg="add mod ord">
          <ac:chgData name="Sarah Zlatkovic" userId="bc99b2c8722c5ae4" providerId="LiveId" clId="{FFC8AE5A-DF5D-4466-B9EA-4250D1DE8FE9}" dt="2021-01-27T16:44:34.159" v="6740" actId="14100"/>
          <ac:spMkLst>
            <pc:docMk/>
            <pc:sldMk cId="1233317526" sldId="298"/>
            <ac:spMk id="3" creationId="{00D7C30F-5818-4EE3-BA62-BC7250BB7812}"/>
          </ac:spMkLst>
        </pc:spChg>
        <pc:spChg chg="add del">
          <ac:chgData name="Sarah Zlatkovic" userId="bc99b2c8722c5ae4" providerId="LiveId" clId="{FFC8AE5A-DF5D-4466-B9EA-4250D1DE8FE9}" dt="2021-01-27T16:11:14.162" v="6319" actId="26606"/>
          <ac:spMkLst>
            <pc:docMk/>
            <pc:sldMk cId="1233317526" sldId="298"/>
            <ac:spMk id="9" creationId="{201CC55D-ED54-4C5C-95E6-10947BD1103B}"/>
          </ac:spMkLst>
        </pc:spChg>
        <pc:spChg chg="add del">
          <ac:chgData name="Sarah Zlatkovic" userId="bc99b2c8722c5ae4" providerId="LiveId" clId="{FFC8AE5A-DF5D-4466-B9EA-4250D1DE8FE9}" dt="2021-01-27T16:11:14.162" v="6319" actId="26606"/>
          <ac:spMkLst>
            <pc:docMk/>
            <pc:sldMk cId="1233317526" sldId="298"/>
            <ac:spMk id="15" creationId="{3873B707-463F-40B0-8227-E8CC6C67EB25}"/>
          </ac:spMkLst>
        </pc:spChg>
        <pc:spChg chg="add del">
          <ac:chgData name="Sarah Zlatkovic" userId="bc99b2c8722c5ae4" providerId="LiveId" clId="{FFC8AE5A-DF5D-4466-B9EA-4250D1DE8FE9}" dt="2021-01-27T16:11:14.162" v="6319" actId="26606"/>
          <ac:spMkLst>
            <pc:docMk/>
            <pc:sldMk cId="1233317526" sldId="298"/>
            <ac:spMk id="17" creationId="{C13237C8-E62C-4F0D-A318-BD6FB6C2D138}"/>
          </ac:spMkLst>
        </pc:spChg>
        <pc:spChg chg="add del">
          <ac:chgData name="Sarah Zlatkovic" userId="bc99b2c8722c5ae4" providerId="LiveId" clId="{FFC8AE5A-DF5D-4466-B9EA-4250D1DE8FE9}" dt="2021-01-27T16:11:14.162" v="6319" actId="26606"/>
          <ac:spMkLst>
            <pc:docMk/>
            <pc:sldMk cId="1233317526" sldId="298"/>
            <ac:spMk id="19" creationId="{19C9EAEA-39D0-4B0E-A0EB-51E7B26740B1}"/>
          </ac:spMkLst>
        </pc:spChg>
        <pc:spChg chg="add del">
          <ac:chgData name="Sarah Zlatkovic" userId="bc99b2c8722c5ae4" providerId="LiveId" clId="{FFC8AE5A-DF5D-4466-B9EA-4250D1DE8FE9}" dt="2021-01-27T16:11:16.181" v="6321" actId="26606"/>
          <ac:spMkLst>
            <pc:docMk/>
            <pc:sldMk cId="1233317526" sldId="298"/>
            <ac:spMk id="21" creationId="{AFA67CD3-AB4E-4A7A-BEB8-53C445D8C44E}"/>
          </ac:spMkLst>
        </pc:spChg>
        <pc:spChg chg="add del">
          <ac:chgData name="Sarah Zlatkovic" userId="bc99b2c8722c5ae4" providerId="LiveId" clId="{FFC8AE5A-DF5D-4466-B9EA-4250D1DE8FE9}" dt="2021-01-27T16:11:16.181" v="6321" actId="26606"/>
          <ac:spMkLst>
            <pc:docMk/>
            <pc:sldMk cId="1233317526" sldId="298"/>
            <ac:spMk id="23" creationId="{339C8D78-A644-462F-B674-F440635E5353}"/>
          </ac:spMkLst>
        </pc:spChg>
        <pc:spChg chg="add del">
          <ac:chgData name="Sarah Zlatkovic" userId="bc99b2c8722c5ae4" providerId="LiveId" clId="{FFC8AE5A-DF5D-4466-B9EA-4250D1DE8FE9}" dt="2021-01-27T16:11:19.940" v="6323" actId="26606"/>
          <ac:spMkLst>
            <pc:docMk/>
            <pc:sldMk cId="1233317526" sldId="298"/>
            <ac:spMk id="25" creationId="{5E39A796-BE83-48B1-B33F-35C4A32AAB57}"/>
          </ac:spMkLst>
        </pc:spChg>
        <pc:spChg chg="add del">
          <ac:chgData name="Sarah Zlatkovic" userId="bc99b2c8722c5ae4" providerId="LiveId" clId="{FFC8AE5A-DF5D-4466-B9EA-4250D1DE8FE9}" dt="2021-01-27T16:11:19.940" v="6323" actId="26606"/>
          <ac:spMkLst>
            <pc:docMk/>
            <pc:sldMk cId="1233317526" sldId="298"/>
            <ac:spMk id="26" creationId="{72F84B47-E267-4194-8194-831DB7B5547F}"/>
          </ac:spMkLst>
        </pc:spChg>
        <pc:spChg chg="add del">
          <ac:chgData name="Sarah Zlatkovic" userId="bc99b2c8722c5ae4" providerId="LiveId" clId="{FFC8AE5A-DF5D-4466-B9EA-4250D1DE8FE9}" dt="2021-01-27T16:11:22.307" v="6325" actId="26606"/>
          <ac:spMkLst>
            <pc:docMk/>
            <pc:sldMk cId="1233317526" sldId="298"/>
            <ac:spMk id="28" creationId="{46F7435D-E3DB-47B1-BA61-B00ACC83A9DE}"/>
          </ac:spMkLst>
        </pc:spChg>
        <pc:spChg chg="add del">
          <ac:chgData name="Sarah Zlatkovic" userId="bc99b2c8722c5ae4" providerId="LiveId" clId="{FFC8AE5A-DF5D-4466-B9EA-4250D1DE8FE9}" dt="2021-01-27T16:11:22.307" v="6325" actId="26606"/>
          <ac:spMkLst>
            <pc:docMk/>
            <pc:sldMk cId="1233317526" sldId="298"/>
            <ac:spMk id="29" creationId="{F263A0B5-F8C4-4116-809F-78A768EA79A6}"/>
          </ac:spMkLst>
        </pc:spChg>
        <pc:spChg chg="add del">
          <ac:chgData name="Sarah Zlatkovic" userId="bc99b2c8722c5ae4" providerId="LiveId" clId="{FFC8AE5A-DF5D-4466-B9EA-4250D1DE8FE9}" dt="2021-01-27T16:11:33.198" v="6327" actId="26606"/>
          <ac:spMkLst>
            <pc:docMk/>
            <pc:sldMk cId="1233317526" sldId="298"/>
            <ac:spMk id="31" creationId="{5E39A796-BE83-48B1-B33F-35C4A32AAB57}"/>
          </ac:spMkLst>
        </pc:spChg>
        <pc:spChg chg="add del">
          <ac:chgData name="Sarah Zlatkovic" userId="bc99b2c8722c5ae4" providerId="LiveId" clId="{FFC8AE5A-DF5D-4466-B9EA-4250D1DE8FE9}" dt="2021-01-27T16:11:33.198" v="6327" actId="26606"/>
          <ac:spMkLst>
            <pc:docMk/>
            <pc:sldMk cId="1233317526" sldId="298"/>
            <ac:spMk id="32" creationId="{72F84B47-E267-4194-8194-831DB7B5547F}"/>
          </ac:spMkLst>
        </pc:spChg>
        <pc:spChg chg="add del">
          <ac:chgData name="Sarah Zlatkovic" userId="bc99b2c8722c5ae4" providerId="LiveId" clId="{FFC8AE5A-DF5D-4466-B9EA-4250D1DE8FE9}" dt="2021-01-27T16:12:23.241" v="6329" actId="26606"/>
          <ac:spMkLst>
            <pc:docMk/>
            <pc:sldMk cId="1233317526" sldId="298"/>
            <ac:spMk id="34" creationId="{23E547B5-89CF-4EC0-96DE-25771AED0799}"/>
          </ac:spMkLst>
        </pc:spChg>
        <pc:spChg chg="add del">
          <ac:chgData name="Sarah Zlatkovic" userId="bc99b2c8722c5ae4" providerId="LiveId" clId="{FFC8AE5A-DF5D-4466-B9EA-4250D1DE8FE9}" dt="2021-01-27T16:12:23.241" v="6329" actId="26606"/>
          <ac:spMkLst>
            <pc:docMk/>
            <pc:sldMk cId="1233317526" sldId="298"/>
            <ac:spMk id="35" creationId="{3F0B8CEB-8279-4E5E-A0CE-1FC9F71736F2}"/>
          </ac:spMkLst>
        </pc:spChg>
        <pc:spChg chg="add">
          <ac:chgData name="Sarah Zlatkovic" userId="bc99b2c8722c5ae4" providerId="LiveId" clId="{FFC8AE5A-DF5D-4466-B9EA-4250D1DE8FE9}" dt="2021-01-27T16:12:23.241" v="6330" actId="26606"/>
          <ac:spMkLst>
            <pc:docMk/>
            <pc:sldMk cId="1233317526" sldId="298"/>
            <ac:spMk id="37" creationId="{CEB41C5C-0F34-4DDA-9D7C-5E717F35F60C}"/>
          </ac:spMkLst>
        </pc:spChg>
        <pc:grpChg chg="add del">
          <ac:chgData name="Sarah Zlatkovic" userId="bc99b2c8722c5ae4" providerId="LiveId" clId="{FFC8AE5A-DF5D-4466-B9EA-4250D1DE8FE9}" dt="2021-01-27T16:11:14.162" v="6319" actId="26606"/>
          <ac:grpSpMkLst>
            <pc:docMk/>
            <pc:sldMk cId="1233317526" sldId="298"/>
            <ac:grpSpMk id="11" creationId="{1DE889C7-FAD6-4397-98E2-05D503484459}"/>
          </ac:grpSpMkLst>
        </pc:grpChg>
        <pc:picChg chg="add mod">
          <ac:chgData name="Sarah Zlatkovic" userId="bc99b2c8722c5ae4" providerId="LiveId" clId="{FFC8AE5A-DF5D-4466-B9EA-4250D1DE8FE9}" dt="2021-01-27T16:12:23.241" v="6330" actId="26606"/>
          <ac:picMkLst>
            <pc:docMk/>
            <pc:sldMk cId="1233317526" sldId="298"/>
            <ac:picMk id="4" creationId="{8BFE073E-214A-433E-89DC-53E291D9B9DD}"/>
          </ac:picMkLst>
        </pc:picChg>
        <pc:picChg chg="add del">
          <ac:chgData name="Sarah Zlatkovic" userId="bc99b2c8722c5ae4" providerId="LiveId" clId="{FFC8AE5A-DF5D-4466-B9EA-4250D1DE8FE9}" dt="2021-01-27T16:11:16.181" v="6321" actId="26606"/>
          <ac:picMkLst>
            <pc:docMk/>
            <pc:sldMk cId="1233317526" sldId="298"/>
            <ac:picMk id="22" creationId="{07CF545F-9C2E-4446-97CD-AD92990C2B68}"/>
          </ac:picMkLst>
        </pc:picChg>
        <pc:cxnChg chg="add">
          <ac:chgData name="Sarah Zlatkovic" userId="bc99b2c8722c5ae4" providerId="LiveId" clId="{FFC8AE5A-DF5D-4466-B9EA-4250D1DE8FE9}" dt="2021-01-27T16:12:23.241" v="6330" actId="26606"/>
          <ac:cxnSpMkLst>
            <pc:docMk/>
            <pc:sldMk cId="1233317526" sldId="298"/>
            <ac:cxnSpMk id="38" creationId="{57E1E5E6-F385-4E9C-B201-BA5BDE5CAD52}"/>
          </ac:cxnSpMkLst>
        </pc:cxnChg>
      </pc:sldChg>
      <pc:sldChg chg="addSp delSp modSp new mod setBg setClrOvrMap delDesignElem chgLayout">
        <pc:chgData name="Sarah Zlatkovic" userId="bc99b2c8722c5ae4" providerId="LiveId" clId="{FFC8AE5A-DF5D-4466-B9EA-4250D1DE8FE9}" dt="2021-01-27T17:25:15.630" v="7164" actId="1076"/>
        <pc:sldMkLst>
          <pc:docMk/>
          <pc:sldMk cId="3610187117" sldId="299"/>
        </pc:sldMkLst>
        <pc:spChg chg="del">
          <ac:chgData name="Sarah Zlatkovic" userId="bc99b2c8722c5ae4" providerId="LiveId" clId="{FFC8AE5A-DF5D-4466-B9EA-4250D1DE8FE9}" dt="2021-01-27T16:40:38.031" v="6711" actId="478"/>
          <ac:spMkLst>
            <pc:docMk/>
            <pc:sldMk cId="3610187117" sldId="299"/>
            <ac:spMk id="2" creationId="{A87E6FC8-4129-4589-952D-C24FE9CF172A}"/>
          </ac:spMkLst>
        </pc:spChg>
        <pc:spChg chg="del">
          <ac:chgData name="Sarah Zlatkovic" userId="bc99b2c8722c5ae4" providerId="LiveId" clId="{FFC8AE5A-DF5D-4466-B9EA-4250D1DE8FE9}" dt="2021-01-27T16:26:53.384" v="6608"/>
          <ac:spMkLst>
            <pc:docMk/>
            <pc:sldMk cId="3610187117" sldId="299"/>
            <ac:spMk id="3" creationId="{D924CEE2-A680-46A4-993A-1F1C06677919}"/>
          </ac:spMkLst>
        </pc:spChg>
        <pc:spChg chg="add del mod">
          <ac:chgData name="Sarah Zlatkovic" userId="bc99b2c8722c5ae4" providerId="LiveId" clId="{FFC8AE5A-DF5D-4466-B9EA-4250D1DE8FE9}" dt="2021-01-27T17:22:55.212" v="7124" actId="26606"/>
          <ac:spMkLst>
            <pc:docMk/>
            <pc:sldMk cId="3610187117" sldId="299"/>
            <ac:spMk id="5" creationId="{27529E4D-2810-437F-9E89-E09976CF3501}"/>
          </ac:spMkLst>
        </pc:spChg>
        <pc:spChg chg="add del mod">
          <ac:chgData name="Sarah Zlatkovic" userId="bc99b2c8722c5ae4" providerId="LiveId" clId="{FFC8AE5A-DF5D-4466-B9EA-4250D1DE8FE9}" dt="2021-01-27T17:15:50.281" v="7122" actId="767"/>
          <ac:spMkLst>
            <pc:docMk/>
            <pc:sldMk cId="3610187117" sldId="299"/>
            <ac:spMk id="6" creationId="{90B955DA-3EBD-4F94-A405-EFF40F9E2633}"/>
          </ac:spMkLst>
        </pc:spChg>
        <pc:spChg chg="add mod ord">
          <ac:chgData name="Sarah Zlatkovic" userId="bc99b2c8722c5ae4" providerId="LiveId" clId="{FFC8AE5A-DF5D-4466-B9EA-4250D1DE8FE9}" dt="2021-01-27T17:24:55.099" v="7160" actId="122"/>
          <ac:spMkLst>
            <pc:docMk/>
            <pc:sldMk cId="3610187117" sldId="299"/>
            <ac:spMk id="7" creationId="{2314815D-DD36-4C3F-A7C0-3C4934EAB934}"/>
          </ac:spMkLst>
        </pc:spChg>
        <pc:spChg chg="add del">
          <ac:chgData name="Sarah Zlatkovic" userId="bc99b2c8722c5ae4" providerId="LiveId" clId="{FFC8AE5A-DF5D-4466-B9EA-4250D1DE8FE9}" dt="2021-01-27T16:40:53.697" v="6713" actId="26606"/>
          <ac:spMkLst>
            <pc:docMk/>
            <pc:sldMk cId="3610187117" sldId="299"/>
            <ac:spMk id="8" creationId="{9DB296F3-DC66-474A-839B-ADE50E6E4786}"/>
          </ac:spMkLst>
        </pc:spChg>
        <pc:spChg chg="add del mod ord">
          <ac:chgData name="Sarah Zlatkovic" userId="bc99b2c8722c5ae4" providerId="LiveId" clId="{FFC8AE5A-DF5D-4466-B9EA-4250D1DE8FE9}" dt="2021-01-27T17:22:55.212" v="7124" actId="26606"/>
          <ac:spMkLst>
            <pc:docMk/>
            <pc:sldMk cId="3610187117" sldId="299"/>
            <ac:spMk id="9" creationId="{57F04EF4-8086-49B7-BE0A-107B29A4D315}"/>
          </ac:spMkLst>
        </pc:spChg>
        <pc:spChg chg="add del">
          <ac:chgData name="Sarah Zlatkovic" userId="bc99b2c8722c5ae4" providerId="LiveId" clId="{FFC8AE5A-DF5D-4466-B9EA-4250D1DE8FE9}" dt="2021-01-27T17:23:53.835" v="7125" actId="26606"/>
          <ac:spMkLst>
            <pc:docMk/>
            <pc:sldMk cId="3610187117" sldId="299"/>
            <ac:spMk id="12" creationId="{16C5FA50-8D52-4617-AF91-5C7B1C8352F1}"/>
          </ac:spMkLst>
        </pc:spChg>
        <pc:spChg chg="add del">
          <ac:chgData name="Sarah Zlatkovic" userId="bc99b2c8722c5ae4" providerId="LiveId" clId="{FFC8AE5A-DF5D-4466-B9EA-4250D1DE8FE9}" dt="2021-01-27T17:22:44.453" v="7123" actId="700"/>
          <ac:spMkLst>
            <pc:docMk/>
            <pc:sldMk cId="3610187117" sldId="299"/>
            <ac:spMk id="13" creationId="{34F059B5-6919-4C8E-981D-BA16D9E6648E}"/>
          </ac:spMkLst>
        </pc:spChg>
        <pc:spChg chg="add del">
          <ac:chgData name="Sarah Zlatkovic" userId="bc99b2c8722c5ae4" providerId="LiveId" clId="{FFC8AE5A-DF5D-4466-B9EA-4250D1DE8FE9}" dt="2021-01-27T17:22:44.453" v="7123" actId="700"/>
          <ac:spMkLst>
            <pc:docMk/>
            <pc:sldMk cId="3610187117" sldId="299"/>
            <ac:spMk id="14" creationId="{F2B38F72-8FC4-4001-8C67-FA6B86DEC767}"/>
          </ac:spMkLst>
        </pc:spChg>
        <pc:spChg chg="add del">
          <ac:chgData name="Sarah Zlatkovic" userId="bc99b2c8722c5ae4" providerId="LiveId" clId="{FFC8AE5A-DF5D-4466-B9EA-4250D1DE8FE9}" dt="2021-01-27T17:23:53.835" v="7125" actId="26606"/>
          <ac:spMkLst>
            <pc:docMk/>
            <pc:sldMk cId="3610187117" sldId="299"/>
            <ac:spMk id="16" creationId="{E223798C-12AD-4B0C-A50C-D676347D67CF}"/>
          </ac:spMkLst>
        </pc:spChg>
        <pc:spChg chg="add mod">
          <ac:chgData name="Sarah Zlatkovic" userId="bc99b2c8722c5ae4" providerId="LiveId" clId="{FFC8AE5A-DF5D-4466-B9EA-4250D1DE8FE9}" dt="2021-01-27T17:25:15.630" v="7164" actId="1076"/>
          <ac:spMkLst>
            <pc:docMk/>
            <pc:sldMk cId="3610187117" sldId="299"/>
            <ac:spMk id="17" creationId="{240335E7-EB29-4504-8002-247824B4B09A}"/>
          </ac:spMkLst>
        </pc:spChg>
        <pc:spChg chg="add">
          <ac:chgData name="Sarah Zlatkovic" userId="bc99b2c8722c5ae4" providerId="LiveId" clId="{FFC8AE5A-DF5D-4466-B9EA-4250D1DE8FE9}" dt="2021-01-27T17:23:53.835" v="7125" actId="26606"/>
          <ac:spMkLst>
            <pc:docMk/>
            <pc:sldMk cId="3610187117" sldId="299"/>
            <ac:spMk id="21" creationId="{026A84AF-6F58-471A-BF1F-10D8C03511C4}"/>
          </ac:spMkLst>
        </pc:spChg>
        <pc:picChg chg="add mod modCrop">
          <ac:chgData name="Sarah Zlatkovic" userId="bc99b2c8722c5ae4" providerId="LiveId" clId="{FFC8AE5A-DF5D-4466-B9EA-4250D1DE8FE9}" dt="2021-01-27T17:25:11.539" v="7163" actId="732"/>
          <ac:picMkLst>
            <pc:docMk/>
            <pc:sldMk cId="3610187117" sldId="299"/>
            <ac:picMk id="4" creationId="{2ADF66EE-B3B1-4C26-B037-6EDF578DEFB5}"/>
          </ac:picMkLst>
        </pc:picChg>
        <pc:picChg chg="add del">
          <ac:chgData name="Sarah Zlatkovic" userId="bc99b2c8722c5ae4" providerId="LiveId" clId="{FFC8AE5A-DF5D-4466-B9EA-4250D1DE8FE9}" dt="2021-01-27T16:40:53.697" v="6713" actId="26606"/>
          <ac:picMkLst>
            <pc:docMk/>
            <pc:sldMk cId="3610187117" sldId="299"/>
            <ac:picMk id="11" creationId="{54DDEBDD-D8BD-41A6-8A0D-B00E3768B0F9}"/>
          </ac:picMkLst>
        </pc:picChg>
      </pc:sldChg>
      <pc:sldChg chg="addSp delSp modSp new mod setBg chgLayout">
        <pc:chgData name="Sarah Zlatkovic" userId="bc99b2c8722c5ae4" providerId="LiveId" clId="{FFC8AE5A-DF5D-4466-B9EA-4250D1DE8FE9}" dt="2021-01-27T17:24:41.877" v="7149" actId="113"/>
        <pc:sldMkLst>
          <pc:docMk/>
          <pc:sldMk cId="732130396" sldId="300"/>
        </pc:sldMkLst>
        <pc:spChg chg="del">
          <ac:chgData name="Sarah Zlatkovic" userId="bc99b2c8722c5ae4" providerId="LiveId" clId="{FFC8AE5A-DF5D-4466-B9EA-4250D1DE8FE9}" dt="2021-01-27T16:47:30.378" v="6742" actId="478"/>
          <ac:spMkLst>
            <pc:docMk/>
            <pc:sldMk cId="732130396" sldId="300"/>
            <ac:spMk id="2" creationId="{6401C3B6-EBFA-41AB-82BA-331FE3E1BDD4}"/>
          </ac:spMkLst>
        </pc:spChg>
        <pc:spChg chg="del">
          <ac:chgData name="Sarah Zlatkovic" userId="bc99b2c8722c5ae4" providerId="LiveId" clId="{FFC8AE5A-DF5D-4466-B9EA-4250D1DE8FE9}" dt="2021-01-27T16:47:00.034" v="6741" actId="931"/>
          <ac:spMkLst>
            <pc:docMk/>
            <pc:sldMk cId="732130396" sldId="300"/>
            <ac:spMk id="3" creationId="{97C85F85-35B9-4B2E-9AC2-20A2C24BA4C0}"/>
          </ac:spMkLst>
        </pc:spChg>
        <pc:spChg chg="add mod ord">
          <ac:chgData name="Sarah Zlatkovic" userId="bc99b2c8722c5ae4" providerId="LiveId" clId="{FFC8AE5A-DF5D-4466-B9EA-4250D1DE8FE9}" dt="2021-01-27T17:24:41.877" v="7149" actId="113"/>
          <ac:spMkLst>
            <pc:docMk/>
            <pc:sldMk cId="732130396" sldId="300"/>
            <ac:spMk id="6" creationId="{202E3208-9A47-45AD-80DE-0740FD6D511B}"/>
          </ac:spMkLst>
        </pc:spChg>
        <pc:spChg chg="add mod">
          <ac:chgData name="Sarah Zlatkovic" userId="bc99b2c8722c5ae4" providerId="LiveId" clId="{FFC8AE5A-DF5D-4466-B9EA-4250D1DE8FE9}" dt="2021-01-27T16:50:07.629" v="6778" actId="207"/>
          <ac:spMkLst>
            <pc:docMk/>
            <pc:sldMk cId="732130396" sldId="300"/>
            <ac:spMk id="7" creationId="{FF2002A1-FB75-4DBE-B16B-19D3C9E64647}"/>
          </ac:spMkLst>
        </pc:spChg>
        <pc:spChg chg="add mod">
          <ac:chgData name="Sarah Zlatkovic" userId="bc99b2c8722c5ae4" providerId="LiveId" clId="{FFC8AE5A-DF5D-4466-B9EA-4250D1DE8FE9}" dt="2021-01-27T16:54:01.946" v="6798" actId="1076"/>
          <ac:spMkLst>
            <pc:docMk/>
            <pc:sldMk cId="732130396" sldId="300"/>
            <ac:spMk id="8" creationId="{3AC68453-E6A9-41A4-8894-7EC2CA19FFEC}"/>
          </ac:spMkLst>
        </pc:spChg>
        <pc:spChg chg="add">
          <ac:chgData name="Sarah Zlatkovic" userId="bc99b2c8722c5ae4" providerId="LiveId" clId="{FFC8AE5A-DF5D-4466-B9EA-4250D1DE8FE9}" dt="2021-01-27T16:47:59.814" v="6768" actId="26606"/>
          <ac:spMkLst>
            <pc:docMk/>
            <pc:sldMk cId="732130396" sldId="300"/>
            <ac:spMk id="11" creationId="{0E91F5CA-B392-444C-88E3-BF5BAAEBDEB0}"/>
          </ac:spMkLst>
        </pc:spChg>
        <pc:spChg chg="add">
          <ac:chgData name="Sarah Zlatkovic" userId="bc99b2c8722c5ae4" providerId="LiveId" clId="{FFC8AE5A-DF5D-4466-B9EA-4250D1DE8FE9}" dt="2021-01-27T16:47:59.814" v="6768" actId="26606"/>
          <ac:spMkLst>
            <pc:docMk/>
            <pc:sldMk cId="732130396" sldId="300"/>
            <ac:spMk id="13" creationId="{0459807F-B6FA-44D3-9A53-C55B6B56884A}"/>
          </ac:spMkLst>
        </pc:spChg>
        <pc:spChg chg="add mod">
          <ac:chgData name="Sarah Zlatkovic" userId="bc99b2c8722c5ae4" providerId="LiveId" clId="{FFC8AE5A-DF5D-4466-B9EA-4250D1DE8FE9}" dt="2021-01-27T16:57:03.928" v="6886" actId="14100"/>
          <ac:spMkLst>
            <pc:docMk/>
            <pc:sldMk cId="732130396" sldId="300"/>
            <ac:spMk id="14" creationId="{E25460FD-727C-4D44-9917-426945154955}"/>
          </ac:spMkLst>
        </pc:spChg>
        <pc:spChg chg="add mod">
          <ac:chgData name="Sarah Zlatkovic" userId="bc99b2c8722c5ae4" providerId="LiveId" clId="{FFC8AE5A-DF5D-4466-B9EA-4250D1DE8FE9}" dt="2021-01-27T17:00:26.491" v="7027" actId="20577"/>
          <ac:spMkLst>
            <pc:docMk/>
            <pc:sldMk cId="732130396" sldId="300"/>
            <ac:spMk id="15" creationId="{AB3B4DFD-5D96-4AA0-826D-D271CDCF1CD5}"/>
          </ac:spMkLst>
        </pc:spChg>
        <pc:spChg chg="add del mod">
          <ac:chgData name="Sarah Zlatkovic" userId="bc99b2c8722c5ae4" providerId="LiveId" clId="{FFC8AE5A-DF5D-4466-B9EA-4250D1DE8FE9}" dt="2021-01-27T17:00:39.588" v="7030" actId="14100"/>
          <ac:spMkLst>
            <pc:docMk/>
            <pc:sldMk cId="732130396" sldId="300"/>
            <ac:spMk id="16" creationId="{B5AC7F73-6AE5-43AC-8A8F-73BD35A6C6B0}"/>
          </ac:spMkLst>
        </pc:spChg>
        <pc:picChg chg="add mod ord">
          <ac:chgData name="Sarah Zlatkovic" userId="bc99b2c8722c5ae4" providerId="LiveId" clId="{FFC8AE5A-DF5D-4466-B9EA-4250D1DE8FE9}" dt="2021-01-27T16:57:01.287" v="6885" actId="1076"/>
          <ac:picMkLst>
            <pc:docMk/>
            <pc:sldMk cId="732130396" sldId="300"/>
            <ac:picMk id="5" creationId="{AF61C7F6-754B-4145-9BB6-E759B9C8427D}"/>
          </ac:picMkLst>
        </pc:picChg>
        <pc:cxnChg chg="add mod">
          <ac:chgData name="Sarah Zlatkovic" userId="bc99b2c8722c5ae4" providerId="LiveId" clId="{FFC8AE5A-DF5D-4466-B9EA-4250D1DE8FE9}" dt="2021-01-27T16:55:04.646" v="6803" actId="14100"/>
          <ac:cxnSpMkLst>
            <pc:docMk/>
            <pc:sldMk cId="732130396" sldId="300"/>
            <ac:cxnSpMk id="10" creationId="{D05C096C-4801-4A35-A82F-EB6860F9F741}"/>
          </ac:cxnSpMkLst>
        </pc:cxnChg>
      </pc:sldChg>
      <pc:sldChg chg="addSp delSp modSp new mod setBg setClrOvrMap">
        <pc:chgData name="Sarah Zlatkovic" userId="bc99b2c8722c5ae4" providerId="LiveId" clId="{FFC8AE5A-DF5D-4466-B9EA-4250D1DE8FE9}" dt="2021-01-27T17:06:27.262" v="7085" actId="122"/>
        <pc:sldMkLst>
          <pc:docMk/>
          <pc:sldMk cId="1416307082" sldId="301"/>
        </pc:sldMkLst>
        <pc:spChg chg="del">
          <ac:chgData name="Sarah Zlatkovic" userId="bc99b2c8722c5ae4" providerId="LiveId" clId="{FFC8AE5A-DF5D-4466-B9EA-4250D1DE8FE9}" dt="2021-01-27T17:05:06.275" v="7038" actId="478"/>
          <ac:spMkLst>
            <pc:docMk/>
            <pc:sldMk cId="1416307082" sldId="301"/>
            <ac:spMk id="2" creationId="{213252BB-321B-4E2E-AA7F-8457F44EB779}"/>
          </ac:spMkLst>
        </pc:spChg>
        <pc:spChg chg="del">
          <ac:chgData name="Sarah Zlatkovic" userId="bc99b2c8722c5ae4" providerId="LiveId" clId="{FFC8AE5A-DF5D-4466-B9EA-4250D1DE8FE9}" dt="2021-01-27T17:04:13.371" v="7032"/>
          <ac:spMkLst>
            <pc:docMk/>
            <pc:sldMk cId="1416307082" sldId="301"/>
            <ac:spMk id="3" creationId="{20A0D687-058C-4595-B4B3-0DBD9070316D}"/>
          </ac:spMkLst>
        </pc:spChg>
        <pc:spChg chg="add mod">
          <ac:chgData name="Sarah Zlatkovic" userId="bc99b2c8722c5ae4" providerId="LiveId" clId="{FFC8AE5A-DF5D-4466-B9EA-4250D1DE8FE9}" dt="2021-01-27T17:06:10.674" v="7065" actId="122"/>
          <ac:spMkLst>
            <pc:docMk/>
            <pc:sldMk cId="1416307082" sldId="301"/>
            <ac:spMk id="6" creationId="{E1BDA478-72BE-4F87-ABA2-64C46BAF87D5}"/>
          </ac:spMkLst>
        </pc:spChg>
        <pc:spChg chg="add">
          <ac:chgData name="Sarah Zlatkovic" userId="bc99b2c8722c5ae4" providerId="LiveId" clId="{FFC8AE5A-DF5D-4466-B9EA-4250D1DE8FE9}" dt="2021-01-27T17:05:48.748" v="7045" actId="26606"/>
          <ac:spMkLst>
            <pc:docMk/>
            <pc:sldMk cId="1416307082" sldId="301"/>
            <ac:spMk id="7" creationId="{20586029-32A0-47E5-9AEC-AE3ABA6B94D0}"/>
          </ac:spMkLst>
        </pc:spChg>
        <pc:spChg chg="add del">
          <ac:chgData name="Sarah Zlatkovic" userId="bc99b2c8722c5ae4" providerId="LiveId" clId="{FFC8AE5A-DF5D-4466-B9EA-4250D1DE8FE9}" dt="2021-01-27T17:05:39.364" v="7042" actId="26606"/>
          <ac:spMkLst>
            <pc:docMk/>
            <pc:sldMk cId="1416307082" sldId="301"/>
            <ac:spMk id="9" creationId="{2D0BDB09-5D51-4D9D-8172-9B7904AE870E}"/>
          </ac:spMkLst>
        </pc:spChg>
        <pc:spChg chg="add">
          <ac:chgData name="Sarah Zlatkovic" userId="bc99b2c8722c5ae4" providerId="LiveId" clId="{FFC8AE5A-DF5D-4466-B9EA-4250D1DE8FE9}" dt="2021-01-27T17:05:48.748" v="7045" actId="26606"/>
          <ac:spMkLst>
            <pc:docMk/>
            <pc:sldMk cId="1416307082" sldId="301"/>
            <ac:spMk id="10" creationId="{A9F529C3-C941-49FD-8C67-82F134F64BDB}"/>
          </ac:spMkLst>
        </pc:spChg>
        <pc:spChg chg="add mod">
          <ac:chgData name="Sarah Zlatkovic" userId="bc99b2c8722c5ae4" providerId="LiveId" clId="{FFC8AE5A-DF5D-4466-B9EA-4250D1DE8FE9}" dt="2021-01-27T17:06:27.262" v="7085" actId="122"/>
          <ac:spMkLst>
            <pc:docMk/>
            <pc:sldMk cId="1416307082" sldId="301"/>
            <ac:spMk id="11" creationId="{7F9C5FB8-A820-46CB-A7E3-EB29E3CF27B9}"/>
          </ac:spMkLst>
        </pc:spChg>
        <pc:spChg chg="add del">
          <ac:chgData name="Sarah Zlatkovic" userId="bc99b2c8722c5ae4" providerId="LiveId" clId="{FFC8AE5A-DF5D-4466-B9EA-4250D1DE8FE9}" dt="2021-01-27T17:05:39.364" v="7042" actId="26606"/>
          <ac:spMkLst>
            <pc:docMk/>
            <pc:sldMk cId="1416307082" sldId="301"/>
            <ac:spMk id="12" creationId="{A3BAF07C-C39E-42EB-BB22-8D46691D9735}"/>
          </ac:spMkLst>
        </pc:spChg>
        <pc:grpChg chg="add del">
          <ac:chgData name="Sarah Zlatkovic" userId="bc99b2c8722c5ae4" providerId="LiveId" clId="{FFC8AE5A-DF5D-4466-B9EA-4250D1DE8FE9}" dt="2021-01-27T17:05:39.364" v="7042" actId="26606"/>
          <ac:grpSpMkLst>
            <pc:docMk/>
            <pc:sldMk cId="1416307082" sldId="301"/>
            <ac:grpSpMk id="14" creationId="{D8E9CF54-0466-4261-9E62-0249E60E1886}"/>
          </ac:grpSpMkLst>
        </pc:grpChg>
        <pc:picChg chg="add mod ord">
          <ac:chgData name="Sarah Zlatkovic" userId="bc99b2c8722c5ae4" providerId="LiveId" clId="{FFC8AE5A-DF5D-4466-B9EA-4250D1DE8FE9}" dt="2021-01-27T17:05:48.748" v="7045" actId="26606"/>
          <ac:picMkLst>
            <pc:docMk/>
            <pc:sldMk cId="1416307082" sldId="301"/>
            <ac:picMk id="4" creationId="{003BA6B5-E960-4FD2-9CB7-1D50F5963ACB}"/>
          </ac:picMkLst>
        </pc:picChg>
        <pc:picChg chg="add mod">
          <ac:chgData name="Sarah Zlatkovic" userId="bc99b2c8722c5ae4" providerId="LiveId" clId="{FFC8AE5A-DF5D-4466-B9EA-4250D1DE8FE9}" dt="2021-01-27T17:05:48.748" v="7045" actId="26606"/>
          <ac:picMkLst>
            <pc:docMk/>
            <pc:sldMk cId="1416307082" sldId="301"/>
            <ac:picMk id="5" creationId="{E3B86C04-C477-4615-BE7A-58EC25ECB8B7}"/>
          </ac:picMkLst>
        </pc:picChg>
        <pc:cxnChg chg="add">
          <ac:chgData name="Sarah Zlatkovic" userId="bc99b2c8722c5ae4" providerId="LiveId" clId="{FFC8AE5A-DF5D-4466-B9EA-4250D1DE8FE9}" dt="2021-01-27T17:05:48.748" v="7045" actId="26606"/>
          <ac:cxnSpMkLst>
            <pc:docMk/>
            <pc:sldMk cId="1416307082" sldId="301"/>
            <ac:cxnSpMk id="8" creationId="{8C730EAB-A532-4295-A302-FB4B90DB9F5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B7410-D748-45EB-917D-74B252D29625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FE4E9-C9B1-402B-BA16-1662B50F6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785A9245-14BC-46F3-9F0C-B2B72A9824F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30AAB105-F82F-4E7A-8C7C-DCB391359205}" type="slidenum">
              <a:rPr lang="sl-SI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3</a:t>
            </a:fld>
            <a:endParaRPr lang="sl-SI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EC479BBC-00E0-C714-F354-D00747771A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888AA4D7-EABD-6AA2-590A-8DBF56D54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104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785A9245-14BC-46F3-9F0C-B2B72A9824F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30AAB105-F82F-4E7A-8C7C-DCB391359205}" type="slidenum">
              <a:rPr lang="sl-SI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4</a:t>
            </a:fld>
            <a:endParaRPr lang="sl-SI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EC479BBC-00E0-C714-F354-D00747771A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888AA4D7-EABD-6AA2-590A-8DBF56D54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1C3172-42F5-4CE5-99A4-2A9BF558B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C18FE0A-A3F1-430D-BCED-F2F46C5B2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8117048-0CE4-45FF-9BEC-4A1283B6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14F-EAEC-4614-8979-9CD45ACE357A}" type="datetimeFigureOut">
              <a:rPr lang="sl-SI" smtClean="0"/>
              <a:t>29. 03. 2023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3799739-3C27-4C99-8FAE-B57D2D27E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7A0DD1C-A0A5-48AB-8C77-F172B68E8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3616-C3E2-4AAA-99E0-DF6E23FAF88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9191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23A084-4F7A-4FE3-A2B7-633E6A8F9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1E12AD60-5FE8-415E-936D-92243AC7C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741739D-D8FA-49F2-B9C4-18D06F79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14F-EAEC-4614-8979-9CD45ACE357A}" type="datetimeFigureOut">
              <a:rPr lang="sl-SI" smtClean="0"/>
              <a:t>29. 03. 2023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904A567-798C-47D5-BE25-FD84BE43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288C264-8B9C-422E-BF7F-A76F4DDE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3616-C3E2-4AAA-99E0-DF6E23FAF88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518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268910BD-AF78-4DC9-88A8-6331212EC5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F9B50EA-618A-476D-A442-79EF2C7CA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08B2404-87BF-4182-8ADD-2767F3686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14F-EAEC-4614-8979-9CD45ACE357A}" type="datetimeFigureOut">
              <a:rPr lang="sl-SI" smtClean="0"/>
              <a:t>29. 03. 2023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DC5DD6E-4E12-4A1F-BB33-0BDB8C459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D855BFB-301F-49C0-A3EA-A7C6A731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3616-C3E2-4AAA-99E0-DF6E23FAF88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82252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7F454D-CE3B-4EB2-A1A2-E757DA752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F1D938B-19E3-4A29-A087-F1E5DE1B9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2E96FF8-F965-4C88-A873-161417EB1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14F-EAEC-4614-8979-9CD45ACE357A}" type="datetimeFigureOut">
              <a:rPr lang="sl-SI" smtClean="0"/>
              <a:t>29. 03. 2023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49CC75B-37D8-40C6-9C45-5F3639A92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D146414-79A3-4B0F-A2B1-39BEF960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3616-C3E2-4AAA-99E0-DF6E23FAF88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908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A491B1-EF25-48B5-BC9D-88CA2B05E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BE2DFDB-C864-4431-87C2-E98FFC07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BF46960-AEBF-4C2F-BBD1-CFE2FA39E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14F-EAEC-4614-8979-9CD45ACE357A}" type="datetimeFigureOut">
              <a:rPr lang="sl-SI" smtClean="0"/>
              <a:t>29. 03. 2023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3D94532-F5DC-428F-9B57-30B0E91FB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545BC17-8FE8-4AAA-80E4-C02C0276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3616-C3E2-4AAA-99E0-DF6E23FAF88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1002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D5A1F8-FFFD-451D-AAAF-7F5028906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D33DDB6-712A-4306-A774-FC75F6DB92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BC9AE33-8AF6-43E4-8ECD-F8B9626E0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BD7A8CF-714D-4E20-B5FD-3DBF83805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14F-EAEC-4614-8979-9CD45ACE357A}" type="datetimeFigureOut">
              <a:rPr lang="sl-SI" smtClean="0"/>
              <a:t>29. 03. 2023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15EF11A-65E3-4147-9BEF-1CCB2D06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93048AB-BE36-4A28-A360-E06B4FF76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3616-C3E2-4AAA-99E0-DF6E23FAF88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2728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2AFC41-D3DC-4509-B6B9-E52461964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2503FC4-C0C8-4CEB-A132-502AD0916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991B6F4-6D1F-45D3-8062-CFA2D1F69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A8886339-5A63-426D-A5CF-3F7221CC4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6BC7ECB3-90F9-4AB1-9247-B34EF14F7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AB86D9A5-D9AD-42E7-BF3B-2EA4802EA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14F-EAEC-4614-8979-9CD45ACE357A}" type="datetimeFigureOut">
              <a:rPr lang="sl-SI" smtClean="0"/>
              <a:t>29. 03. 2023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CE1B79E3-CA21-48E4-B2B5-7358FF2E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27CFDB90-1ADB-4524-BF5D-B56D2FAD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3616-C3E2-4AAA-99E0-DF6E23FAF88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04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B7D15A-ED01-4D7F-9221-73272D14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6958A8A0-3FB2-4083-93C3-F519D713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14F-EAEC-4614-8979-9CD45ACE357A}" type="datetimeFigureOut">
              <a:rPr lang="sl-SI" smtClean="0"/>
              <a:t>29. 03. 2023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1AA0C5A-4339-49DA-A48A-B5BA1A05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F2988602-DD11-431C-A004-7B9D81C56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3616-C3E2-4AAA-99E0-DF6E23FAF88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6865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52C6B9AF-B259-4C70-A5DC-2EAF1E174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14F-EAEC-4614-8979-9CD45ACE357A}" type="datetimeFigureOut">
              <a:rPr lang="sl-SI" smtClean="0"/>
              <a:t>29. 03. 2023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84AB95FA-D241-460B-BA1D-45F9D47C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C7121285-AD1D-4B4B-A1C7-F9B9573B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3616-C3E2-4AAA-99E0-DF6E23FAF88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3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D46992-7700-4943-B895-801CB7501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BADC4FB-F3C9-42F3-836E-8C4A39F2A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1142B02-591C-4ED8-833F-27C0C0CA5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4FF3A8C-B0E3-484A-9E5C-B98D40EBD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14F-EAEC-4614-8979-9CD45ACE357A}" type="datetimeFigureOut">
              <a:rPr lang="sl-SI" smtClean="0"/>
              <a:t>29. 03. 2023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26BA9E4C-CA84-4F38-8AC5-F8B6AFA4C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C7FE3F6-4714-4518-9AAB-D73C9757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3616-C3E2-4AAA-99E0-DF6E23FAF88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6511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EEAC65-4E61-4A98-95B4-188966460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DEE14D51-AB67-41B1-A4C0-63EA6AEBE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FFF627D-9AD9-444F-B21B-78FC32E08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8C6BAEF-BF62-4E94-928F-214A26F68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14F-EAEC-4614-8979-9CD45ACE357A}" type="datetimeFigureOut">
              <a:rPr lang="sl-SI" smtClean="0"/>
              <a:t>29. 03. 2023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984EA66-EA42-4942-A596-B7C3CA25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04F0F16-B731-405B-9866-EAF34262F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3616-C3E2-4AAA-99E0-DF6E23FAF88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7497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04F0941A-DEC4-4BC3-B9FE-5B20EB97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72F05BD-0BE2-45BC-B2E7-995DE9AE5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D907811-2482-433E-9CEC-2F6107995E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6D14F-EAEC-4614-8979-9CD45ACE357A}" type="datetimeFigureOut">
              <a:rPr lang="sl-SI" smtClean="0"/>
              <a:t>29. 03. 2023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BCAB30F-54C0-41B8-B4B9-0B86D95961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313A231-28DD-41DE-B89C-BD2CC841A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A3616-C3E2-4AAA-99E0-DF6E23FAF88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965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id="{72E6791E-73ED-7F60-0274-7BAC865DF0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097D33B-40E9-92D9-B26E-93A302BFC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31" y="267114"/>
            <a:ext cx="6956139" cy="3907875"/>
          </a:xfrm>
          <a:prstGeom prst="rect">
            <a:avLst/>
          </a:prstGeom>
        </p:spPr>
      </p:pic>
      <p:pic>
        <p:nvPicPr>
          <p:cNvPr id="9" name="Picture 2" descr="Povezana slika">
            <a:extLst>
              <a:ext uri="{FF2B5EF4-FFF2-40B4-BE49-F238E27FC236}">
                <a16:creationId xmlns:a16="http://schemas.microsoft.com/office/drawing/2014/main" id="{59FE4C83-CC72-9CDC-8717-5217BEF2AB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713" y="1122363"/>
            <a:ext cx="4356100" cy="43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slov 1">
            <a:extLst>
              <a:ext uri="{FF2B5EF4-FFF2-40B4-BE49-F238E27FC236}">
                <a16:creationId xmlns:a16="http://schemas.microsoft.com/office/drawing/2014/main" id="{B72D812A-1D2F-5D0B-33BA-911B0B779260}"/>
              </a:ext>
            </a:extLst>
          </p:cNvPr>
          <p:cNvSpPr txBox="1">
            <a:spLocks/>
          </p:cNvSpPr>
          <p:nvPr/>
        </p:nvSpPr>
        <p:spPr>
          <a:xfrm>
            <a:off x="2319328" y="4913831"/>
            <a:ext cx="4269479" cy="926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6600" b="1" dirty="0">
                <a:solidFill>
                  <a:srgbClr val="FF0000"/>
                </a:solidFill>
              </a:rPr>
              <a:t>OKOSTJE</a:t>
            </a:r>
          </a:p>
        </p:txBody>
      </p:sp>
    </p:spTree>
    <p:extLst>
      <p:ext uri="{BB962C8B-B14F-4D97-AF65-F5344CB8AC3E}">
        <p14:creationId xmlns:p14="http://schemas.microsoft.com/office/powerpoint/2010/main" val="3689039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56B3D974-049A-4247-A0B8-FA3A986A27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13" r="-5973" b="1362"/>
          <a:stretch/>
        </p:blipFill>
        <p:spPr>
          <a:xfrm>
            <a:off x="1881983" y="10"/>
            <a:ext cx="982673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2A111006-4EBA-4841-A1F4-F41352305218}"/>
              </a:ext>
            </a:extLst>
          </p:cNvPr>
          <p:cNvSpPr/>
          <p:nvPr/>
        </p:nvSpPr>
        <p:spPr>
          <a:xfrm>
            <a:off x="7026231" y="6395509"/>
            <a:ext cx="487680" cy="4328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5" name="PoljeZBesedilom 44">
            <a:extLst>
              <a:ext uri="{FF2B5EF4-FFF2-40B4-BE49-F238E27FC236}">
                <a16:creationId xmlns:a16="http://schemas.microsoft.com/office/drawing/2014/main" id="{7EF16F42-8F77-4251-B6A1-ED520736006E}"/>
              </a:ext>
            </a:extLst>
          </p:cNvPr>
          <p:cNvSpPr txBox="1"/>
          <p:nvPr/>
        </p:nvSpPr>
        <p:spPr>
          <a:xfrm>
            <a:off x="5927593" y="5994085"/>
            <a:ext cx="5422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 odebeljenem končnem delu dolgih kosti; celice oblikujejo tanke stebričke med katerimi so votline zapolnjene s rdečim kostnim mozgom.</a:t>
            </a:r>
          </a:p>
        </p:txBody>
      </p:sp>
      <p:sp>
        <p:nvSpPr>
          <p:cNvPr id="47" name="Pravokotnik 46">
            <a:extLst>
              <a:ext uri="{FF2B5EF4-FFF2-40B4-BE49-F238E27FC236}">
                <a16:creationId xmlns:a16="http://schemas.microsoft.com/office/drawing/2014/main" id="{FA70E639-49B2-49F4-B9FA-FBE496BB5CE6}"/>
              </a:ext>
            </a:extLst>
          </p:cNvPr>
          <p:cNvSpPr/>
          <p:nvPr/>
        </p:nvSpPr>
        <p:spPr>
          <a:xfrm>
            <a:off x="4871635" y="6011683"/>
            <a:ext cx="6071190" cy="86273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8" name="PoljeZBesedilom 47">
            <a:extLst>
              <a:ext uri="{FF2B5EF4-FFF2-40B4-BE49-F238E27FC236}">
                <a16:creationId xmlns:a16="http://schemas.microsoft.com/office/drawing/2014/main" id="{648C9247-5DB2-45F6-8D52-7207F7B80737}"/>
              </a:ext>
            </a:extLst>
          </p:cNvPr>
          <p:cNvSpPr txBox="1"/>
          <p:nvPr/>
        </p:nvSpPr>
        <p:spPr>
          <a:xfrm>
            <a:off x="95694" y="1674674"/>
            <a:ext cx="23072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Votel prostor v obliki cevi pri otrocih napolnjen z rdečim kostnim mozgom – krvne celice, pri odraslih z rumenim (maščoba). Pri odraslih krvne celice nastajajo le v ploščatih kosteh (prsnica, rebra, medenica …).</a:t>
            </a:r>
          </a:p>
        </p:txBody>
      </p:sp>
      <p:sp>
        <p:nvSpPr>
          <p:cNvPr id="49" name="Pravokotnik 48">
            <a:extLst>
              <a:ext uri="{FF2B5EF4-FFF2-40B4-BE49-F238E27FC236}">
                <a16:creationId xmlns:a16="http://schemas.microsoft.com/office/drawing/2014/main" id="{1B5609EE-290A-4522-85A2-4219A51CC8B1}"/>
              </a:ext>
            </a:extLst>
          </p:cNvPr>
          <p:cNvSpPr/>
          <p:nvPr/>
        </p:nvSpPr>
        <p:spPr>
          <a:xfrm>
            <a:off x="95694" y="1729615"/>
            <a:ext cx="2307264" cy="3029438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0" name="PoljeZBesedilom 49">
            <a:extLst>
              <a:ext uri="{FF2B5EF4-FFF2-40B4-BE49-F238E27FC236}">
                <a16:creationId xmlns:a16="http://schemas.microsoft.com/office/drawing/2014/main" id="{8DE23C2B-109C-457A-AED3-A2B3712DE309}"/>
              </a:ext>
            </a:extLst>
          </p:cNvPr>
          <p:cNvSpPr txBox="1"/>
          <p:nvPr/>
        </p:nvSpPr>
        <p:spPr>
          <a:xfrm>
            <a:off x="5927593" y="1814083"/>
            <a:ext cx="3030279" cy="120032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/>
              <a:t>Plast čvrstega vezivnega tkiva, skozi njo vstopajo žile v kostno tkivo.</a:t>
            </a:r>
          </a:p>
          <a:p>
            <a:endParaRPr lang="sl-SI" dirty="0"/>
          </a:p>
        </p:txBody>
      </p:sp>
      <p:sp>
        <p:nvSpPr>
          <p:cNvPr id="52" name="Naslov 51">
            <a:extLst>
              <a:ext uri="{FF2B5EF4-FFF2-40B4-BE49-F238E27FC236}">
                <a16:creationId xmlns:a16="http://schemas.microsoft.com/office/drawing/2014/main" id="{808B7638-0AF9-41B6-940A-BD41C2C25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943" y="365125"/>
            <a:ext cx="5741583" cy="1325563"/>
          </a:xfrm>
        </p:spPr>
        <p:txBody>
          <a:bodyPr>
            <a:normAutofit/>
          </a:bodyPr>
          <a:lstStyle/>
          <a:p>
            <a:r>
              <a:rPr lang="sl-SI" b="1" dirty="0"/>
              <a:t>ZGRADBA (DOLGE) KOSTI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D13AF3A-D9F1-FBD3-FDD0-5681C80E8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83" y="242046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12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1833FF6-4500-4094-91F7-F561DBF19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r="21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FD7C769A-442B-405E-9D80-405C6F3362FD}"/>
              </a:ext>
            </a:extLst>
          </p:cNvPr>
          <p:cNvCxnSpPr/>
          <p:nvPr/>
        </p:nvCxnSpPr>
        <p:spPr>
          <a:xfrm flipV="1">
            <a:off x="4535424" y="4364736"/>
            <a:ext cx="975360" cy="377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730284BD-2272-4AE5-B12B-55223C7724A9}"/>
              </a:ext>
            </a:extLst>
          </p:cNvPr>
          <p:cNvCxnSpPr/>
          <p:nvPr/>
        </p:nvCxnSpPr>
        <p:spPr>
          <a:xfrm flipH="1">
            <a:off x="7495953" y="1477926"/>
            <a:ext cx="786810" cy="308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aven puščični povezovalnik 15">
            <a:extLst>
              <a:ext uri="{FF2B5EF4-FFF2-40B4-BE49-F238E27FC236}">
                <a16:creationId xmlns:a16="http://schemas.microsoft.com/office/drawing/2014/main" id="{46575B31-6053-4C8F-9077-517992894442}"/>
              </a:ext>
            </a:extLst>
          </p:cNvPr>
          <p:cNvCxnSpPr/>
          <p:nvPr/>
        </p:nvCxnSpPr>
        <p:spPr>
          <a:xfrm flipH="1" flipV="1">
            <a:off x="6379535" y="2307265"/>
            <a:ext cx="776177" cy="786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aven puščični povezovalnik 17">
            <a:extLst>
              <a:ext uri="{FF2B5EF4-FFF2-40B4-BE49-F238E27FC236}">
                <a16:creationId xmlns:a16="http://schemas.microsoft.com/office/drawing/2014/main" id="{552FCF12-B0A1-403A-A819-8EDFC753678A}"/>
              </a:ext>
            </a:extLst>
          </p:cNvPr>
          <p:cNvCxnSpPr/>
          <p:nvPr/>
        </p:nvCxnSpPr>
        <p:spPr>
          <a:xfrm flipH="1" flipV="1">
            <a:off x="6096000" y="4364736"/>
            <a:ext cx="1729563" cy="760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Slika 1">
            <a:extLst>
              <a:ext uri="{FF2B5EF4-FFF2-40B4-BE49-F238E27FC236}">
                <a16:creationId xmlns:a16="http://schemas.microsoft.com/office/drawing/2014/main" id="{598FE76F-DE97-0767-4A1F-BB9ADAD30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93" y="458614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47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>
            <a:extLst>
              <a:ext uri="{FF2B5EF4-FFF2-40B4-BE49-F238E27FC236}">
                <a16:creationId xmlns:a16="http://schemas.microsoft.com/office/drawing/2014/main" id="{0FE95F09-A13E-4C15-A4C6-9ADCF516A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9958" b="14791"/>
          <a:stretch/>
        </p:blipFill>
        <p:spPr>
          <a:xfrm>
            <a:off x="9633098" y="672377"/>
            <a:ext cx="2374087" cy="133542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2315C81-83FD-4563-83E9-7A0B5B2C7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130" y="1224242"/>
            <a:ext cx="4336883" cy="118411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b="1" dirty="0"/>
              <a:t>Zgradba kompaktne</a:t>
            </a:r>
            <a:br>
              <a:rPr lang="sl-SI" b="1" dirty="0"/>
            </a:br>
            <a:r>
              <a:rPr lang="sl-SI" b="1" dirty="0"/>
              <a:t>kostnine</a:t>
            </a:r>
            <a:endParaRPr lang="en-US" b="1" dirty="0"/>
          </a:p>
        </p:txBody>
      </p:sp>
      <p:sp>
        <p:nvSpPr>
          <p:cNvPr id="21" name="Označba mesta vsebine 2">
            <a:extLst>
              <a:ext uri="{FF2B5EF4-FFF2-40B4-BE49-F238E27FC236}">
                <a16:creationId xmlns:a16="http://schemas.microsoft.com/office/drawing/2014/main" id="{6380A1D5-F2DF-4462-B660-42BD63BC9595}"/>
              </a:ext>
            </a:extLst>
          </p:cNvPr>
          <p:cNvSpPr txBox="1">
            <a:spLocks/>
          </p:cNvSpPr>
          <p:nvPr/>
        </p:nvSpPr>
        <p:spPr>
          <a:xfrm>
            <a:off x="1413735" y="1499879"/>
            <a:ext cx="10707623" cy="3400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endParaRPr lang="en-US" sz="2400" dirty="0"/>
          </a:p>
          <a:p>
            <a:pPr marL="0"/>
            <a:endParaRPr lang="en-US" sz="2400" dirty="0"/>
          </a:p>
          <a:p>
            <a:pPr marL="0"/>
            <a:endParaRPr lang="en-US" sz="2400" dirty="0"/>
          </a:p>
          <a:p>
            <a:pPr marL="0"/>
            <a:endParaRPr lang="en-US" sz="2400" dirty="0"/>
          </a:p>
          <a:p>
            <a:pPr marL="0" indent="0">
              <a:buNone/>
            </a:pPr>
            <a:r>
              <a:rPr lang="en-US" dirty="0"/>
              <a:t>KOSTNO TKIVO 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KOSTNE CELICE/OSTEOCITE </a:t>
            </a:r>
            <a:r>
              <a:rPr lang="en-US" dirty="0"/>
              <a:t>+ </a:t>
            </a:r>
            <a:r>
              <a:rPr lang="en-US" dirty="0">
                <a:solidFill>
                  <a:srgbClr val="7030A0"/>
                </a:solidFill>
              </a:rPr>
              <a:t>MEDCELIČNINA</a:t>
            </a:r>
            <a:r>
              <a:rPr lang="en-US" dirty="0"/>
              <a:t> (TRDNA)</a:t>
            </a:r>
          </a:p>
        </p:txBody>
      </p:sp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1BB66926-7B17-4731-80AB-DE9E631F3452}"/>
              </a:ext>
            </a:extLst>
          </p:cNvPr>
          <p:cNvSpPr txBox="1"/>
          <p:nvPr/>
        </p:nvSpPr>
        <p:spPr>
          <a:xfrm>
            <a:off x="3455581" y="4030829"/>
            <a:ext cx="36257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2800" dirty="0">
                <a:solidFill>
                  <a:schemeClr val="tx1"/>
                </a:solidFill>
              </a:rPr>
              <a:t>Drobne kostne celice so krožno razporejene okoli kanalov. Izločajo medceličnino.</a:t>
            </a:r>
          </a:p>
        </p:txBody>
      </p:sp>
      <p:sp>
        <p:nvSpPr>
          <p:cNvPr id="28" name="PoljeZBesedilom 27">
            <a:extLst>
              <a:ext uri="{FF2B5EF4-FFF2-40B4-BE49-F238E27FC236}">
                <a16:creationId xmlns:a16="http://schemas.microsoft.com/office/drawing/2014/main" id="{CA2C9142-A3F1-4AC5-8047-E753DB858477}"/>
              </a:ext>
            </a:extLst>
          </p:cNvPr>
          <p:cNvSpPr txBox="1"/>
          <p:nvPr/>
        </p:nvSpPr>
        <p:spPr>
          <a:xfrm>
            <a:off x="4953731" y="816862"/>
            <a:ext cx="48487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7030A0"/>
                </a:solidFill>
              </a:rPr>
              <a:t>Organska snov</a:t>
            </a:r>
            <a:r>
              <a:rPr lang="sl-SI" sz="2800" dirty="0"/>
              <a:t> ⅓ – beljakovina kolagen (prožnost)</a:t>
            </a:r>
          </a:p>
          <a:p>
            <a:r>
              <a:rPr lang="sl-SI" sz="2800" dirty="0">
                <a:solidFill>
                  <a:srgbClr val="7030A0"/>
                </a:solidFill>
              </a:rPr>
              <a:t>Anorganska snov </a:t>
            </a:r>
            <a:r>
              <a:rPr lang="sl-SI" sz="2800" dirty="0"/>
              <a:t>⅔</a:t>
            </a:r>
            <a:r>
              <a:rPr lang="sl-SI" sz="2800" dirty="0">
                <a:solidFill>
                  <a:srgbClr val="7030A0"/>
                </a:solidFill>
              </a:rPr>
              <a:t> </a:t>
            </a:r>
            <a:r>
              <a:rPr lang="sl-SI" sz="2800" dirty="0"/>
              <a:t>– kalcijeve, fosforjeve, magnezijeve spojine (trdnost, opora celicam)</a:t>
            </a:r>
          </a:p>
        </p:txBody>
      </p:sp>
      <p:sp>
        <p:nvSpPr>
          <p:cNvPr id="34" name="Oblaček govora: pravokotnik z zaobljenimi vogali 33">
            <a:extLst>
              <a:ext uri="{FF2B5EF4-FFF2-40B4-BE49-F238E27FC236}">
                <a16:creationId xmlns:a16="http://schemas.microsoft.com/office/drawing/2014/main" id="{614C761B-02A7-4BC7-BE31-A5964266C004}"/>
              </a:ext>
            </a:extLst>
          </p:cNvPr>
          <p:cNvSpPr/>
          <p:nvPr/>
        </p:nvSpPr>
        <p:spPr>
          <a:xfrm flipH="1">
            <a:off x="4954192" y="878151"/>
            <a:ext cx="4678906" cy="2190144"/>
          </a:xfrm>
          <a:prstGeom prst="wedgeRoundRectCallou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Oblaček govora: pravokotnik z zaobljenimi vogali 34">
            <a:extLst>
              <a:ext uri="{FF2B5EF4-FFF2-40B4-BE49-F238E27FC236}">
                <a16:creationId xmlns:a16="http://schemas.microsoft.com/office/drawing/2014/main" id="{00E70C01-630C-4DDF-8226-ECD976C78A5C}"/>
              </a:ext>
            </a:extLst>
          </p:cNvPr>
          <p:cNvSpPr/>
          <p:nvPr/>
        </p:nvSpPr>
        <p:spPr>
          <a:xfrm flipV="1">
            <a:off x="3455581" y="3943105"/>
            <a:ext cx="3625702" cy="1924572"/>
          </a:xfrm>
          <a:prstGeom prst="wedgeRoundRectCallou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7" name="Slika 36">
            <a:extLst>
              <a:ext uri="{FF2B5EF4-FFF2-40B4-BE49-F238E27FC236}">
                <a16:creationId xmlns:a16="http://schemas.microsoft.com/office/drawing/2014/main" id="{F14212D9-D364-423D-B851-6F5A44C12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50" y="3730668"/>
            <a:ext cx="4235270" cy="3123512"/>
          </a:xfrm>
          <a:prstGeom prst="rect">
            <a:avLst/>
          </a:prstGeom>
        </p:spPr>
      </p:pic>
      <p:pic>
        <p:nvPicPr>
          <p:cNvPr id="41" name="Slika 40">
            <a:extLst>
              <a:ext uri="{FF2B5EF4-FFF2-40B4-BE49-F238E27FC236}">
                <a16:creationId xmlns:a16="http://schemas.microsoft.com/office/drawing/2014/main" id="{8C93610A-A2F3-48E7-8B28-8122DB433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76" y="4489825"/>
            <a:ext cx="2386346" cy="2119609"/>
          </a:xfrm>
          <a:prstGeom prst="rect">
            <a:avLst/>
          </a:prstGeom>
        </p:spPr>
      </p:pic>
      <p:sp>
        <p:nvSpPr>
          <p:cNvPr id="42" name="Pravokotnik 41">
            <a:extLst>
              <a:ext uri="{FF2B5EF4-FFF2-40B4-BE49-F238E27FC236}">
                <a16:creationId xmlns:a16="http://schemas.microsoft.com/office/drawing/2014/main" id="{4CB188FE-C97C-4E35-8A30-2F30EDA966E2}"/>
              </a:ext>
            </a:extLst>
          </p:cNvPr>
          <p:cNvSpPr/>
          <p:nvPr/>
        </p:nvSpPr>
        <p:spPr>
          <a:xfrm>
            <a:off x="933676" y="4614530"/>
            <a:ext cx="198423" cy="404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FAAF34B-BF2C-66E7-7FB7-7852309CA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39" y="469360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93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, ki vsebuje besede preslikava&#10;&#10;Opis je samodejno ustvarjen">
            <a:extLst>
              <a:ext uri="{FF2B5EF4-FFF2-40B4-BE49-F238E27FC236}">
                <a16:creationId xmlns:a16="http://schemas.microsoft.com/office/drawing/2014/main" id="{EEB2E794-B905-46E2-9979-18E6C68CE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121" y="835626"/>
            <a:ext cx="5439757" cy="5186747"/>
          </a:xfrm>
          <a:prstGeom prst="rect">
            <a:avLst/>
          </a:prstGeom>
        </p:spPr>
      </p:pic>
      <p:cxnSp>
        <p:nvCxnSpPr>
          <p:cNvPr id="8" name="Raven povezovalnik 7">
            <a:extLst>
              <a:ext uri="{FF2B5EF4-FFF2-40B4-BE49-F238E27FC236}">
                <a16:creationId xmlns:a16="http://schemas.microsoft.com/office/drawing/2014/main" id="{8E7E22DA-629F-4C0A-8FC6-77071D28A706}"/>
              </a:ext>
            </a:extLst>
          </p:cNvPr>
          <p:cNvCxnSpPr>
            <a:cxnSpLocks/>
          </p:cNvCxnSpPr>
          <p:nvPr/>
        </p:nvCxnSpPr>
        <p:spPr>
          <a:xfrm flipH="1" flipV="1">
            <a:off x="4267200" y="1499616"/>
            <a:ext cx="759830" cy="86378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74771D62-2273-4ED2-85B3-1B6A39728183}"/>
              </a:ext>
            </a:extLst>
          </p:cNvPr>
          <p:cNvSpPr txBox="1"/>
          <p:nvPr/>
        </p:nvSpPr>
        <p:spPr>
          <a:xfrm>
            <a:off x="3311046" y="1037951"/>
            <a:ext cx="1861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medceličnina</a:t>
            </a:r>
          </a:p>
        </p:txBody>
      </p:sp>
    </p:spTree>
    <p:extLst>
      <p:ext uri="{BB962C8B-B14F-4D97-AF65-F5344CB8AC3E}">
        <p14:creationId xmlns:p14="http://schemas.microsoft.com/office/powerpoint/2010/main" val="3610190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FEFBC45-A706-40C0-8CC6-EF91CE12A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38" y="270290"/>
            <a:ext cx="10515600" cy="950232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Nalepi sliko okostja in s pomočjo učbenika označi in poimenuj vse kosti. </a:t>
            </a:r>
          </a:p>
        </p:txBody>
      </p:sp>
      <p:pic>
        <p:nvPicPr>
          <p:cNvPr id="4" name="Slika 3" descr="Kleurplaat menselijk skelet">
            <a:extLst>
              <a:ext uri="{FF2B5EF4-FFF2-40B4-BE49-F238E27FC236}">
                <a16:creationId xmlns:a16="http://schemas.microsoft.com/office/drawing/2014/main" id="{236C55A8-BC1E-4387-9FF4-70B9C510301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4" r="11284"/>
          <a:stretch/>
        </p:blipFill>
        <p:spPr bwMode="auto">
          <a:xfrm>
            <a:off x="3953354" y="897308"/>
            <a:ext cx="3259295" cy="56904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744158F-FCEB-9434-1034-AE3EF7383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58" y="67430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88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772855C-BDE3-4955-A904-494672DBE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6024073" cy="850477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chemeClr val="bg1"/>
                </a:solidFill>
              </a:rPr>
              <a:t>RAZVOJ KOSTI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B289ED5-BED0-49A9-BF56-ED6EFD5EB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26" y="1248155"/>
            <a:ext cx="11100816" cy="5366580"/>
          </a:xfrm>
        </p:spPr>
        <p:txBody>
          <a:bodyPr anchor="ctr">
            <a:noAutofit/>
          </a:bodyPr>
          <a:lstStyle/>
          <a:p>
            <a:endParaRPr lang="sl-SI" dirty="0"/>
          </a:p>
          <a:p>
            <a:r>
              <a:rPr lang="sl-SI" sz="2400" dirty="0">
                <a:solidFill>
                  <a:schemeClr val="bg1"/>
                </a:solidFill>
              </a:rPr>
              <a:t>Zasnova in razvoj se začne pri zarodku. Človeško okostje je ob rojstvu                        </a:t>
            </a:r>
            <a:r>
              <a:rPr lang="sl-SI" sz="2400" dirty="0"/>
              <a:t>sestavljeno iz več kot 300 kosti, odrasel človek jih ima 208 kosti (zaraščanje).</a:t>
            </a:r>
          </a:p>
          <a:p>
            <a:r>
              <a:rPr lang="sl-SI" sz="2400" dirty="0"/>
              <a:t>Območje, kjer otroška kost še raste je </a:t>
            </a:r>
            <a:r>
              <a:rPr lang="sl-SI" sz="2400" b="1" dirty="0"/>
              <a:t>RASTNI HRUSTANEC - </a:t>
            </a:r>
            <a:r>
              <a:rPr lang="sl-SI" sz="2400" dirty="0"/>
              <a:t>omogoča rast kosti</a:t>
            </a:r>
            <a:r>
              <a:rPr lang="sl-SI" sz="2400" b="1" dirty="0"/>
              <a:t> </a:t>
            </a:r>
            <a:r>
              <a:rPr lang="sl-SI" sz="2400" dirty="0"/>
              <a:t>(in je v sredini dolgih kosti, na meji med osrednjim delom kosti in njenim okrajkom), ko se rast konča le tega ni več (18. – 25. leta; prsnica, ključnica).</a:t>
            </a:r>
          </a:p>
          <a:p>
            <a:r>
              <a:rPr lang="sl-SI" sz="2400" b="1" dirty="0"/>
              <a:t>ZAKOSTENEVANJE/OSIFIKACIJA </a:t>
            </a:r>
            <a:r>
              <a:rPr lang="sl-SI" sz="2400" dirty="0"/>
              <a:t>kosti poteka do odrasle dobe =&gt; hrustanec se nadomešča s kostnim tkivom.</a:t>
            </a:r>
          </a:p>
          <a:p>
            <a:r>
              <a:rPr lang="sl-SI" sz="2400" dirty="0">
                <a:sym typeface="Wingdings" panose="05000000000000000000" pitchFamily="2" charset="2"/>
              </a:rPr>
              <a:t>Do 20 leta se rast kosti konča, potem pridobivajo kosti le še trdnost.</a:t>
            </a:r>
            <a:endParaRPr lang="sl-SI" sz="2400" dirty="0"/>
          </a:p>
          <a:p>
            <a:r>
              <a:rPr lang="sl-SI" sz="2400" dirty="0"/>
              <a:t>Kostno tkivo je živo vse življenje =&gt; ves čas drobna razgradnja in ponovna tvorba. Z</a:t>
            </a:r>
            <a:r>
              <a:rPr lang="sl-SI" sz="2400" dirty="0">
                <a:sym typeface="Wingdings" panose="05000000000000000000" pitchFamily="2" charset="2"/>
              </a:rPr>
              <a:t> leti pa se upočasni. Pri starejših ljudeh postanejo krhke in se hitro zlomijo.</a:t>
            </a:r>
            <a:endParaRPr lang="sl-SI" sz="2400" dirty="0"/>
          </a:p>
          <a:p>
            <a:r>
              <a:rPr lang="sl-SI" sz="2400" dirty="0"/>
              <a:t>Na rast vpliva: količina kalcija, fosforja, vitamina D (C, A) =&gt; uravnava presnova kalcija in fosforja v kosteh, delovanje hormonskih žlez 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25DD74C-B6AC-3435-1030-9ED8C21CD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318" y="347471"/>
            <a:ext cx="2262698" cy="165297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4972D38-CEC4-DA7A-A021-80E13CD63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83" y="242046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26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Najdaljša kost v telesu je </a:t>
            </a:r>
            <a:r>
              <a:rPr lang="sl-SI" dirty="0" err="1"/>
              <a:t>stegneninca</a:t>
            </a:r>
            <a:r>
              <a:rPr lang="sl-SI" dirty="0"/>
              <a:t>, najmanjše so v srednjem ušesu (kladivce, nakovalce in stremence).</a:t>
            </a:r>
          </a:p>
          <a:p>
            <a:r>
              <a:rPr lang="sl-SI" dirty="0"/>
              <a:t>Okostje daje telesu oporo, obliko, sodelujejo pri gibanju, varujejo notranje organe in skladišči mineralne snovi. V nekaterih kosteh nastajajo tudi rdeče krvne celice. </a:t>
            </a:r>
          </a:p>
          <a:p>
            <a:r>
              <a:rPr lang="sl-SI" dirty="0"/>
              <a:t>V drugi polovici pubertete se razvijejo spremembe v kosteh. Fantom se razvije močnejši ramesnski sklep, pri dekletih se ob odraslosti oblikujejo širši boki</a:t>
            </a:r>
          </a:p>
          <a:p>
            <a:r>
              <a:rPr lang="sl-SI" dirty="0"/>
              <a:t>Kostno tkivo se lahko spreminja in prilagaja (odvisno od uporabe).</a:t>
            </a:r>
          </a:p>
          <a:p>
            <a:endParaRPr lang="sl-SI" dirty="0"/>
          </a:p>
        </p:txBody>
      </p:sp>
      <p:pic>
        <p:nvPicPr>
          <p:cNvPr id="1026" name="Picture 2" descr="María J. Díaz Candamio na Twitteru: &quot;The three tiny bones (ossicles) in the  middle ear malleus incus stapes via med.base https://t.co/RJ4o8opJAt&quot; /  Twitter">
            <a:extLst>
              <a:ext uri="{FF2B5EF4-FFF2-40B4-BE49-F238E27FC236}">
                <a16:creationId xmlns:a16="http://schemas.microsoft.com/office/drawing/2014/main" id="{BB1BDAD1-BD51-4C69-8EB8-D9CC4EFB8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1" b="32222"/>
          <a:stretch/>
        </p:blipFill>
        <p:spPr bwMode="auto">
          <a:xfrm>
            <a:off x="7904730" y="188597"/>
            <a:ext cx="4102214" cy="156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6263A0A-B24C-4BBE-D650-8912E2379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83" y="242046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3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7D8FFA6-D25D-4562-9798-AD8A2F9DB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53" r="3476" b="1"/>
          <a:stretch/>
        </p:blipFill>
        <p:spPr>
          <a:xfrm>
            <a:off x="470039" y="905853"/>
            <a:ext cx="6239099" cy="5349668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6121853B-0CEF-402A-BF1C-B54CC8C5B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r="1797"/>
          <a:stretch/>
        </p:blipFill>
        <p:spPr bwMode="auto">
          <a:xfrm>
            <a:off x="7839729" y="1"/>
            <a:ext cx="419377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197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D85313A-434B-4579-8A7B-9CD096B3C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chemeClr val="bg1"/>
                </a:solidFill>
              </a:rPr>
              <a:t>OSNI SKELET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B75C628-1A70-44C6-B608-63E2535E5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1" t="-1" r="-1" b="7317"/>
          <a:stretch/>
        </p:blipFill>
        <p:spPr>
          <a:xfrm>
            <a:off x="542546" y="2516777"/>
            <a:ext cx="7341770" cy="3993752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4962E84-ADA2-45BA-B06D-382D4F5B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7" y="2516777"/>
            <a:ext cx="4102607" cy="4188823"/>
          </a:xfrm>
        </p:spPr>
        <p:txBody>
          <a:bodyPr anchor="ctr">
            <a:normAutofit/>
          </a:bodyPr>
          <a:lstStyle/>
          <a:p>
            <a:r>
              <a:rPr lang="sl-SI" dirty="0"/>
              <a:t>Lobanja, hrbtenica in prsni koš tvorijo OSNI SKELET.</a:t>
            </a:r>
          </a:p>
          <a:p>
            <a:pPr lvl="1"/>
            <a:r>
              <a:rPr lang="sl-SI" sz="2800" dirty="0"/>
              <a:t>Oblikuje telesno os.</a:t>
            </a:r>
          </a:p>
          <a:p>
            <a:pPr lvl="1"/>
            <a:r>
              <a:rPr lang="sl-SI" sz="2800" dirty="0"/>
              <a:t>Podpira glavo in trup =&gt; vzdržuje pokončno držo.</a:t>
            </a:r>
          </a:p>
          <a:p>
            <a:pPr lvl="1"/>
            <a:r>
              <a:rPr lang="sl-SI" sz="2800" dirty="0"/>
              <a:t>Ščiti osrednje živčevje, organe trupa.</a:t>
            </a:r>
          </a:p>
          <a:p>
            <a:pPr lvl="1"/>
            <a:endParaRPr lang="sl-SI" sz="2200" dirty="0"/>
          </a:p>
          <a:p>
            <a:pPr lvl="1"/>
            <a:endParaRPr lang="sl-SI" sz="2200" dirty="0"/>
          </a:p>
        </p:txBody>
      </p:sp>
    </p:spTree>
    <p:extLst>
      <p:ext uri="{BB962C8B-B14F-4D97-AF65-F5344CB8AC3E}">
        <p14:creationId xmlns:p14="http://schemas.microsoft.com/office/powerpoint/2010/main" val="22080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8FD74D4-C0F3-4E5B-9628-885593F0B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1FD8B49-A876-41CC-BC26-8AD84F541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864" y="891539"/>
            <a:ext cx="4898135" cy="1346693"/>
          </a:xfrm>
        </p:spPr>
        <p:txBody>
          <a:bodyPr>
            <a:normAutofit/>
          </a:bodyPr>
          <a:lstStyle/>
          <a:p>
            <a:r>
              <a:rPr lang="sl-SI" b="1" dirty="0"/>
              <a:t>Kosti glave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4FA8EC-281F-4A47-AF2E-9F85F2AAB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8368B21-99F1-4A80-BC69-2C926C93F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" r="-1" b="-1"/>
          <a:stretch/>
        </p:blipFill>
        <p:spPr bwMode="auto">
          <a:xfrm>
            <a:off x="5527369" y="432630"/>
            <a:ext cx="6664631" cy="5992740"/>
          </a:xfrm>
          <a:prstGeom prst="rect">
            <a:avLst/>
          </a:prstGeom>
          <a:noFill/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94A5624-1A96-4CEF-AFEA-F4F003FD8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64" y="2399100"/>
            <a:ext cx="4878978" cy="3645084"/>
          </a:xfrm>
        </p:spPr>
        <p:txBody>
          <a:bodyPr>
            <a:normAutofit/>
          </a:bodyPr>
          <a:lstStyle/>
          <a:p>
            <a:r>
              <a:rPr lang="sl-SI" dirty="0"/>
              <a:t>Ščiti možgane</a:t>
            </a:r>
          </a:p>
          <a:p>
            <a:r>
              <a:rPr lang="sl-SI" dirty="0"/>
              <a:t>Varuje organe za vid, voh, sluh</a:t>
            </a:r>
          </a:p>
          <a:p>
            <a:r>
              <a:rPr lang="sl-SI" dirty="0"/>
              <a:t>Tvori odprtini za sprejem hrane in zraka</a:t>
            </a:r>
          </a:p>
          <a:p>
            <a:endParaRPr lang="sl-SI" dirty="0"/>
          </a:p>
          <a:p>
            <a:r>
              <a:rPr lang="sl-SI" dirty="0"/>
              <a:t>Kosti OBRAZNEGA dela</a:t>
            </a:r>
          </a:p>
          <a:p>
            <a:r>
              <a:rPr lang="sl-SI" dirty="0"/>
              <a:t>Kosti MOŽGANSKEGA dela</a:t>
            </a:r>
          </a:p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B06561E-1752-C7C3-43B7-7C5058632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56" y="164488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8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1B96FA5-633A-40D7-820D-37033006D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</a:rPr>
              <a:t>Ogrodje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živali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C937547A-3099-4889-ADA1-25040AEF4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223" y="295599"/>
            <a:ext cx="2718393" cy="3997637"/>
          </a:xfrm>
          <a:prstGeom prst="rect">
            <a:avLst/>
          </a:prstGeom>
        </p:spPr>
      </p:pic>
      <p:pic>
        <p:nvPicPr>
          <p:cNvPr id="7" name="Slika 6" descr="Slika, ki vsebuje besede besedilo&#10;&#10;Opis je samodejno ustvarjen">
            <a:extLst>
              <a:ext uri="{FF2B5EF4-FFF2-40B4-BE49-F238E27FC236}">
                <a16:creationId xmlns:a16="http://schemas.microsoft.com/office/drawing/2014/main" id="{45B6F0C1-6BB6-420F-96BD-DCBE6B5F6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03" y="307731"/>
            <a:ext cx="2748375" cy="399763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44B5B07-6437-4C7B-9E93-FF16D28B5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56" y="295598"/>
            <a:ext cx="2668422" cy="39976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3">
            <a:extLst>
              <a:ext uri="{FF2B5EF4-FFF2-40B4-BE49-F238E27FC236}">
                <a16:creationId xmlns:a16="http://schemas.microsoft.com/office/drawing/2014/main" id="{0B3BEBFB-5CE8-34EB-B9C7-A8F9F6962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48" y="477749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21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677" y="111249"/>
            <a:ext cx="8794395" cy="660112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6F0B8545-27AC-26BE-ADC1-A4F2E4326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81" y="457939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01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807902E-29EC-4818-8D95-C5C154B40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8466"/>
            <a:ext cx="10515600" cy="5698498"/>
          </a:xfrm>
        </p:spPr>
        <p:txBody>
          <a:bodyPr/>
          <a:lstStyle/>
          <a:p>
            <a:r>
              <a:rPr lang="sl-SI" dirty="0"/>
              <a:t>Kosti lobanje so med seboj povezane s šivi (negibljive povezave).</a:t>
            </a:r>
          </a:p>
          <a:p>
            <a:r>
              <a:rPr lang="sl-SI" dirty="0"/>
              <a:t>Spodnja čeljustnica – edina premična kost (sklep).</a:t>
            </a:r>
          </a:p>
          <a:p>
            <a:pPr algn="l"/>
            <a:r>
              <a:rPr lang="sl-SI" b="0" i="0" dirty="0">
                <a:effectLst/>
              </a:rPr>
              <a:t>Stiki med kostmi ob rojstvu še niso povsem trdni, med njimi je mehko vezivno tkivo (mečave).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7BF88D4-90C0-4E8E-A615-52FCC918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637" y="3580625"/>
            <a:ext cx="1962150" cy="233362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B706F2E2-844F-4C78-8A82-C97BB8F91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11526"/>
            <a:ext cx="6305063" cy="346543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4C6AC5A-04D3-E710-131B-4D76E4A40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96" y="478466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64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AE7B8FF-EA28-4D05-9EE9-ECBFB1EEA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" t="-177" r="2473" b="7065"/>
          <a:stretch/>
        </p:blipFill>
        <p:spPr>
          <a:xfrm>
            <a:off x="58756" y="766634"/>
            <a:ext cx="12074487" cy="53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55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B585C3E-CB0C-4213-A5F0-BCFA2A91B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pPr algn="ctr"/>
            <a:r>
              <a:rPr lang="sl-SI" b="1" dirty="0">
                <a:solidFill>
                  <a:schemeClr val="bg1"/>
                </a:solidFill>
              </a:rPr>
              <a:t>POVEZAVE MED KOSTMI</a:t>
            </a:r>
          </a:p>
        </p:txBody>
      </p:sp>
      <p:cxnSp>
        <p:nvCxnSpPr>
          <p:cNvPr id="38" name="Straight Connector 1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0D7C30F-5818-4EE3-BA62-BC7250BB7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84" y="2121762"/>
            <a:ext cx="5735590" cy="3981323"/>
          </a:xfrm>
        </p:spPr>
        <p:txBody>
          <a:bodyPr>
            <a:no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Povezave med kostmi so sklepi</a:t>
            </a:r>
          </a:p>
          <a:p>
            <a:r>
              <a:rPr lang="sl-SI" u="sng" dirty="0">
                <a:solidFill>
                  <a:schemeClr val="bg1"/>
                </a:solidFill>
              </a:rPr>
              <a:t>PRAVI/GIBLJIVI SKLEPI</a:t>
            </a:r>
          </a:p>
          <a:p>
            <a:r>
              <a:rPr lang="sl-SI" u="sng" dirty="0">
                <a:solidFill>
                  <a:schemeClr val="bg1"/>
                </a:solidFill>
              </a:rPr>
              <a:t>NEPRAVI SKLEPI:</a:t>
            </a:r>
          </a:p>
          <a:p>
            <a:pPr lvl="1"/>
            <a:r>
              <a:rPr lang="sl-SI" sz="2800" u="sng" dirty="0">
                <a:solidFill>
                  <a:schemeClr val="bg1"/>
                </a:solidFill>
              </a:rPr>
              <a:t>Delno gibljivi</a:t>
            </a:r>
            <a:r>
              <a:rPr lang="sl-SI" sz="2800" dirty="0">
                <a:solidFill>
                  <a:schemeClr val="bg1"/>
                </a:solidFill>
              </a:rPr>
              <a:t> – </a:t>
            </a:r>
            <a:r>
              <a:rPr lang="sl-SI" sz="2800" b="1" dirty="0">
                <a:solidFill>
                  <a:schemeClr val="bg1"/>
                </a:solidFill>
              </a:rPr>
              <a:t>hrustančne zveze </a:t>
            </a:r>
            <a:r>
              <a:rPr lang="sl-SI" sz="2800" dirty="0">
                <a:solidFill>
                  <a:schemeClr val="bg1"/>
                </a:solidFill>
              </a:rPr>
              <a:t>(med rebri in prstnico, sramnična zrast), </a:t>
            </a:r>
            <a:r>
              <a:rPr lang="sl-SI" sz="2800" b="1" dirty="0">
                <a:solidFill>
                  <a:schemeClr val="bg1"/>
                </a:solidFill>
              </a:rPr>
              <a:t>medvretenčne ploščice</a:t>
            </a:r>
          </a:p>
          <a:p>
            <a:pPr lvl="1"/>
            <a:r>
              <a:rPr lang="sl-SI" sz="2800" u="sng" dirty="0">
                <a:solidFill>
                  <a:schemeClr val="bg1"/>
                </a:solidFill>
              </a:rPr>
              <a:t>Negibljivi</a:t>
            </a:r>
            <a:r>
              <a:rPr lang="sl-SI" sz="2800" dirty="0">
                <a:solidFill>
                  <a:schemeClr val="bg1"/>
                </a:solidFill>
              </a:rPr>
              <a:t> – </a:t>
            </a:r>
            <a:r>
              <a:rPr lang="sl-SI" sz="2800" b="1" dirty="0">
                <a:solidFill>
                  <a:schemeClr val="bg1"/>
                </a:solidFill>
              </a:rPr>
              <a:t>šivi</a:t>
            </a:r>
            <a:r>
              <a:rPr lang="sl-SI" sz="2800" dirty="0">
                <a:solidFill>
                  <a:schemeClr val="bg1"/>
                </a:solidFill>
              </a:rPr>
              <a:t> med kostmi lobanje (vezivno tkivo), kostni stiki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BFE073E-214A-433E-89DC-53E291D9B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279" y="2635782"/>
            <a:ext cx="4258405" cy="429058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64F9DA8-C192-0764-2BA5-A53A78114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238" y="413405"/>
            <a:ext cx="2842606" cy="212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17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id="{202E3208-9A47-45AD-80DE-0740FD6D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Zgradba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pravega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sklepa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F61C7F6-754B-4145-9BB6-E759B9C84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8" b="3501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FF2002A1-FB75-4DBE-B16B-19D3C9E64647}"/>
              </a:ext>
            </a:extLst>
          </p:cNvPr>
          <p:cNvSpPr txBox="1"/>
          <p:nvPr/>
        </p:nvSpPr>
        <p:spPr>
          <a:xfrm>
            <a:off x="1353312" y="295909"/>
            <a:ext cx="1840992" cy="411227"/>
          </a:xfrm>
          <a:prstGeom prst="rect">
            <a:avLst/>
          </a:prstGeom>
          <a:solidFill>
            <a:srgbClr val="FFFBEF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3AC68453-E6A9-41A4-8894-7EC2CA19FFEC}"/>
              </a:ext>
            </a:extLst>
          </p:cNvPr>
          <p:cNvSpPr txBox="1"/>
          <p:nvPr/>
        </p:nvSpPr>
        <p:spPr>
          <a:xfrm>
            <a:off x="2541181" y="250345"/>
            <a:ext cx="653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Vijaya" panose="020B0502040204020203" pitchFamily="18" charset="0"/>
                <a:cs typeface="Vijaya" panose="020B0502040204020203" pitchFamily="18" charset="0"/>
              </a:rPr>
              <a:t>kost</a:t>
            </a:r>
          </a:p>
        </p:txBody>
      </p:sp>
      <p:cxnSp>
        <p:nvCxnSpPr>
          <p:cNvPr id="10" name="Raven povezovalnik 9">
            <a:extLst>
              <a:ext uri="{FF2B5EF4-FFF2-40B4-BE49-F238E27FC236}">
                <a16:creationId xmlns:a16="http://schemas.microsoft.com/office/drawing/2014/main" id="{D05C096C-4801-4A35-A82F-EB6860F9F741}"/>
              </a:ext>
            </a:extLst>
          </p:cNvPr>
          <p:cNvCxnSpPr>
            <a:cxnSpLocks/>
          </p:cNvCxnSpPr>
          <p:nvPr/>
        </p:nvCxnSpPr>
        <p:spPr>
          <a:xfrm>
            <a:off x="2867743" y="1736835"/>
            <a:ext cx="2522964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E25460FD-727C-4D44-9917-426945154955}"/>
              </a:ext>
            </a:extLst>
          </p:cNvPr>
          <p:cNvSpPr txBox="1"/>
          <p:nvPr/>
        </p:nvSpPr>
        <p:spPr>
          <a:xfrm>
            <a:off x="902207" y="4147110"/>
            <a:ext cx="2957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Iz čvrstega vezivnega tkiv; povezujejo kosti med seboj, utrjujejo sklepe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AB3B4DFD-5D96-4AA0-826D-D271CDCF1CD5}"/>
              </a:ext>
            </a:extLst>
          </p:cNvPr>
          <p:cNvSpPr txBox="1"/>
          <p:nvPr/>
        </p:nvSpPr>
        <p:spPr>
          <a:xfrm>
            <a:off x="10143460" y="2041451"/>
            <a:ext cx="1818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Za drsenje kosti, zmanjša trenje med kostmi =&gt; varuje pred poškodbami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B5AC7F73-6AE5-43AC-8A8F-73BD35A6C6B0}"/>
              </a:ext>
            </a:extLst>
          </p:cNvPr>
          <p:cNvSpPr txBox="1"/>
          <p:nvPr/>
        </p:nvSpPr>
        <p:spPr>
          <a:xfrm>
            <a:off x="8197700" y="3802178"/>
            <a:ext cx="24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Nadaljevanje pokostnice na kosteh, ki se povezujejo s sklepi</a:t>
            </a:r>
          </a:p>
        </p:txBody>
      </p:sp>
    </p:spTree>
    <p:extLst>
      <p:ext uri="{BB962C8B-B14F-4D97-AF65-F5344CB8AC3E}">
        <p14:creationId xmlns:p14="http://schemas.microsoft.com/office/powerpoint/2010/main" val="732130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6">
            <a:extLst>
              <a:ext uri="{FF2B5EF4-FFF2-40B4-BE49-F238E27FC236}">
                <a16:creationId xmlns:a16="http://schemas.microsoft.com/office/drawing/2014/main" id="{2314815D-DD36-4C3F-A7C0-3C4934EAB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l-SI" b="1" dirty="0"/>
              <a:t>Vrste pravih sklepov</a:t>
            </a:r>
            <a:endParaRPr lang="en-US" b="1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2ADF66EE-B3B1-4C26-B037-6EDF578DE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0" r="1520" b="2"/>
          <a:stretch/>
        </p:blipFill>
        <p:spPr>
          <a:xfrm>
            <a:off x="4540103" y="10"/>
            <a:ext cx="7308636" cy="6857990"/>
          </a:xfrm>
          <a:prstGeom prst="rect">
            <a:avLst/>
          </a:prstGeom>
        </p:spPr>
      </p:pic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240335E7-EB29-4504-8002-247824B4B09A}"/>
              </a:ext>
            </a:extLst>
          </p:cNvPr>
          <p:cNvSpPr txBox="1"/>
          <p:nvPr/>
        </p:nvSpPr>
        <p:spPr>
          <a:xfrm>
            <a:off x="9464373" y="6030064"/>
            <a:ext cx="2554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med lopatico in ključnico</a:t>
            </a:r>
          </a:p>
        </p:txBody>
      </p:sp>
    </p:spTree>
    <p:extLst>
      <p:ext uri="{BB962C8B-B14F-4D97-AF65-F5344CB8AC3E}">
        <p14:creationId xmlns:p14="http://schemas.microsoft.com/office/powerpoint/2010/main" val="3610187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588" t="10589" r="15446" b="6397"/>
          <a:stretch/>
        </p:blipFill>
        <p:spPr>
          <a:xfrm>
            <a:off x="1189973" y="-10686"/>
            <a:ext cx="9269259" cy="6873679"/>
          </a:xfrm>
          <a:prstGeom prst="rect">
            <a:avLst/>
          </a:prstGeom>
        </p:spPr>
      </p:pic>
      <p:pic>
        <p:nvPicPr>
          <p:cNvPr id="4" name="Picture 2" descr="Povezana slik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053" y="182872"/>
            <a:ext cx="1331273" cy="14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05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384" t="9274" r="15548" b="7055"/>
          <a:stretch/>
        </p:blipFill>
        <p:spPr>
          <a:xfrm>
            <a:off x="1590806" y="204144"/>
            <a:ext cx="8915382" cy="6653856"/>
          </a:xfrm>
          <a:prstGeom prst="rect">
            <a:avLst/>
          </a:prstGeom>
        </p:spPr>
      </p:pic>
      <p:pic>
        <p:nvPicPr>
          <p:cNvPr id="3" name="Picture 2" descr="Povezana slik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053" y="182872"/>
            <a:ext cx="1331273" cy="14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08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80" t="9931" r="16473" b="8699"/>
          <a:stretch/>
        </p:blipFill>
        <p:spPr>
          <a:xfrm>
            <a:off x="1503123" y="200992"/>
            <a:ext cx="8931058" cy="6559161"/>
          </a:xfrm>
          <a:prstGeom prst="rect">
            <a:avLst/>
          </a:prstGeom>
        </p:spPr>
      </p:pic>
      <p:pic>
        <p:nvPicPr>
          <p:cNvPr id="3" name="Picture 2" descr="Povezana slik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053" y="182872"/>
            <a:ext cx="1331273" cy="14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41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692" t="10096" r="15959" b="7548"/>
          <a:stretch/>
        </p:blipFill>
        <p:spPr>
          <a:xfrm>
            <a:off x="1554953" y="212942"/>
            <a:ext cx="8952920" cy="6645058"/>
          </a:xfrm>
          <a:prstGeom prst="rect">
            <a:avLst/>
          </a:prstGeom>
        </p:spPr>
      </p:pic>
      <p:pic>
        <p:nvPicPr>
          <p:cNvPr id="3" name="Picture 2" descr="Povezana slik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053" y="182872"/>
            <a:ext cx="1331273" cy="14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57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6FCF7328-18A4-703B-66A7-E00F18764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3968" y="75405"/>
            <a:ext cx="8780463" cy="146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650"/>
              </a:spcBef>
            </a:pPr>
            <a:r>
              <a:rPr lang="sl-SI" alt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Samostojno delo: </a:t>
            </a:r>
            <a:r>
              <a:rPr lang="sl-SI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s pomočjo učbenika poskušaj poimenovati kosti na delovnem lističu, ki si ga prejel.</a:t>
            </a: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3EC32FB0-2A1E-5123-6CB5-43AFB45A2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900" y="1728789"/>
            <a:ext cx="7848600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650"/>
              </a:spcBef>
            </a:pPr>
            <a:endParaRPr lang="sl-SI" altLang="en-US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>
              <a:spcBef>
                <a:spcPts val="650"/>
              </a:spcBef>
            </a:pPr>
            <a:endParaRPr lang="sl-SI" altLang="en-US" sz="2400" b="1" dirty="0">
              <a:solidFill>
                <a:srgbClr val="DBF5F9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90580F0F-9439-96F8-0518-E7FBB9FF3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22" y="323378"/>
            <a:ext cx="695004" cy="69500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1B288EA-14CC-FD83-EA4A-2935F95C7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793" y="1321657"/>
            <a:ext cx="1731414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346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103" t="10754" r="14921" b="6687"/>
          <a:stretch/>
        </p:blipFill>
        <p:spPr>
          <a:xfrm>
            <a:off x="1421168" y="128588"/>
            <a:ext cx="8951557" cy="6600825"/>
          </a:xfrm>
          <a:prstGeom prst="rect">
            <a:avLst/>
          </a:prstGeom>
        </p:spPr>
      </p:pic>
      <p:pic>
        <p:nvPicPr>
          <p:cNvPr id="3" name="Picture 2" descr="Povezana slik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053" y="182872"/>
            <a:ext cx="1331273" cy="14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63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234" t="11563" r="16680" b="6687"/>
          <a:stretch/>
        </p:blipFill>
        <p:spPr>
          <a:xfrm>
            <a:off x="1381398" y="142876"/>
            <a:ext cx="8948365" cy="6715124"/>
          </a:xfrm>
          <a:prstGeom prst="rect">
            <a:avLst/>
          </a:prstGeom>
        </p:spPr>
      </p:pic>
      <p:pic>
        <p:nvPicPr>
          <p:cNvPr id="3" name="Picture 2" descr="Povezana slik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053" y="182872"/>
            <a:ext cx="1331273" cy="14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57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6FCF7328-18A4-703B-66A7-E00F18764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84164"/>
            <a:ext cx="8780463" cy="146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650"/>
              </a:spcBef>
            </a:pPr>
            <a:endParaRPr lang="sl-SI" alt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3EC32FB0-2A1E-5123-6CB5-43AFB45A2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900" y="138667"/>
            <a:ext cx="8259763" cy="36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ts val="650"/>
              </a:spcBef>
            </a:pPr>
            <a:r>
              <a:rPr lang="sl-SI" altLang="en-US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Skupaj skušajte poimenovati kosti na sliki.</a:t>
            </a:r>
          </a:p>
          <a:p>
            <a:pPr eaLnBrk="1">
              <a:spcBef>
                <a:spcPts val="650"/>
              </a:spcBef>
            </a:pPr>
            <a:endParaRPr lang="sl-SI" altLang="en-US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eaLnBrk="1">
              <a:spcBef>
                <a:spcPts val="650"/>
              </a:spcBef>
            </a:pPr>
            <a:endParaRPr lang="sl-SI" altLang="en-US" sz="2400" b="1" dirty="0">
              <a:solidFill>
                <a:srgbClr val="DBF5F9"/>
              </a:solidFill>
              <a:latin typeface="Source Sans Pro" panose="020B0503030403020204" pitchFamily="34" charset="0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62163C68-5F18-9CD7-9797-F73BB0818808}"/>
              </a:ext>
            </a:extLst>
          </p:cNvPr>
          <p:cNvSpPr txBox="1"/>
          <p:nvPr/>
        </p:nvSpPr>
        <p:spPr>
          <a:xfrm>
            <a:off x="381000" y="508000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highlight>
                  <a:srgbClr val="FFFF00"/>
                </a:highlight>
              </a:rPr>
              <a:t>REŠITEV</a:t>
            </a:r>
            <a:endParaRPr lang="en-US" b="1" dirty="0">
              <a:highlight>
                <a:srgbClr val="FFFF00"/>
              </a:highligh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3A53F46-BAAA-7821-04B0-9E0EF65C9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523875"/>
            <a:ext cx="8445500" cy="633412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848A2D-849D-48EB-9712-CF698E91F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224" y="379376"/>
            <a:ext cx="6254496" cy="1828800"/>
          </a:xfrm>
        </p:spPr>
        <p:txBody>
          <a:bodyPr>
            <a:normAutofit/>
          </a:bodyPr>
          <a:lstStyle/>
          <a:p>
            <a:pPr algn="ctr"/>
            <a:r>
              <a:rPr lang="sl-SI" b="1" dirty="0"/>
              <a:t>NALOGE OKOSTJA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55077CC-404C-4023-AA4A-C3AEC5B54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224" y="2322576"/>
            <a:ext cx="6874042" cy="4170299"/>
          </a:xfrm>
        </p:spPr>
        <p:txBody>
          <a:bodyPr>
            <a:normAutofit/>
          </a:bodyPr>
          <a:lstStyle/>
          <a:p>
            <a:r>
              <a:rPr lang="sl-SI" dirty="0"/>
              <a:t>Opora, oblika, trdnost telesu</a:t>
            </a:r>
          </a:p>
          <a:p>
            <a:r>
              <a:rPr lang="sl-SI" dirty="0"/>
              <a:t>Sodelovanje pri gibanju</a:t>
            </a:r>
          </a:p>
          <a:p>
            <a:r>
              <a:rPr lang="sl-SI" dirty="0"/>
              <a:t>Varovanje notranjih organov</a:t>
            </a:r>
          </a:p>
          <a:p>
            <a:r>
              <a:rPr lang="sl-SI" dirty="0"/>
              <a:t>Držanje organov na stalnem mestu</a:t>
            </a:r>
          </a:p>
          <a:p>
            <a:r>
              <a:rPr lang="sl-SI" dirty="0"/>
              <a:t>Podpora mehkim tkivom </a:t>
            </a:r>
          </a:p>
          <a:p>
            <a:r>
              <a:rPr lang="sl-SI" dirty="0"/>
              <a:t>Skladiščenje mineralnih snovi (kalcij, fosfor)</a:t>
            </a:r>
          </a:p>
          <a:p>
            <a:r>
              <a:rPr lang="sl-SI" dirty="0"/>
              <a:t>Nastajanje rdečih krvnih celic (kostni mozeg)</a:t>
            </a:r>
          </a:p>
          <a:p>
            <a:r>
              <a:rPr lang="sl-SI" dirty="0"/>
              <a:t>Učinkovito zaznavanje zvoka (slušne koščice)</a:t>
            </a:r>
          </a:p>
          <a:p>
            <a:endParaRPr lang="sl-SI" sz="2400" dirty="0"/>
          </a:p>
        </p:txBody>
      </p:sp>
      <p:pic>
        <p:nvPicPr>
          <p:cNvPr id="4" name="Slika 3" descr="Slika, ki vsebuje besede zvončasta čaša&#10;&#10;Opis je samodejno ustvarjen">
            <a:extLst>
              <a:ext uri="{FF2B5EF4-FFF2-40B4-BE49-F238E27FC236}">
                <a16:creationId xmlns:a16="http://schemas.microsoft.com/office/drawing/2014/main" id="{66BA90F3-12D1-408C-A0B5-0C42F7469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8" r="4777" b="-1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71C9265-C73F-BBE5-9BA8-71A852EF3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22" y="946274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64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FBEFA4-E1DB-48CE-832B-2B4D6B680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sl-SI" b="1" dirty="0"/>
              <a:t>VRSTE KOSTI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E46BD2D-C2B0-42FE-AC04-394729E41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r>
              <a:rPr lang="sl-SI" dirty="0"/>
              <a:t>KRATKE kosti (kosti v zapestju in nartu, petnica)</a:t>
            </a:r>
          </a:p>
          <a:p>
            <a:r>
              <a:rPr lang="sl-SI" dirty="0"/>
              <a:t>DOLGE kosti (stegnenica, nadlahtnica, podlahtnica …)</a:t>
            </a:r>
          </a:p>
          <a:p>
            <a:r>
              <a:rPr lang="sl-SI" dirty="0"/>
              <a:t>PLOŠČATE kosti (medenica, rebra, lopatica …)</a:t>
            </a:r>
          </a:p>
          <a:p>
            <a:r>
              <a:rPr lang="sl-SI" dirty="0"/>
              <a:t>Kosti NEPRAVILNIH OBLIK (vretenca, križnica …)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9FFB6D-03D3-44AC-BBAA-FA8A286C9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"/>
            <a:ext cx="4639056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5596693-1CC9-40F4-801B-0D00F7283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7" t="-1" r="2635" b="4"/>
          <a:stretch/>
        </p:blipFill>
        <p:spPr>
          <a:xfrm>
            <a:off x="7936784" y="645982"/>
            <a:ext cx="3871376" cy="5577837"/>
          </a:xfrm>
          <a:prstGeom prst="rect">
            <a:avLst/>
          </a:prstGeom>
          <a:effectLst/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17DEB73-642F-F195-4625-441B5E10F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65" y="181887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75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A86598-DA2C-41D5-BC0C-E877F8818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CDDD222-51A6-4DA5-B0F2-4B3F109F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7" y="637763"/>
            <a:ext cx="4310698" cy="1550424"/>
          </a:xfrm>
        </p:spPr>
        <p:txBody>
          <a:bodyPr anchor="t">
            <a:normAutofit/>
          </a:bodyPr>
          <a:lstStyle/>
          <a:p>
            <a:r>
              <a:rPr lang="sl-SI" b="1" dirty="0">
                <a:solidFill>
                  <a:schemeClr val="bg1"/>
                </a:solidFill>
              </a:rPr>
              <a:t>DELITEV KOSTI</a:t>
            </a:r>
            <a:r>
              <a:rPr lang="sl-SI" sz="48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557" y="2349392"/>
            <a:ext cx="4572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1614F0E-4A05-4966-8BBA-FF55802D8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57" y="2563821"/>
            <a:ext cx="4296978" cy="3613141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Kosti GLAVE</a:t>
            </a:r>
          </a:p>
          <a:p>
            <a:r>
              <a:rPr lang="sl-SI" dirty="0">
                <a:solidFill>
                  <a:schemeClr val="bg1"/>
                </a:solidFill>
              </a:rPr>
              <a:t>Kosti TRUPA</a:t>
            </a:r>
          </a:p>
          <a:p>
            <a:r>
              <a:rPr lang="sl-SI" dirty="0">
                <a:solidFill>
                  <a:schemeClr val="bg1"/>
                </a:solidFill>
              </a:rPr>
              <a:t>Kosti ZGORNJIH OKONČIN</a:t>
            </a:r>
          </a:p>
          <a:p>
            <a:r>
              <a:rPr lang="sl-SI" dirty="0">
                <a:solidFill>
                  <a:schemeClr val="bg1"/>
                </a:solidFill>
              </a:rPr>
              <a:t>Kosti SPODNJIH OKONČIN</a:t>
            </a:r>
          </a:p>
          <a:p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F16C5A-0D41-47A9-B0A2-9C2AD7A8C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6F0378C-7C5C-4FC7-BC31-1CF0282F8A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778" t="1419" r="8778" b="1041"/>
          <a:stretch/>
        </p:blipFill>
        <p:spPr>
          <a:xfrm>
            <a:off x="7545838" y="88392"/>
            <a:ext cx="3196314" cy="668731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83AF43F-2DEB-C566-2841-DA95E5E9F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82" y="637763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11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nemanje vsebine na zaslonu 5">
            <a:hlinkClick r:id="" action="ppaction://media"/>
            <a:extLst>
              <a:ext uri="{FF2B5EF4-FFF2-40B4-BE49-F238E27FC236}">
                <a16:creationId xmlns:a16="http://schemas.microsoft.com/office/drawing/2014/main" id="{C79AC7CF-DEF3-4F94-AF64-AFBE9FADEB3C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5832" end="1289.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393" y="643467"/>
            <a:ext cx="10129213" cy="5571066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9FC455CB-1272-CCD7-DB43-12DB69BA5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5656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2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ZGRADBA KOSTI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285" y="2570652"/>
            <a:ext cx="10091871" cy="3727904"/>
          </a:xfrm>
        </p:spPr>
        <p:txBody>
          <a:bodyPr>
            <a:normAutofit lnSpcReduction="10000"/>
          </a:bodyPr>
          <a:lstStyle/>
          <a:p>
            <a:r>
              <a:rPr lang="sl-SI" dirty="0"/>
              <a:t>Kostno tkivo (kostne celice (osteocite) in medceličnina; kostne celice so krožno nameščene okoli kanalčkov v kostnem tkivu</a:t>
            </a:r>
            <a:r>
              <a:rPr lang="sl-SI" dirty="0">
                <a:sym typeface="Wingdings" panose="05000000000000000000" pitchFamily="2" charset="2"/>
              </a:rPr>
              <a:t>).</a:t>
            </a:r>
          </a:p>
          <a:p>
            <a:r>
              <a:rPr lang="sl-SI" dirty="0">
                <a:sym typeface="Wingdings" panose="05000000000000000000" pitchFamily="2" charset="2"/>
              </a:rPr>
              <a:t>Organske snovi se kopičijo v medceličnini, te dajejo kostem prožnost med organsko snov pa se nalagajo mineralne snovi </a:t>
            </a:r>
            <a:r>
              <a:rPr lang="sl-SI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(kalcijeve, fosforjeve in magnezijeve soli)</a:t>
            </a:r>
            <a:endParaRPr lang="sl-SI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sl-SI" dirty="0"/>
              <a:t>Trdni neživi del vsebuje kalcij in fosfor. </a:t>
            </a:r>
          </a:p>
          <a:p>
            <a:r>
              <a:rPr lang="sl-SI" dirty="0"/>
              <a:t> v odebeljenem </a:t>
            </a:r>
            <a:r>
              <a:rPr lang="sl-SI" dirty="0">
                <a:sym typeface="Wingdings" panose="05000000000000000000" pitchFamily="2" charset="2"/>
              </a:rPr>
              <a:t>končnem delu/okrajku dolgih kosti je gobasto tkivo (polno luknjiczapolnjuje rdeči kostni mozeg), osrednji del dolgih kosti pa zapolnjuje rumeni kostni mozeg. 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7605BA9-C2E1-44C0-878C-FBBDA0351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554" y="3402"/>
            <a:ext cx="5090445" cy="2423394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9C0FDC98-1D33-4320-AA19-699748344E9F}"/>
              </a:ext>
            </a:extLst>
          </p:cNvPr>
          <p:cNvSpPr txBox="1"/>
          <p:nvPr/>
        </p:nvSpPr>
        <p:spPr>
          <a:xfrm flipH="1">
            <a:off x="8037650" y="0"/>
            <a:ext cx="3923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/>
              <a:t>http://naravoslovje.sers.si/wp-content/uploads/2014/09/OKOSTJE-.pdf</a:t>
            </a:r>
          </a:p>
        </p:txBody>
      </p:sp>
    </p:spTree>
    <p:extLst>
      <p:ext uri="{BB962C8B-B14F-4D97-AF65-F5344CB8AC3E}">
        <p14:creationId xmlns:p14="http://schemas.microsoft.com/office/powerpoint/2010/main" val="27799278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78896e-5e28-434e-a770-15477e9f58a9"/>
  <p:tag name="TEMPPRESENTATIONFILE" val="C:\Users\sarah\AppData\Local\Temp\tmp28CF.tmp"/>
  <p:tag name="TEMPMEDIAFILENAME" val="C:\Users\sarah\AppData\Local\Temp\tmp293D_Snemanje vsebine na zaslonu 5"/>
  <p:tag name="MEDIAFADEDURATION" val="0,2"/>
  <p:tag name="MEDIATRANSPARENCY" val="0,3"/>
  <p:tag name="MEDIACAPTIONSPROMPTED" val="False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4A2FE0665546E4483C5CB3A730EE17A" ma:contentTypeVersion="4" ma:contentTypeDescription="Ustvari nov dokument." ma:contentTypeScope="" ma:versionID="4f2527653e1779529a410e3052bc05d7">
  <xsd:schema xmlns:xsd="http://www.w3.org/2001/XMLSchema" xmlns:xs="http://www.w3.org/2001/XMLSchema" xmlns:p="http://schemas.microsoft.com/office/2006/metadata/properties" xmlns:ns2="d9d1c42c-86bf-4d69-8a26-340ddfc65bc5" targetNamespace="http://schemas.microsoft.com/office/2006/metadata/properties" ma:root="true" ma:fieldsID="813113d1b202bd03210bd9b9e5d9b6b0" ns2:_="">
    <xsd:import namespace="d9d1c42c-86bf-4d69-8a26-340ddfc65b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1c42c-86bf-4d69-8a26-340ddfc65b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6DCD72-FABE-4F4B-BB1C-443FD45378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d1c42c-86bf-4d69-8a26-340ddfc65b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F0318D-8C46-4F16-A79C-C5467CB5AC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40FE21-0B72-497B-83DA-F161FD5D1FB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823</Words>
  <Application>Microsoft Office PowerPoint</Application>
  <PresentationFormat>Širokozaslonsko</PresentationFormat>
  <Paragraphs>87</Paragraphs>
  <Slides>31</Slides>
  <Notes>2</Notes>
  <HiddenSlides>0</HiddenSlides>
  <MMClips>1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Comic Sans MS</vt:lpstr>
      <vt:lpstr>Source Sans Pro</vt:lpstr>
      <vt:lpstr>Times New Roman</vt:lpstr>
      <vt:lpstr>Vijaya</vt:lpstr>
      <vt:lpstr>Officeova tema</vt:lpstr>
      <vt:lpstr>PowerPointova predstavitev</vt:lpstr>
      <vt:lpstr>Ogrodje živali</vt:lpstr>
      <vt:lpstr>PowerPointova predstavitev</vt:lpstr>
      <vt:lpstr>PowerPointova predstavitev</vt:lpstr>
      <vt:lpstr>NALOGE OKOSTJA</vt:lpstr>
      <vt:lpstr>VRSTE KOSTI</vt:lpstr>
      <vt:lpstr>DELITEV KOSTI:</vt:lpstr>
      <vt:lpstr>PowerPointova predstavitev</vt:lpstr>
      <vt:lpstr>ZGRADBA KOSTI</vt:lpstr>
      <vt:lpstr>ZGRADBA (DOLGE) KOSTI</vt:lpstr>
      <vt:lpstr>PowerPointova predstavitev</vt:lpstr>
      <vt:lpstr>Zgradba kompaktne kostnine</vt:lpstr>
      <vt:lpstr>PowerPointova predstavitev</vt:lpstr>
      <vt:lpstr>PowerPointova predstavitev</vt:lpstr>
      <vt:lpstr>RAZVOJ KOSTI</vt:lpstr>
      <vt:lpstr>PowerPointova predstavitev</vt:lpstr>
      <vt:lpstr>PowerPointova predstavitev</vt:lpstr>
      <vt:lpstr>OSNI SKELET</vt:lpstr>
      <vt:lpstr>Kosti glave</vt:lpstr>
      <vt:lpstr>PowerPointova predstavitev</vt:lpstr>
      <vt:lpstr>PowerPointova predstavitev</vt:lpstr>
      <vt:lpstr>PowerPointova predstavitev</vt:lpstr>
      <vt:lpstr>POVEZAVE MED KOSTMI</vt:lpstr>
      <vt:lpstr>Zgradba pravega sklepa</vt:lpstr>
      <vt:lpstr>Vrste pravih sklepov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OKOSTJE</dc:title>
  <dc:creator>Sarah Zlatkovic</dc:creator>
  <cp:lastModifiedBy>Beti Krizaj</cp:lastModifiedBy>
  <cp:revision>8</cp:revision>
  <dcterms:created xsi:type="dcterms:W3CDTF">2021-01-27T15:02:01Z</dcterms:created>
  <dcterms:modified xsi:type="dcterms:W3CDTF">2023-03-29T14:42:48Z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0x010100A4A2FE0665546E4483C5CB3A730EE17A</vt:lpwstr>
  </property>
</Properties>
</file>