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4" r:id="rId8"/>
    <p:sldId id="265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106B-1728-4562-B107-7FE570595E7A}" type="datetimeFigureOut">
              <a:rPr lang="sl-SI" smtClean="0"/>
              <a:t>8. 03. 2023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2D548-A238-458D-AE8C-CF2AC82DAE00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tvslo.si/zabava/zanimivosti/s-simpanzi-se-lahko-igrate-kamen-skarje-list/429938" TargetMode="External"/><Relationship Id="rId7" Type="http://schemas.openxmlformats.org/officeDocument/2006/relationships/hyperlink" Target="http://isciencemag.co.uk/features/the-rise-of-homo-sapiens/" TargetMode="External"/><Relationship Id="rId2" Type="http://schemas.openxmlformats.org/officeDocument/2006/relationships/hyperlink" Target="https://www.irokusplus.si/vsebine/irp-bio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ol.net/novice/svet/ogrozenih-gorskih-goril-v-divjini-prvic-vec-kot-tisoc-469116" TargetMode="External"/><Relationship Id="rId5" Type="http://schemas.openxmlformats.org/officeDocument/2006/relationships/hyperlink" Target="https://wildfor.life/species/orangutan" TargetMode="External"/><Relationship Id="rId4" Type="http://schemas.openxmlformats.org/officeDocument/2006/relationships/hyperlink" Target="https://sl.wikipedia.org/wiki/Gibon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EVOLUCIJA ČLOVEKA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Kaj so primati?</a:t>
            </a:r>
          </a:p>
          <a:p>
            <a:endParaRPr lang="sl-SI" dirty="0"/>
          </a:p>
          <a:p>
            <a:r>
              <a:rPr lang="sl-SI" dirty="0"/>
              <a:t>Katere so osnovne značilnosti primatov?</a:t>
            </a:r>
          </a:p>
          <a:p>
            <a:endParaRPr lang="sl-SI" dirty="0"/>
          </a:p>
          <a:p>
            <a:r>
              <a:rPr lang="sl-SI" dirty="0"/>
              <a:t>Katera vrsta je najbolj sorodna človeku?</a:t>
            </a:r>
          </a:p>
          <a:p>
            <a:endParaRPr lang="sl-SI" dirty="0"/>
          </a:p>
          <a:p>
            <a:r>
              <a:rPr lang="sl-SI" dirty="0"/>
              <a:t>Iz kje </a:t>
            </a:r>
            <a:r>
              <a:rPr lang="sl-SI"/>
              <a:t>izvira sodobni človek?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 IN LITERATURA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hlinkClick r:id="rId2"/>
              </a:rPr>
              <a:t>https://www.irokusplus.si/vsebine/irp-bio9#78</a:t>
            </a:r>
            <a:endParaRPr lang="sl-SI" dirty="0"/>
          </a:p>
          <a:p>
            <a:r>
              <a:rPr lang="sl-SI" dirty="0">
                <a:hlinkClick r:id="rId3"/>
              </a:rPr>
              <a:t>https://www.rtvslo.si/zabava/zanimivosti/s-simpanzi-se-lahko-igrate-kamen-skarje-list/429938</a:t>
            </a:r>
            <a:endParaRPr lang="sl-SI" dirty="0"/>
          </a:p>
          <a:p>
            <a:r>
              <a:rPr lang="sl-SI" dirty="0">
                <a:hlinkClick r:id="rId4"/>
              </a:rPr>
              <a:t>https://sl.wikipedia.org/wiki/Giboni</a:t>
            </a:r>
            <a:endParaRPr lang="sl-SI" dirty="0"/>
          </a:p>
          <a:p>
            <a:r>
              <a:rPr lang="sl-SI" dirty="0">
                <a:hlinkClick r:id="rId5"/>
              </a:rPr>
              <a:t>https://wildfor.life/species/orangutan</a:t>
            </a:r>
            <a:endParaRPr lang="sl-SI" dirty="0"/>
          </a:p>
          <a:p>
            <a:r>
              <a:rPr lang="sl-SI" dirty="0">
                <a:hlinkClick r:id="rId6"/>
              </a:rPr>
              <a:t>https://siol.net/novice/svet/ogrozenih-gorskih-goril-v-divjini-prvic-vec-kot-tisoc-469116</a:t>
            </a:r>
            <a:r>
              <a:rPr lang="sl-SI" dirty="0">
                <a:hlinkClick r:id="rId7"/>
              </a:rPr>
              <a:t>http://isciencemag.co.uk/features/the-rise-of-homo-sapiens/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sl-SI" dirty="0"/>
              <a:t>Pred 65 milijoni let razvil zadnji skupni prednik primatov, med katere uvrščamo tudi človeka</a:t>
            </a:r>
          </a:p>
          <a:p>
            <a:pPr fontAlgn="base"/>
            <a:r>
              <a:rPr lang="sl-SI" dirty="0"/>
              <a:t>Majhni žužkojedi sesalci, ki so živeli na drevesih. Iz njih so se najprej razvili lemurji, kasneje pa še druge skupine primatov.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768997"/>
          </a:xfrm>
        </p:spPr>
        <p:txBody>
          <a:bodyPr/>
          <a:lstStyle/>
          <a:p>
            <a:r>
              <a:rPr lang="sl-SI" dirty="0"/>
              <a:t>Nekatere osnovne značilnosti primatov: gibljivi prsti, ki omogočajo oprijemanje, občutljive blazinice na prstih, nohti in razvitost vida kot najpomembnejšega čuta</a:t>
            </a:r>
          </a:p>
          <a:p>
            <a:endParaRPr lang="sl-SI" dirty="0"/>
          </a:p>
        </p:txBody>
      </p:sp>
      <p:pic>
        <p:nvPicPr>
          <p:cNvPr id="7170" name="Picture 2" descr="Rezultat iskanja slik za prima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496"/>
            <a:ext cx="7620000" cy="3476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 l="26354" t="22461" r="27525" b="10156"/>
          <a:stretch>
            <a:fillRect/>
          </a:stretch>
        </p:blipFill>
        <p:spPr bwMode="auto">
          <a:xfrm>
            <a:off x="428596" y="-66357"/>
            <a:ext cx="8429652" cy="692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697559"/>
          </a:xfrm>
        </p:spPr>
        <p:txBody>
          <a:bodyPr/>
          <a:lstStyle/>
          <a:p>
            <a:r>
              <a:rPr lang="sl-SI" dirty="0"/>
              <a:t>Z analizo DNA so ugotovili, da so človeku najbolj sorodni šimpanzi.</a:t>
            </a:r>
          </a:p>
          <a:p>
            <a:r>
              <a:rPr lang="sl-SI" dirty="0"/>
              <a:t>Zadnji skupni prednik naj bi živel pred 6-7 milijonov let.</a:t>
            </a:r>
          </a:p>
        </p:txBody>
      </p:sp>
      <p:pic>
        <p:nvPicPr>
          <p:cNvPr id="8194" name="Picture 2" descr="Rezultat iskanja slik za ŠIMPAN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643182"/>
            <a:ext cx="6762720" cy="38069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/>
          <a:lstStyle/>
          <a:p>
            <a:r>
              <a:rPr lang="sl-SI" dirty="0"/>
              <a:t>Človeku podobne opice: giboni, orangutani, gorile</a:t>
            </a:r>
          </a:p>
          <a:p>
            <a:endParaRPr lang="sl-SI" dirty="0"/>
          </a:p>
        </p:txBody>
      </p:sp>
      <p:pic>
        <p:nvPicPr>
          <p:cNvPr id="10242" name="Picture 2" descr="Hylobates l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3500462" cy="26253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4" name="Picture 4" descr="Rezultat iskanja slik za orangut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4198721"/>
            <a:ext cx="5341449" cy="26592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6" name="Picture 6" descr="Rezultat iskanja slik za goril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1214422"/>
            <a:ext cx="4214810" cy="2809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ČLOVEČNJAKI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Od odcepitve človeške razvojne veje od šimpanzove je obstajalo več nam sorodnih rodov in vrst: človečnjaki</a:t>
            </a:r>
          </a:p>
          <a:p>
            <a:r>
              <a:rPr lang="sl-SI" dirty="0"/>
              <a:t>Preživela je samo ena: SODOBNI ČLOVEK ali </a:t>
            </a:r>
            <a:r>
              <a:rPr lang="sl-SI" i="1" dirty="0" err="1"/>
              <a:t>Homo</a:t>
            </a:r>
            <a:r>
              <a:rPr lang="sl-SI" i="1" dirty="0"/>
              <a:t> </a:t>
            </a:r>
            <a:r>
              <a:rPr lang="sl-SI" i="1" dirty="0" err="1"/>
              <a:t>Sapiens</a:t>
            </a:r>
            <a:endParaRPr lang="sl-SI" i="1" dirty="0"/>
          </a:p>
        </p:txBody>
      </p:sp>
      <p:pic>
        <p:nvPicPr>
          <p:cNvPr id="11266" name="Picture 2" descr="Rezultat iskanja slik za homo sapiens"/>
          <p:cNvPicPr>
            <a:picLocks noChangeAspect="1" noChangeArrowheads="1"/>
          </p:cNvPicPr>
          <p:nvPr/>
        </p:nvPicPr>
        <p:blipFill>
          <a:blip r:embed="rId2"/>
          <a:srcRect t="13949"/>
          <a:stretch>
            <a:fillRect/>
          </a:stretch>
        </p:blipFill>
        <p:spPr bwMode="auto">
          <a:xfrm>
            <a:off x="1214414" y="4214818"/>
            <a:ext cx="6253202" cy="2643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RAZVOJ ČLOVEKA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Pokončna drža</a:t>
            </a:r>
          </a:p>
          <a:p>
            <a:r>
              <a:rPr lang="sl-SI" dirty="0"/>
              <a:t>Dvonožna hoja</a:t>
            </a:r>
          </a:p>
          <a:p>
            <a:r>
              <a:rPr lang="sl-SI" dirty="0"/>
              <a:t>Krožno žvečenje</a:t>
            </a:r>
          </a:p>
          <a:p>
            <a:r>
              <a:rPr lang="sl-SI" dirty="0"/>
              <a:t>Razvoj možganov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IZVOR SODOBNEGA ČLOVEKA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gozdovih vzhodne Afrike</a:t>
            </a:r>
          </a:p>
          <a:p>
            <a:r>
              <a:rPr lang="sl-SI" dirty="0"/>
              <a:t>V Azijo, nato v Evropo in Avstralijo, kjer je izpodrinil tedaj živeče vrste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261</Words>
  <Application>Microsoft Office PowerPoint</Application>
  <PresentationFormat>Diaprojekcija na zaslonu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Officeova tema</vt:lpstr>
      <vt:lpstr>EVOLUCIJA ČLOVEKA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ČLOVEČNJAKI</vt:lpstr>
      <vt:lpstr>RAZVOJ ČLOVEKA</vt:lpstr>
      <vt:lpstr>IZVOR SODOBNEGA ČLOVEKA</vt:lpstr>
      <vt:lpstr>PowerPointova predstavitev</vt:lpstr>
      <vt:lpstr>VIRI IN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EVOLUCIJA ČLOVEKA</dc:title>
  <dc:creator>tanjaZ</dc:creator>
  <cp:lastModifiedBy>Helena Smrke</cp:lastModifiedBy>
  <cp:revision>2</cp:revision>
  <dcterms:created xsi:type="dcterms:W3CDTF">2020-02-25T18:42:04Z</dcterms:created>
  <dcterms:modified xsi:type="dcterms:W3CDTF">2023-03-08T07:01:19Z</dcterms:modified>
</cp:coreProperties>
</file>