
<file path=[Content_Types].xml><?xml version="1.0" encoding="utf-8"?>
<Types xmlns="http://schemas.openxmlformats.org/package/2006/content-types">
  <Default Extension="png" ContentType="image/png"/>
  <Default Extension="mp3" ContentType="audio/mpe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lstStyle>
            <a:lvl1pPr algn="ctr">
              <a:defRPr sz="6000"/>
            </a:lvl1pPr>
          </a:lstStyle>
          <a:p>
            <a:r>
              <a:rPr lang="sl-SI" smtClean="0"/>
              <a:t>Uredite slog naslova matrice</a:t>
            </a:r>
            <a:endParaRPr lang="sl-SI"/>
          </a:p>
        </p:txBody>
      </p:sp>
      <p:sp>
        <p:nvSpPr>
          <p:cNvPr id="3" name="Podnaslov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smtClean="0"/>
              <a:t>Kliknite, da uredite slog podnaslova matrice</a:t>
            </a:r>
            <a:endParaRPr lang="sl-SI"/>
          </a:p>
        </p:txBody>
      </p:sp>
      <p:sp>
        <p:nvSpPr>
          <p:cNvPr id="4" name="Označba mesta datuma 3"/>
          <p:cNvSpPr>
            <a:spLocks noGrp="1"/>
          </p:cNvSpPr>
          <p:nvPr>
            <p:ph type="dt" sz="half" idx="10"/>
          </p:nvPr>
        </p:nvSpPr>
        <p:spPr/>
        <p:txBody>
          <a:bodyPr/>
          <a:lstStyle/>
          <a:p>
            <a:fld id="{AE30A79B-7596-4A52-A31B-2C686AA67DB1}" type="datetimeFigureOut">
              <a:rPr lang="sl-SI" smtClean="0"/>
              <a:t>28. 11. 2021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C59808D-0CCC-48C5-A1A2-3114C1DC7F7F}" type="slidenum">
              <a:rPr lang="sl-SI" smtClean="0"/>
              <a:t>‹#›</a:t>
            </a:fld>
            <a:endParaRPr lang="sl-SI"/>
          </a:p>
        </p:txBody>
      </p:sp>
    </p:spTree>
    <p:extLst>
      <p:ext uri="{BB962C8B-B14F-4D97-AF65-F5344CB8AC3E}">
        <p14:creationId xmlns:p14="http://schemas.microsoft.com/office/powerpoint/2010/main" val="28464334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navpičnega besedila 2"/>
          <p:cNvSpPr>
            <a:spLocks noGrp="1"/>
          </p:cNvSpPr>
          <p:nvPr>
            <p:ph type="body" orient="vert" idx="1"/>
          </p:nvPr>
        </p:nvSpPr>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AE30A79B-7596-4A52-A31B-2C686AA67DB1}" type="datetimeFigureOut">
              <a:rPr lang="sl-SI" smtClean="0"/>
              <a:t>28. 11. 2021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C59808D-0CCC-48C5-A1A2-3114C1DC7F7F}" type="slidenum">
              <a:rPr lang="sl-SI" smtClean="0"/>
              <a:t>‹#›</a:t>
            </a:fld>
            <a:endParaRPr lang="sl-SI"/>
          </a:p>
        </p:txBody>
      </p:sp>
    </p:spTree>
    <p:extLst>
      <p:ext uri="{BB962C8B-B14F-4D97-AF65-F5344CB8AC3E}">
        <p14:creationId xmlns:p14="http://schemas.microsoft.com/office/powerpoint/2010/main" val="3887149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8724900" y="365125"/>
            <a:ext cx="2628900" cy="5811838"/>
          </a:xfrm>
        </p:spPr>
        <p:txBody>
          <a:bodyPr vert="eaVert"/>
          <a:lstStyle/>
          <a:p>
            <a:r>
              <a:rPr lang="sl-SI" smtClean="0"/>
              <a:t>Uredite slog naslova matrice</a:t>
            </a:r>
            <a:endParaRPr lang="sl-SI"/>
          </a:p>
        </p:txBody>
      </p:sp>
      <p:sp>
        <p:nvSpPr>
          <p:cNvPr id="3" name="Označba mesta navpičnega besedila 2"/>
          <p:cNvSpPr>
            <a:spLocks noGrp="1"/>
          </p:cNvSpPr>
          <p:nvPr>
            <p:ph type="body" orient="vert" idx="1"/>
          </p:nvPr>
        </p:nvSpPr>
        <p:spPr>
          <a:xfrm>
            <a:off x="838200" y="365125"/>
            <a:ext cx="7734300" cy="5811838"/>
          </a:xfrm>
        </p:spPr>
        <p:txBody>
          <a:bodyPr vert="eaVert"/>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AE30A79B-7596-4A52-A31B-2C686AA67DB1}" type="datetimeFigureOut">
              <a:rPr lang="sl-SI" smtClean="0"/>
              <a:t>28. 11. 2021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C59808D-0CCC-48C5-A1A2-3114C1DC7F7F}" type="slidenum">
              <a:rPr lang="sl-SI" smtClean="0"/>
              <a:t>‹#›</a:t>
            </a:fld>
            <a:endParaRPr lang="sl-SI"/>
          </a:p>
        </p:txBody>
      </p:sp>
    </p:spTree>
    <p:extLst>
      <p:ext uri="{BB962C8B-B14F-4D97-AF65-F5344CB8AC3E}">
        <p14:creationId xmlns:p14="http://schemas.microsoft.com/office/powerpoint/2010/main" val="1968186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idx="1"/>
          </p:nvPr>
        </p:nvSpPr>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10"/>
          </p:nvPr>
        </p:nvSpPr>
        <p:spPr/>
        <p:txBody>
          <a:bodyPr/>
          <a:lstStyle/>
          <a:p>
            <a:fld id="{AE30A79B-7596-4A52-A31B-2C686AA67DB1}" type="datetimeFigureOut">
              <a:rPr lang="sl-SI" smtClean="0"/>
              <a:t>28. 11. 2021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C59808D-0CCC-48C5-A1A2-3114C1DC7F7F}" type="slidenum">
              <a:rPr lang="sl-SI" smtClean="0"/>
              <a:t>‹#›</a:t>
            </a:fld>
            <a:endParaRPr lang="sl-SI"/>
          </a:p>
        </p:txBody>
      </p:sp>
    </p:spTree>
    <p:extLst>
      <p:ext uri="{BB962C8B-B14F-4D97-AF65-F5344CB8AC3E}">
        <p14:creationId xmlns:p14="http://schemas.microsoft.com/office/powerpoint/2010/main" val="1156301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spTree>
      <p:nvGrpSpPr>
        <p:cNvPr id="1" name=""/>
        <p:cNvGrpSpPr/>
        <p:nvPr/>
      </p:nvGrpSpPr>
      <p:grpSpPr>
        <a:xfrm>
          <a:off x="0" y="0"/>
          <a:ext cx="0" cy="0"/>
          <a:chOff x="0" y="0"/>
          <a:chExt cx="0" cy="0"/>
        </a:xfrm>
      </p:grpSpPr>
      <p:sp>
        <p:nvSpPr>
          <p:cNvPr id="2" name="Naslov 1"/>
          <p:cNvSpPr>
            <a:spLocks noGrp="1"/>
          </p:cNvSpPr>
          <p:nvPr>
            <p:ph type="title"/>
          </p:nvPr>
        </p:nvSpPr>
        <p:spPr>
          <a:xfrm>
            <a:off x="831850" y="1709738"/>
            <a:ext cx="10515600" cy="2852737"/>
          </a:xfrm>
        </p:spPr>
        <p:txBody>
          <a:bodyPr anchor="b"/>
          <a:lstStyle>
            <a:lvl1pPr>
              <a:defRPr sz="6000"/>
            </a:lvl1pPr>
          </a:lstStyle>
          <a:p>
            <a:r>
              <a:rPr lang="sl-SI" smtClean="0"/>
              <a:t>Uredite slog naslova matrice</a:t>
            </a:r>
            <a:endParaRPr lang="sl-SI"/>
          </a:p>
        </p:txBody>
      </p:sp>
      <p:sp>
        <p:nvSpPr>
          <p:cNvPr id="3" name="Označba mesta besedila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l-SI" smtClean="0"/>
              <a:t>Uredite sloge besedila matrice</a:t>
            </a:r>
          </a:p>
        </p:txBody>
      </p:sp>
      <p:sp>
        <p:nvSpPr>
          <p:cNvPr id="4" name="Označba mesta datuma 3"/>
          <p:cNvSpPr>
            <a:spLocks noGrp="1"/>
          </p:cNvSpPr>
          <p:nvPr>
            <p:ph type="dt" sz="half" idx="10"/>
          </p:nvPr>
        </p:nvSpPr>
        <p:spPr/>
        <p:txBody>
          <a:bodyPr/>
          <a:lstStyle/>
          <a:p>
            <a:fld id="{AE30A79B-7596-4A52-A31B-2C686AA67DB1}" type="datetimeFigureOut">
              <a:rPr lang="sl-SI" smtClean="0"/>
              <a:t>28. 11. 2021</a:t>
            </a:fld>
            <a:endParaRPr lang="sl-SI"/>
          </a:p>
        </p:txBody>
      </p:sp>
      <p:sp>
        <p:nvSpPr>
          <p:cNvPr id="5" name="Označba mesta noge 4"/>
          <p:cNvSpPr>
            <a:spLocks noGrp="1"/>
          </p:cNvSpPr>
          <p:nvPr>
            <p:ph type="ftr" sz="quarter" idx="11"/>
          </p:nvPr>
        </p:nvSpPr>
        <p:spPr/>
        <p:txBody>
          <a:bodyPr/>
          <a:lstStyle/>
          <a:p>
            <a:endParaRPr lang="sl-SI"/>
          </a:p>
        </p:txBody>
      </p:sp>
      <p:sp>
        <p:nvSpPr>
          <p:cNvPr id="6" name="Označba mesta številke diapozitiva 5"/>
          <p:cNvSpPr>
            <a:spLocks noGrp="1"/>
          </p:cNvSpPr>
          <p:nvPr>
            <p:ph type="sldNum" sz="quarter" idx="12"/>
          </p:nvPr>
        </p:nvSpPr>
        <p:spPr/>
        <p:txBody>
          <a:bodyPr/>
          <a:lstStyle/>
          <a:p>
            <a:fld id="{0C59808D-0CCC-48C5-A1A2-3114C1DC7F7F}" type="slidenum">
              <a:rPr lang="sl-SI" smtClean="0"/>
              <a:t>‹#›</a:t>
            </a:fld>
            <a:endParaRPr lang="sl-SI"/>
          </a:p>
        </p:txBody>
      </p:sp>
    </p:spTree>
    <p:extLst>
      <p:ext uri="{BB962C8B-B14F-4D97-AF65-F5344CB8AC3E}">
        <p14:creationId xmlns:p14="http://schemas.microsoft.com/office/powerpoint/2010/main" val="36633947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vsebine 2"/>
          <p:cNvSpPr>
            <a:spLocks noGrp="1"/>
          </p:cNvSpPr>
          <p:nvPr>
            <p:ph sz="half" idx="1"/>
          </p:nvPr>
        </p:nvSpPr>
        <p:spPr>
          <a:xfrm>
            <a:off x="838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vsebine 3"/>
          <p:cNvSpPr>
            <a:spLocks noGrp="1"/>
          </p:cNvSpPr>
          <p:nvPr>
            <p:ph sz="half" idx="2"/>
          </p:nvPr>
        </p:nvSpPr>
        <p:spPr>
          <a:xfrm>
            <a:off x="6172200" y="1825625"/>
            <a:ext cx="5181600" cy="435133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datuma 4"/>
          <p:cNvSpPr>
            <a:spLocks noGrp="1"/>
          </p:cNvSpPr>
          <p:nvPr>
            <p:ph type="dt" sz="half" idx="10"/>
          </p:nvPr>
        </p:nvSpPr>
        <p:spPr/>
        <p:txBody>
          <a:bodyPr/>
          <a:lstStyle/>
          <a:p>
            <a:fld id="{AE30A79B-7596-4A52-A31B-2C686AA67DB1}" type="datetimeFigureOut">
              <a:rPr lang="sl-SI" smtClean="0"/>
              <a:t>28. 11. 2021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0C59808D-0CCC-48C5-A1A2-3114C1DC7F7F}" type="slidenum">
              <a:rPr lang="sl-SI" smtClean="0"/>
              <a:t>‹#›</a:t>
            </a:fld>
            <a:endParaRPr lang="sl-SI"/>
          </a:p>
        </p:txBody>
      </p:sp>
    </p:spTree>
    <p:extLst>
      <p:ext uri="{BB962C8B-B14F-4D97-AF65-F5344CB8AC3E}">
        <p14:creationId xmlns:p14="http://schemas.microsoft.com/office/powerpoint/2010/main" val="17361641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839788" y="365125"/>
            <a:ext cx="10515600" cy="1325563"/>
          </a:xfrm>
        </p:spPr>
        <p:txBody>
          <a:bodyPr/>
          <a:lstStyle/>
          <a:p>
            <a:r>
              <a:rPr lang="sl-SI" smtClean="0"/>
              <a:t>Uredite slog naslova matrice</a:t>
            </a:r>
            <a:endParaRPr lang="sl-SI"/>
          </a:p>
        </p:txBody>
      </p:sp>
      <p:sp>
        <p:nvSpPr>
          <p:cNvPr id="3" name="Označba mesta besedila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4" name="Označba mesta vsebine 3"/>
          <p:cNvSpPr>
            <a:spLocks noGrp="1"/>
          </p:cNvSpPr>
          <p:nvPr>
            <p:ph sz="half" idx="2"/>
          </p:nvPr>
        </p:nvSpPr>
        <p:spPr>
          <a:xfrm>
            <a:off x="839788" y="2505075"/>
            <a:ext cx="5157787"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5" name="Označba mesta besedila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l-SI" smtClean="0"/>
              <a:t>Uredite sloge besedila matrice</a:t>
            </a:r>
          </a:p>
        </p:txBody>
      </p:sp>
      <p:sp>
        <p:nvSpPr>
          <p:cNvPr id="6" name="Označba mesta vsebine 5"/>
          <p:cNvSpPr>
            <a:spLocks noGrp="1"/>
          </p:cNvSpPr>
          <p:nvPr>
            <p:ph sz="quarter" idx="4"/>
          </p:nvPr>
        </p:nvSpPr>
        <p:spPr>
          <a:xfrm>
            <a:off x="6172200" y="2505075"/>
            <a:ext cx="5183188" cy="3684588"/>
          </a:xfrm>
        </p:spPr>
        <p:txBody>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7" name="Označba mesta datuma 6"/>
          <p:cNvSpPr>
            <a:spLocks noGrp="1"/>
          </p:cNvSpPr>
          <p:nvPr>
            <p:ph type="dt" sz="half" idx="10"/>
          </p:nvPr>
        </p:nvSpPr>
        <p:spPr/>
        <p:txBody>
          <a:bodyPr/>
          <a:lstStyle/>
          <a:p>
            <a:fld id="{AE30A79B-7596-4A52-A31B-2C686AA67DB1}" type="datetimeFigureOut">
              <a:rPr lang="sl-SI" smtClean="0"/>
              <a:t>28. 11. 2021</a:t>
            </a:fld>
            <a:endParaRPr lang="sl-SI"/>
          </a:p>
        </p:txBody>
      </p:sp>
      <p:sp>
        <p:nvSpPr>
          <p:cNvPr id="8" name="Označba mesta noge 7"/>
          <p:cNvSpPr>
            <a:spLocks noGrp="1"/>
          </p:cNvSpPr>
          <p:nvPr>
            <p:ph type="ftr" sz="quarter" idx="11"/>
          </p:nvPr>
        </p:nvSpPr>
        <p:spPr/>
        <p:txBody>
          <a:bodyPr/>
          <a:lstStyle/>
          <a:p>
            <a:endParaRPr lang="sl-SI"/>
          </a:p>
        </p:txBody>
      </p:sp>
      <p:sp>
        <p:nvSpPr>
          <p:cNvPr id="9" name="Označba mesta številke diapozitiva 8"/>
          <p:cNvSpPr>
            <a:spLocks noGrp="1"/>
          </p:cNvSpPr>
          <p:nvPr>
            <p:ph type="sldNum" sz="quarter" idx="12"/>
          </p:nvPr>
        </p:nvSpPr>
        <p:spPr/>
        <p:txBody>
          <a:bodyPr/>
          <a:lstStyle/>
          <a:p>
            <a:fld id="{0C59808D-0CCC-48C5-A1A2-3114C1DC7F7F}" type="slidenum">
              <a:rPr lang="sl-SI" smtClean="0"/>
              <a:t>‹#›</a:t>
            </a:fld>
            <a:endParaRPr lang="sl-SI"/>
          </a:p>
        </p:txBody>
      </p:sp>
    </p:spTree>
    <p:extLst>
      <p:ext uri="{BB962C8B-B14F-4D97-AF65-F5344CB8AC3E}">
        <p14:creationId xmlns:p14="http://schemas.microsoft.com/office/powerpoint/2010/main" val="24789301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smtClean="0"/>
              <a:t>Uredite slog naslova matrice</a:t>
            </a:r>
            <a:endParaRPr lang="sl-SI"/>
          </a:p>
        </p:txBody>
      </p:sp>
      <p:sp>
        <p:nvSpPr>
          <p:cNvPr id="3" name="Označba mesta datuma 2"/>
          <p:cNvSpPr>
            <a:spLocks noGrp="1"/>
          </p:cNvSpPr>
          <p:nvPr>
            <p:ph type="dt" sz="half" idx="10"/>
          </p:nvPr>
        </p:nvSpPr>
        <p:spPr/>
        <p:txBody>
          <a:bodyPr/>
          <a:lstStyle/>
          <a:p>
            <a:fld id="{AE30A79B-7596-4A52-A31B-2C686AA67DB1}" type="datetimeFigureOut">
              <a:rPr lang="sl-SI" smtClean="0"/>
              <a:t>28. 11. 2021</a:t>
            </a:fld>
            <a:endParaRPr lang="sl-SI"/>
          </a:p>
        </p:txBody>
      </p:sp>
      <p:sp>
        <p:nvSpPr>
          <p:cNvPr id="4" name="Označba mesta noge 3"/>
          <p:cNvSpPr>
            <a:spLocks noGrp="1"/>
          </p:cNvSpPr>
          <p:nvPr>
            <p:ph type="ftr" sz="quarter" idx="11"/>
          </p:nvPr>
        </p:nvSpPr>
        <p:spPr/>
        <p:txBody>
          <a:bodyPr/>
          <a:lstStyle/>
          <a:p>
            <a:endParaRPr lang="sl-SI"/>
          </a:p>
        </p:txBody>
      </p:sp>
      <p:sp>
        <p:nvSpPr>
          <p:cNvPr id="5" name="Označba mesta številke diapozitiva 4"/>
          <p:cNvSpPr>
            <a:spLocks noGrp="1"/>
          </p:cNvSpPr>
          <p:nvPr>
            <p:ph type="sldNum" sz="quarter" idx="12"/>
          </p:nvPr>
        </p:nvSpPr>
        <p:spPr/>
        <p:txBody>
          <a:bodyPr/>
          <a:lstStyle/>
          <a:p>
            <a:fld id="{0C59808D-0CCC-48C5-A1A2-3114C1DC7F7F}" type="slidenum">
              <a:rPr lang="sl-SI" smtClean="0"/>
              <a:t>‹#›</a:t>
            </a:fld>
            <a:endParaRPr lang="sl-SI"/>
          </a:p>
        </p:txBody>
      </p:sp>
    </p:spTree>
    <p:extLst>
      <p:ext uri="{BB962C8B-B14F-4D97-AF65-F5344CB8AC3E}">
        <p14:creationId xmlns:p14="http://schemas.microsoft.com/office/powerpoint/2010/main" val="2584064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značba mesta datuma 1"/>
          <p:cNvSpPr>
            <a:spLocks noGrp="1"/>
          </p:cNvSpPr>
          <p:nvPr>
            <p:ph type="dt" sz="half" idx="10"/>
          </p:nvPr>
        </p:nvSpPr>
        <p:spPr/>
        <p:txBody>
          <a:bodyPr/>
          <a:lstStyle/>
          <a:p>
            <a:fld id="{AE30A79B-7596-4A52-A31B-2C686AA67DB1}" type="datetimeFigureOut">
              <a:rPr lang="sl-SI" smtClean="0"/>
              <a:t>28. 11. 2021</a:t>
            </a:fld>
            <a:endParaRPr lang="sl-SI"/>
          </a:p>
        </p:txBody>
      </p:sp>
      <p:sp>
        <p:nvSpPr>
          <p:cNvPr id="3" name="Označba mesta noge 2"/>
          <p:cNvSpPr>
            <a:spLocks noGrp="1"/>
          </p:cNvSpPr>
          <p:nvPr>
            <p:ph type="ftr" sz="quarter" idx="11"/>
          </p:nvPr>
        </p:nvSpPr>
        <p:spPr/>
        <p:txBody>
          <a:bodyPr/>
          <a:lstStyle/>
          <a:p>
            <a:endParaRPr lang="sl-SI"/>
          </a:p>
        </p:txBody>
      </p:sp>
      <p:sp>
        <p:nvSpPr>
          <p:cNvPr id="4" name="Označba mesta številke diapozitiva 3"/>
          <p:cNvSpPr>
            <a:spLocks noGrp="1"/>
          </p:cNvSpPr>
          <p:nvPr>
            <p:ph type="sldNum" sz="quarter" idx="12"/>
          </p:nvPr>
        </p:nvSpPr>
        <p:spPr/>
        <p:txBody>
          <a:bodyPr/>
          <a:lstStyle/>
          <a:p>
            <a:fld id="{0C59808D-0CCC-48C5-A1A2-3114C1DC7F7F}" type="slidenum">
              <a:rPr lang="sl-SI" smtClean="0"/>
              <a:t>‹#›</a:t>
            </a:fld>
            <a:endParaRPr lang="sl-SI"/>
          </a:p>
        </p:txBody>
      </p:sp>
    </p:spTree>
    <p:extLst>
      <p:ext uri="{BB962C8B-B14F-4D97-AF65-F5344CB8AC3E}">
        <p14:creationId xmlns:p14="http://schemas.microsoft.com/office/powerpoint/2010/main" val="3308992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Vsebina z naslovom">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vsebine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AE30A79B-7596-4A52-A31B-2C686AA67DB1}" type="datetimeFigureOut">
              <a:rPr lang="sl-SI" smtClean="0"/>
              <a:t>28. 11. 2021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0C59808D-0CCC-48C5-A1A2-3114C1DC7F7F}" type="slidenum">
              <a:rPr lang="sl-SI" smtClean="0"/>
              <a:t>‹#›</a:t>
            </a:fld>
            <a:endParaRPr lang="sl-SI"/>
          </a:p>
        </p:txBody>
      </p:sp>
    </p:spTree>
    <p:extLst>
      <p:ext uri="{BB962C8B-B14F-4D97-AF65-F5344CB8AC3E}">
        <p14:creationId xmlns:p14="http://schemas.microsoft.com/office/powerpoint/2010/main" val="7010249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Naslov in slika">
    <p:spTree>
      <p:nvGrpSpPr>
        <p:cNvPr id="1" name=""/>
        <p:cNvGrpSpPr/>
        <p:nvPr/>
      </p:nvGrpSpPr>
      <p:grpSpPr>
        <a:xfrm>
          <a:off x="0" y="0"/>
          <a:ext cx="0" cy="0"/>
          <a:chOff x="0" y="0"/>
          <a:chExt cx="0" cy="0"/>
        </a:xfrm>
      </p:grpSpPr>
      <p:sp>
        <p:nvSpPr>
          <p:cNvPr id="2" name="Naslov 1"/>
          <p:cNvSpPr>
            <a:spLocks noGrp="1"/>
          </p:cNvSpPr>
          <p:nvPr>
            <p:ph type="title"/>
          </p:nvPr>
        </p:nvSpPr>
        <p:spPr>
          <a:xfrm>
            <a:off x="839788" y="457200"/>
            <a:ext cx="3932237" cy="1600200"/>
          </a:xfrm>
        </p:spPr>
        <p:txBody>
          <a:bodyPr anchor="b"/>
          <a:lstStyle>
            <a:lvl1pPr>
              <a:defRPr sz="3200"/>
            </a:lvl1pPr>
          </a:lstStyle>
          <a:p>
            <a:r>
              <a:rPr lang="sl-SI" smtClean="0"/>
              <a:t>Uredite slog naslova matrice</a:t>
            </a:r>
            <a:endParaRPr lang="sl-SI"/>
          </a:p>
        </p:txBody>
      </p:sp>
      <p:sp>
        <p:nvSpPr>
          <p:cNvPr id="3" name="Označba mesta slik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l-SI"/>
          </a:p>
        </p:txBody>
      </p:sp>
      <p:sp>
        <p:nvSpPr>
          <p:cNvPr id="4" name="Označba mesta besedila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smtClean="0"/>
              <a:t>Uredite sloge besedila matrice</a:t>
            </a:r>
          </a:p>
        </p:txBody>
      </p:sp>
      <p:sp>
        <p:nvSpPr>
          <p:cNvPr id="5" name="Označba mesta datuma 4"/>
          <p:cNvSpPr>
            <a:spLocks noGrp="1"/>
          </p:cNvSpPr>
          <p:nvPr>
            <p:ph type="dt" sz="half" idx="10"/>
          </p:nvPr>
        </p:nvSpPr>
        <p:spPr/>
        <p:txBody>
          <a:bodyPr/>
          <a:lstStyle/>
          <a:p>
            <a:fld id="{AE30A79B-7596-4A52-A31B-2C686AA67DB1}" type="datetimeFigureOut">
              <a:rPr lang="sl-SI" smtClean="0"/>
              <a:t>28. 11. 2021</a:t>
            </a:fld>
            <a:endParaRPr lang="sl-SI"/>
          </a:p>
        </p:txBody>
      </p:sp>
      <p:sp>
        <p:nvSpPr>
          <p:cNvPr id="6" name="Označba mesta noge 5"/>
          <p:cNvSpPr>
            <a:spLocks noGrp="1"/>
          </p:cNvSpPr>
          <p:nvPr>
            <p:ph type="ftr" sz="quarter" idx="11"/>
          </p:nvPr>
        </p:nvSpPr>
        <p:spPr/>
        <p:txBody>
          <a:bodyPr/>
          <a:lstStyle/>
          <a:p>
            <a:endParaRPr lang="sl-SI"/>
          </a:p>
        </p:txBody>
      </p:sp>
      <p:sp>
        <p:nvSpPr>
          <p:cNvPr id="7" name="Označba mesta številke diapozitiva 6"/>
          <p:cNvSpPr>
            <a:spLocks noGrp="1"/>
          </p:cNvSpPr>
          <p:nvPr>
            <p:ph type="sldNum" sz="quarter" idx="12"/>
          </p:nvPr>
        </p:nvSpPr>
        <p:spPr/>
        <p:txBody>
          <a:bodyPr/>
          <a:lstStyle/>
          <a:p>
            <a:fld id="{0C59808D-0CCC-48C5-A1A2-3114C1DC7F7F}" type="slidenum">
              <a:rPr lang="sl-SI" smtClean="0"/>
              <a:t>‹#›</a:t>
            </a:fld>
            <a:endParaRPr lang="sl-SI"/>
          </a:p>
        </p:txBody>
      </p:sp>
    </p:spTree>
    <p:extLst>
      <p:ext uri="{BB962C8B-B14F-4D97-AF65-F5344CB8AC3E}">
        <p14:creationId xmlns:p14="http://schemas.microsoft.com/office/powerpoint/2010/main" val="3918242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l-SI" smtClean="0"/>
              <a:t>Uredite slog naslova matrice</a:t>
            </a:r>
            <a:endParaRPr lang="sl-SI"/>
          </a:p>
        </p:txBody>
      </p:sp>
      <p:sp>
        <p:nvSpPr>
          <p:cNvPr id="3" name="Označba mesta besedila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l-SI" smtClean="0"/>
              <a:t>Uredite sloge besedila matrice</a:t>
            </a:r>
          </a:p>
          <a:p>
            <a:pPr lvl="1"/>
            <a:r>
              <a:rPr lang="sl-SI" smtClean="0"/>
              <a:t>Druga raven</a:t>
            </a:r>
          </a:p>
          <a:p>
            <a:pPr lvl="2"/>
            <a:r>
              <a:rPr lang="sl-SI" smtClean="0"/>
              <a:t>Tretja raven</a:t>
            </a:r>
          </a:p>
          <a:p>
            <a:pPr lvl="3"/>
            <a:r>
              <a:rPr lang="sl-SI" smtClean="0"/>
              <a:t>Četrta raven</a:t>
            </a:r>
          </a:p>
          <a:p>
            <a:pPr lvl="4"/>
            <a:r>
              <a:rPr lang="sl-SI" smtClean="0"/>
              <a:t>Peta raven</a:t>
            </a:r>
            <a:endParaRPr lang="sl-SI"/>
          </a:p>
        </p:txBody>
      </p:sp>
      <p:sp>
        <p:nvSpPr>
          <p:cNvPr id="4" name="Označba mesta datum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30A79B-7596-4A52-A31B-2C686AA67DB1}" type="datetimeFigureOut">
              <a:rPr lang="sl-SI" smtClean="0"/>
              <a:t>28. 11. 2021</a:t>
            </a:fld>
            <a:endParaRPr lang="sl-SI"/>
          </a:p>
        </p:txBody>
      </p:sp>
      <p:sp>
        <p:nvSpPr>
          <p:cNvPr id="5" name="Označba mesta no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l-SI"/>
          </a:p>
        </p:txBody>
      </p:sp>
      <p:sp>
        <p:nvSpPr>
          <p:cNvPr id="6" name="Označba mesta številke diapoz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59808D-0CCC-48C5-A1A2-3114C1DC7F7F}" type="slidenum">
              <a:rPr lang="sl-SI" smtClean="0"/>
              <a:t>‹#›</a:t>
            </a:fld>
            <a:endParaRPr lang="sl-SI"/>
          </a:p>
        </p:txBody>
      </p:sp>
    </p:spTree>
    <p:extLst>
      <p:ext uri="{BB962C8B-B14F-4D97-AF65-F5344CB8AC3E}">
        <p14:creationId xmlns:p14="http://schemas.microsoft.com/office/powerpoint/2010/main" val="1870811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hyperlink" Target="https://4d.rtvslo.si/arhiv/dokumentarni-filmi-in-oddaje-izobrazevalni-program/170755535"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DRUGI BRIŽINSKI SPOMENIK – pridiga o grehu in pokori </a:t>
            </a:r>
            <a:endParaRPr lang="sl-SI" dirty="0"/>
          </a:p>
        </p:txBody>
      </p:sp>
      <p:pic>
        <p:nvPicPr>
          <p:cNvPr id="4" name="Slika 3"/>
          <p:cNvPicPr>
            <a:picLocks noChangeAspect="1"/>
          </p:cNvPicPr>
          <p:nvPr/>
        </p:nvPicPr>
        <p:blipFill>
          <a:blip r:embed="rId4"/>
          <a:stretch>
            <a:fillRect/>
          </a:stretch>
        </p:blipFill>
        <p:spPr>
          <a:xfrm>
            <a:off x="69097" y="1995488"/>
            <a:ext cx="2490216" cy="3134669"/>
          </a:xfrm>
          <a:prstGeom prst="rect">
            <a:avLst/>
          </a:prstGeom>
        </p:spPr>
      </p:pic>
      <p:sp>
        <p:nvSpPr>
          <p:cNvPr id="5" name="Pravokotnik 4"/>
          <p:cNvSpPr/>
          <p:nvPr/>
        </p:nvSpPr>
        <p:spPr>
          <a:xfrm>
            <a:off x="3579251" y="1333120"/>
            <a:ext cx="8437372" cy="1785104"/>
          </a:xfrm>
          <a:prstGeom prst="rect">
            <a:avLst/>
          </a:prstGeom>
        </p:spPr>
        <p:txBody>
          <a:bodyPr wrap="square">
            <a:spAutoFit/>
          </a:bodyPr>
          <a:lstStyle/>
          <a:p>
            <a:r>
              <a:rPr lang="sl-SI" dirty="0" smtClean="0"/>
              <a:t>NAJPOMEMBNEJŠI, ker je </a:t>
            </a:r>
            <a:r>
              <a:rPr lang="sl-SI" b="1" dirty="0" smtClean="0"/>
              <a:t>IZVIREN</a:t>
            </a:r>
            <a:r>
              <a:rPr lang="sl-SI" dirty="0" smtClean="0"/>
              <a:t>. Škof Abraham si je zapisal pridigo v takratni slovenščini. </a:t>
            </a:r>
          </a:p>
          <a:p>
            <a:endParaRPr lang="sl-SI" sz="1400" dirty="0" smtClean="0"/>
          </a:p>
          <a:p>
            <a:r>
              <a:rPr lang="sl-SI" sz="1400" dirty="0" smtClean="0"/>
              <a:t>V Brižinskih spomenikih II duhovnik nagovori vernike in pridiga o grehu in zveličanju ter sporoča, da smo zemeljski raj zaradi Adamovega greha izgubili, s pokoro pa si lahko pridobimo nebeški raj. </a:t>
            </a:r>
            <a:r>
              <a:rPr lang="sl-SI" sz="1400" dirty="0"/>
              <a:t> </a:t>
            </a:r>
            <a:r>
              <a:rPr lang="sl-SI" sz="1400" dirty="0" smtClean="0"/>
              <a:t>Drugi spomenik je pridiga o grehu in pokori, s katero je duhovnik vernike povabil in pripravil na spoved.</a:t>
            </a:r>
          </a:p>
          <a:p>
            <a:endParaRPr lang="sl-SI" dirty="0"/>
          </a:p>
        </p:txBody>
      </p:sp>
      <p:pic>
        <p:nvPicPr>
          <p:cNvPr id="7" name="Slika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30584" y="3677041"/>
            <a:ext cx="2482079" cy="3068048"/>
          </a:xfrm>
          <a:prstGeom prst="rect">
            <a:avLst/>
          </a:prstGeom>
        </p:spPr>
      </p:pic>
      <p:pic>
        <p:nvPicPr>
          <p:cNvPr id="8" name="Slika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00364" y="3710947"/>
            <a:ext cx="2452752" cy="3049515"/>
          </a:xfrm>
          <a:prstGeom prst="rect">
            <a:avLst/>
          </a:prstGeom>
        </p:spPr>
      </p:pic>
      <p:pic>
        <p:nvPicPr>
          <p:cNvPr id="9" name="Slika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0389" y="3710947"/>
            <a:ext cx="2537753" cy="3117329"/>
          </a:xfrm>
          <a:prstGeom prst="rect">
            <a:avLst/>
          </a:prstGeom>
        </p:spPr>
      </p:pic>
      <p:pic>
        <p:nvPicPr>
          <p:cNvPr id="11"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350837" y="1089438"/>
            <a:ext cx="487363" cy="487363"/>
          </a:xfrm>
          <a:prstGeom prst="rect">
            <a:avLst/>
          </a:prstGeom>
        </p:spPr>
      </p:pic>
    </p:spTree>
    <p:extLst>
      <p:ext uri="{BB962C8B-B14F-4D97-AF65-F5344CB8AC3E}">
        <p14:creationId xmlns:p14="http://schemas.microsoft.com/office/powerpoint/2010/main" val="170582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05"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swv-mon.2-34-vrsti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8241" y="911010"/>
            <a:ext cx="487363" cy="471488"/>
          </a:xfrm>
          <a:prstGeom prst="rect">
            <a:avLst/>
          </a:prstGeom>
        </p:spPr>
      </p:pic>
      <p:graphicFrame>
        <p:nvGraphicFramePr>
          <p:cNvPr id="2" name="Tabela 1"/>
          <p:cNvGraphicFramePr>
            <a:graphicFrameLocks noGrp="1"/>
          </p:cNvGraphicFramePr>
          <p:nvPr>
            <p:extLst/>
          </p:nvPr>
        </p:nvGraphicFramePr>
        <p:xfrm>
          <a:off x="2032000" y="719666"/>
          <a:ext cx="8128000" cy="5125720"/>
        </p:xfrm>
        <a:graphic>
          <a:graphicData uri="http://schemas.openxmlformats.org/drawingml/2006/table">
            <a:tbl>
              <a:tblPr firstRow="1" bandRow="1">
                <a:tableStyleId>{5C22544A-7EE6-4342-B048-85BDC9FD1C3A}</a:tableStyleId>
              </a:tblPr>
              <a:tblGrid>
                <a:gridCol w="4064000">
                  <a:extLst>
                    <a:ext uri="{9D8B030D-6E8A-4147-A177-3AD203B41FA5}">
                      <a16:colId xmlns:a16="http://schemas.microsoft.com/office/drawing/2014/main" val="571732612"/>
                    </a:ext>
                  </a:extLst>
                </a:gridCol>
                <a:gridCol w="4064000">
                  <a:extLst>
                    <a:ext uri="{9D8B030D-6E8A-4147-A177-3AD203B41FA5}">
                      <a16:colId xmlns:a16="http://schemas.microsoft.com/office/drawing/2014/main" val="2996089188"/>
                    </a:ext>
                  </a:extLst>
                </a:gridCol>
              </a:tblGrid>
              <a:tr h="370840">
                <a:tc>
                  <a:txBody>
                    <a:bodyPr/>
                    <a:lstStyle/>
                    <a:p>
                      <a:endParaRPr lang="sl-SI" dirty="0"/>
                    </a:p>
                  </a:txBody>
                  <a:tcPr/>
                </a:tc>
                <a:tc>
                  <a:txBody>
                    <a:bodyPr/>
                    <a:lstStyle/>
                    <a:p>
                      <a:endParaRPr lang="sl-SI"/>
                    </a:p>
                  </a:txBody>
                  <a:tcPr/>
                </a:tc>
                <a:extLst>
                  <a:ext uri="{0D108BD9-81ED-4DB2-BD59-A6C34878D82A}">
                    <a16:rowId xmlns:a16="http://schemas.microsoft.com/office/drawing/2014/main" val="368239384"/>
                  </a:ext>
                </a:extLst>
              </a:tr>
              <a:tr h="370840">
                <a:tc>
                  <a:txBody>
                    <a:bodyPr/>
                    <a:lstStyle/>
                    <a:p>
                      <a:r>
                        <a:rPr lang="sl-SI" dirty="0" err="1" smtClean="0"/>
                        <a:t>Eccę</a:t>
                      </a:r>
                      <a:r>
                        <a:rPr lang="sl-SI" dirty="0" smtClean="0"/>
                        <a:t> bi </a:t>
                      </a:r>
                      <a:r>
                        <a:rPr lang="sl-SI" dirty="0" err="1" smtClean="0"/>
                        <a:t>detd</a:t>
                      </a:r>
                      <a:r>
                        <a:rPr lang="sl-SI" dirty="0" smtClean="0"/>
                        <a:t> nas </a:t>
                      </a:r>
                      <a:r>
                        <a:rPr lang="sl-SI" dirty="0" err="1" smtClean="0"/>
                        <a:t>neze</a:t>
                      </a:r>
                      <a:endParaRPr lang="sl-SI" dirty="0" smtClean="0"/>
                    </a:p>
                    <a:p>
                      <a:r>
                        <a:rPr lang="sl-SI" dirty="0" err="1" smtClean="0"/>
                        <a:t>gresil</a:t>
                      </a:r>
                      <a:r>
                        <a:rPr lang="sl-SI" dirty="0" smtClean="0"/>
                        <a:t> </a:t>
                      </a:r>
                      <a:r>
                        <a:rPr lang="sl-SI" dirty="0" err="1" smtClean="0"/>
                        <a:t>tevuekigemube</a:t>
                      </a:r>
                      <a:endParaRPr lang="sl-SI" dirty="0" smtClean="0"/>
                    </a:p>
                    <a:p>
                      <a:r>
                        <a:rPr lang="sl-SI" dirty="0" smtClean="0"/>
                        <a:t>siti starosti </a:t>
                      </a:r>
                      <a:r>
                        <a:rPr lang="sl-SI" dirty="0" err="1" smtClean="0"/>
                        <a:t>neprigem</a:t>
                      </a:r>
                      <a:endParaRPr lang="sl-SI" dirty="0" smtClean="0"/>
                    </a:p>
                    <a:p>
                      <a:r>
                        <a:rPr lang="sl-SI" dirty="0" err="1" smtClean="0"/>
                        <a:t>lióki</a:t>
                      </a:r>
                      <a:r>
                        <a:rPr lang="sl-SI" dirty="0" smtClean="0"/>
                        <a:t> </a:t>
                      </a:r>
                      <a:r>
                        <a:rPr lang="sl-SI" dirty="0" err="1" smtClean="0"/>
                        <a:t>nikoligese</a:t>
                      </a:r>
                      <a:r>
                        <a:rPr lang="sl-SI" dirty="0" smtClean="0"/>
                        <a:t> pet</a:t>
                      </a:r>
                    </a:p>
                    <a:p>
                      <a:r>
                        <a:rPr lang="sl-SI" dirty="0" smtClean="0"/>
                        <a:t>sali </a:t>
                      </a:r>
                      <a:r>
                        <a:rPr lang="sl-SI" dirty="0" err="1" smtClean="0"/>
                        <a:t>neimugi</a:t>
                      </a:r>
                      <a:r>
                        <a:rPr lang="sl-SI" dirty="0" smtClean="0"/>
                        <a:t> </a:t>
                      </a:r>
                      <a:r>
                        <a:rPr lang="sl-SI" dirty="0" err="1" smtClean="0"/>
                        <a:t>nislzna</a:t>
                      </a:r>
                      <a:endParaRPr lang="sl-SI" dirty="0" smtClean="0"/>
                    </a:p>
                    <a:p>
                      <a:r>
                        <a:rPr lang="sl-SI" dirty="0" err="1" smtClean="0"/>
                        <a:t>telezeimoki</a:t>
                      </a:r>
                      <a:r>
                        <a:rPr lang="sl-SI" dirty="0" smtClean="0"/>
                        <a:t> </a:t>
                      </a:r>
                      <a:r>
                        <a:rPr lang="sl-SI" dirty="0" err="1" smtClean="0"/>
                        <a:t>nuúvuę</a:t>
                      </a:r>
                      <a:endParaRPr lang="sl-SI" dirty="0" smtClean="0"/>
                    </a:p>
                    <a:p>
                      <a:r>
                        <a:rPr lang="sl-SI" dirty="0" err="1" smtClean="0"/>
                        <a:t>kigemubesiti</a:t>
                      </a:r>
                      <a:r>
                        <a:rPr lang="sl-SI" dirty="0" smtClean="0"/>
                        <a:t> bone</a:t>
                      </a:r>
                    </a:p>
                    <a:p>
                      <a:r>
                        <a:rPr lang="sl-SI" dirty="0" err="1" smtClean="0"/>
                        <a:t>sezavuiztiubui</a:t>
                      </a:r>
                      <a:r>
                        <a:rPr lang="sl-SI" dirty="0" smtClean="0"/>
                        <a:t> ne</a:t>
                      </a:r>
                    </a:p>
                    <a:p>
                      <a:r>
                        <a:rPr lang="sl-SI" dirty="0" err="1" smtClean="0"/>
                        <a:t>priiazninu</a:t>
                      </a:r>
                      <a:r>
                        <a:rPr lang="sl-SI" dirty="0" smtClean="0"/>
                        <a:t> </a:t>
                      </a:r>
                      <a:r>
                        <a:rPr lang="sl-SI" dirty="0" err="1" smtClean="0"/>
                        <a:t>uvignan</a:t>
                      </a:r>
                      <a:endParaRPr lang="sl-SI" dirty="0" smtClean="0"/>
                    </a:p>
                    <a:p>
                      <a:r>
                        <a:rPr lang="sl-SI" dirty="0" err="1" smtClean="0"/>
                        <a:t>Odszlauuibosigę</a:t>
                      </a:r>
                      <a:r>
                        <a:rPr lang="sl-SI" dirty="0" smtClean="0"/>
                        <a:t> Potom</a:t>
                      </a:r>
                    </a:p>
                    <a:p>
                      <a:r>
                        <a:rPr lang="sl-SI" dirty="0" err="1" smtClean="0"/>
                        <a:t>nanarodzlovuezki</a:t>
                      </a:r>
                      <a:endParaRPr lang="sl-SI" dirty="0" smtClean="0"/>
                    </a:p>
                    <a:p>
                      <a:r>
                        <a:rPr lang="sl-SI" dirty="0" err="1" smtClean="0"/>
                        <a:t>strazti</a:t>
                      </a:r>
                      <a:r>
                        <a:rPr lang="sl-SI" dirty="0" smtClean="0"/>
                        <a:t> </a:t>
                      </a:r>
                      <a:r>
                        <a:rPr lang="sl-SI" dirty="0" err="1" smtClean="0"/>
                        <a:t>Ipetzali</a:t>
                      </a:r>
                      <a:r>
                        <a:rPr lang="sl-SI" dirty="0" smtClean="0"/>
                        <a:t> boi</a:t>
                      </a:r>
                    </a:p>
                    <a:p>
                      <a:r>
                        <a:rPr lang="sl-SI" dirty="0" smtClean="0"/>
                        <a:t>do </a:t>
                      </a:r>
                      <a:r>
                        <a:rPr lang="sl-SI" dirty="0" err="1" smtClean="0"/>
                        <a:t>neimoki</a:t>
                      </a:r>
                      <a:r>
                        <a:rPr lang="sl-SI" dirty="0" smtClean="0"/>
                        <a:t> </a:t>
                      </a:r>
                      <a:r>
                        <a:rPr lang="sl-SI" dirty="0" err="1" smtClean="0"/>
                        <a:t>Ibzzre</a:t>
                      </a:r>
                      <a:endParaRPr lang="sl-SI" dirty="0" smtClean="0"/>
                    </a:p>
                    <a:p>
                      <a:r>
                        <a:rPr lang="sl-SI" dirty="0" err="1" smtClean="0"/>
                        <a:t>duzemirt</a:t>
                      </a:r>
                      <a:r>
                        <a:rPr lang="sl-SI" dirty="0" smtClean="0"/>
                        <a:t>. </a:t>
                      </a:r>
                      <a:r>
                        <a:rPr lang="sl-SI" dirty="0" err="1" smtClean="0"/>
                        <a:t>Ipagibra</a:t>
                      </a:r>
                      <a:endParaRPr lang="sl-SI" dirty="0" smtClean="0"/>
                    </a:p>
                    <a:p>
                      <a:r>
                        <a:rPr lang="sl-SI" dirty="0" err="1" smtClean="0"/>
                        <a:t>triia</a:t>
                      </a:r>
                      <a:r>
                        <a:rPr lang="sl-SI" dirty="0" smtClean="0"/>
                        <a:t> </a:t>
                      </a:r>
                      <a:r>
                        <a:rPr lang="sl-SI" dirty="0" err="1" smtClean="0"/>
                        <a:t>pomenem</a:t>
                      </a:r>
                      <a:r>
                        <a:rPr lang="sl-SI" dirty="0" smtClean="0"/>
                        <a:t> </a:t>
                      </a:r>
                      <a:r>
                        <a:rPr lang="sl-SI" dirty="0" err="1" smtClean="0"/>
                        <a:t>ze</a:t>
                      </a:r>
                      <a:endParaRPr lang="sl-SI" dirty="0" smtClean="0"/>
                    </a:p>
                    <a:p>
                      <a:r>
                        <a:rPr lang="sl-SI" dirty="0" err="1" smtClean="0"/>
                        <a:t>dai</a:t>
                      </a:r>
                      <a:r>
                        <a:rPr lang="sl-SI" dirty="0" smtClean="0"/>
                        <a:t> </a:t>
                      </a:r>
                      <a:r>
                        <a:rPr lang="sl-SI" dirty="0" err="1" smtClean="0"/>
                        <a:t>zino</a:t>
                      </a:r>
                      <a:r>
                        <a:rPr lang="sl-SI" dirty="0" smtClean="0"/>
                        <a:t> </a:t>
                      </a:r>
                      <a:r>
                        <a:rPr lang="sl-SI" dirty="0" err="1" smtClean="0"/>
                        <a:t>uuebosi</a:t>
                      </a:r>
                      <a:r>
                        <a:rPr lang="sl-SI" dirty="0" smtClean="0"/>
                        <a:t> na</a:t>
                      </a:r>
                    </a:p>
                    <a:p>
                      <a:r>
                        <a:rPr lang="sl-SI" dirty="0" err="1" smtClean="0"/>
                        <a:t>resemze</a:t>
                      </a:r>
                      <a:r>
                        <a:rPr lang="sl-SI" dirty="0" smtClean="0"/>
                        <a:t> </a:t>
                      </a:r>
                      <a:r>
                        <a:rPr lang="sl-SI" dirty="0" err="1" smtClean="0"/>
                        <a:t>botomu</a:t>
                      </a:r>
                      <a:r>
                        <a:rPr lang="sl-SI" dirty="0" smtClean="0"/>
                        <a:t> </a:t>
                      </a:r>
                      <a:r>
                        <a:rPr lang="sl-SI" dirty="0" err="1" smtClean="0"/>
                        <a:t>Oz</a:t>
                      </a:r>
                      <a:endParaRPr lang="sl-SI" dirty="0"/>
                    </a:p>
                  </a:txBody>
                  <a:tcPr/>
                </a:tc>
                <a:tc>
                  <a:txBody>
                    <a:bodyPr/>
                    <a:lstStyle/>
                    <a:p>
                      <a:r>
                        <a:rPr lang="sl-SI" dirty="0" smtClean="0"/>
                        <a:t>stanem </a:t>
                      </a:r>
                      <a:r>
                        <a:rPr lang="sl-SI" dirty="0" err="1" smtClean="0"/>
                        <a:t>zich</a:t>
                      </a:r>
                      <a:r>
                        <a:rPr lang="sl-SI" dirty="0" smtClean="0"/>
                        <a:t> </a:t>
                      </a:r>
                      <a:r>
                        <a:rPr lang="sl-SI" dirty="0" err="1" smtClean="0"/>
                        <a:t>mirzcih</a:t>
                      </a:r>
                      <a:endParaRPr lang="sl-SI" dirty="0" smtClean="0"/>
                    </a:p>
                    <a:p>
                      <a:r>
                        <a:rPr lang="sl-SI" dirty="0" smtClean="0"/>
                        <a:t>del </a:t>
                      </a:r>
                      <a:r>
                        <a:rPr lang="sl-SI" dirty="0" err="1" smtClean="0"/>
                        <a:t>Esesunt</a:t>
                      </a:r>
                      <a:r>
                        <a:rPr lang="sl-SI" dirty="0" smtClean="0"/>
                        <a:t> dela </a:t>
                      </a:r>
                      <a:r>
                        <a:rPr lang="sl-SI" dirty="0" err="1" smtClean="0"/>
                        <a:t>soto</a:t>
                      </a:r>
                      <a:endParaRPr lang="sl-SI" dirty="0" smtClean="0"/>
                    </a:p>
                    <a:p>
                      <a:r>
                        <a:rPr lang="sl-SI" dirty="0" smtClean="0"/>
                        <a:t>nina </a:t>
                      </a:r>
                      <a:r>
                        <a:rPr lang="sl-SI" dirty="0" err="1" smtClean="0"/>
                        <a:t>Esetrebu</a:t>
                      </a:r>
                      <a:r>
                        <a:rPr lang="sl-SI" dirty="0" smtClean="0"/>
                        <a:t> </a:t>
                      </a:r>
                      <a:r>
                        <a:rPr lang="sl-SI" dirty="0" err="1" smtClean="0"/>
                        <a:t>tuorim</a:t>
                      </a:r>
                      <a:endParaRPr lang="sl-SI" dirty="0" smtClean="0"/>
                    </a:p>
                    <a:p>
                      <a:r>
                        <a:rPr lang="sl-SI" dirty="0" err="1" smtClean="0"/>
                        <a:t>bratra</a:t>
                      </a:r>
                      <a:r>
                        <a:rPr lang="sl-SI" dirty="0" smtClean="0"/>
                        <a:t> </a:t>
                      </a:r>
                      <a:r>
                        <a:rPr lang="sl-SI" dirty="0" err="1" smtClean="0"/>
                        <a:t>Oclevuetam</a:t>
                      </a:r>
                      <a:r>
                        <a:rPr lang="sl-SI" dirty="0" smtClean="0"/>
                        <a:t> Ese</a:t>
                      </a:r>
                    </a:p>
                    <a:p>
                      <a:r>
                        <a:rPr lang="sl-SI" dirty="0" err="1" smtClean="0"/>
                        <a:t>tatua</a:t>
                      </a:r>
                      <a:r>
                        <a:rPr lang="sl-SI" dirty="0" smtClean="0"/>
                        <a:t> </a:t>
                      </a:r>
                      <a:r>
                        <a:rPr lang="sl-SI" dirty="0" err="1" smtClean="0"/>
                        <a:t>Eseraszboi</a:t>
                      </a:r>
                      <a:r>
                        <a:rPr lang="sl-SI" dirty="0" smtClean="0"/>
                        <a:t> </a:t>
                      </a:r>
                      <a:r>
                        <a:rPr lang="sl-SI" dirty="0" err="1" smtClean="0"/>
                        <a:t>Esepulti</a:t>
                      </a:r>
                      <a:endParaRPr lang="sl-SI" dirty="0" smtClean="0"/>
                    </a:p>
                    <a:p>
                      <a:r>
                        <a:rPr lang="sl-SI" dirty="0" err="1" smtClean="0"/>
                        <a:t>ugongenige</a:t>
                      </a:r>
                      <a:r>
                        <a:rPr lang="sl-SI" dirty="0" smtClean="0"/>
                        <a:t> </a:t>
                      </a:r>
                      <a:r>
                        <a:rPr lang="sl-SI" dirty="0" err="1" smtClean="0"/>
                        <a:t>Eseroti</a:t>
                      </a:r>
                      <a:r>
                        <a:rPr lang="sl-SI" dirty="0" smtClean="0"/>
                        <a:t> </a:t>
                      </a:r>
                      <a:r>
                        <a:rPr lang="sl-SI" dirty="0" err="1" smtClean="0"/>
                        <a:t>Choi</a:t>
                      </a:r>
                      <a:endParaRPr lang="sl-SI" dirty="0" smtClean="0"/>
                    </a:p>
                    <a:p>
                      <a:r>
                        <a:rPr lang="sl-SI" dirty="0" smtClean="0"/>
                        <a:t>se Ih </a:t>
                      </a:r>
                      <a:r>
                        <a:rPr lang="sl-SI" dirty="0" err="1" smtClean="0"/>
                        <a:t>nepazem</a:t>
                      </a:r>
                      <a:r>
                        <a:rPr lang="sl-SI" dirty="0" smtClean="0"/>
                        <a:t> </a:t>
                      </a:r>
                      <a:r>
                        <a:rPr lang="sl-SI" dirty="0" err="1" smtClean="0"/>
                        <a:t>nuge</a:t>
                      </a:r>
                      <a:r>
                        <a:rPr lang="sl-SI" dirty="0" smtClean="0"/>
                        <a:t> </a:t>
                      </a:r>
                      <a:r>
                        <a:rPr lang="sl-SI" dirty="0" err="1" smtClean="0"/>
                        <a:t>pre</a:t>
                      </a:r>
                      <a:endParaRPr lang="sl-SI" dirty="0" smtClean="0"/>
                    </a:p>
                    <a:p>
                      <a:r>
                        <a:rPr lang="sl-SI" dirty="0" smtClean="0"/>
                        <a:t>stopam Esene </a:t>
                      </a:r>
                      <a:r>
                        <a:rPr lang="sl-SI" dirty="0" err="1" smtClean="0"/>
                        <a:t>nauuizt</a:t>
                      </a:r>
                      <a:endParaRPr lang="sl-SI" dirty="0" smtClean="0"/>
                    </a:p>
                    <a:p>
                      <a:r>
                        <a:rPr lang="sl-SI" dirty="0" err="1" smtClean="0"/>
                        <a:t>nizce</a:t>
                      </a:r>
                      <a:r>
                        <a:rPr lang="sl-SI" dirty="0" smtClean="0"/>
                        <a:t> teh del </a:t>
                      </a:r>
                      <a:r>
                        <a:rPr lang="sl-SI" dirty="0" err="1" smtClean="0"/>
                        <a:t>mirzene</a:t>
                      </a:r>
                      <a:endParaRPr lang="sl-SI" dirty="0" smtClean="0"/>
                    </a:p>
                    <a:p>
                      <a:r>
                        <a:rPr lang="sl-SI" dirty="0" smtClean="0"/>
                        <a:t>pred bosima </a:t>
                      </a:r>
                      <a:r>
                        <a:rPr lang="sl-SI" dirty="0" err="1" smtClean="0"/>
                        <a:t>ozima</a:t>
                      </a:r>
                      <a:r>
                        <a:rPr lang="sl-SI" dirty="0" smtClean="0"/>
                        <a:t> </a:t>
                      </a:r>
                      <a:r>
                        <a:rPr lang="sl-SI" dirty="0" err="1" smtClean="0"/>
                        <a:t>mo</a:t>
                      </a:r>
                      <a:endParaRPr lang="sl-SI" dirty="0" smtClean="0"/>
                    </a:p>
                    <a:p>
                      <a:r>
                        <a:rPr lang="sl-SI" dirty="0" smtClean="0"/>
                        <a:t>sete </a:t>
                      </a:r>
                      <a:r>
                        <a:rPr lang="sl-SI" dirty="0" err="1" smtClean="0"/>
                        <a:t>potomu</a:t>
                      </a:r>
                      <a:r>
                        <a:rPr lang="sl-SI" dirty="0" smtClean="0"/>
                        <a:t> </a:t>
                      </a:r>
                      <a:r>
                        <a:rPr lang="sl-SI" dirty="0" err="1" smtClean="0"/>
                        <a:t>zinzi</a:t>
                      </a:r>
                      <a:r>
                        <a:rPr lang="sl-SI" dirty="0" smtClean="0"/>
                        <a:t> </a:t>
                      </a:r>
                      <a:r>
                        <a:rPr lang="sl-SI" dirty="0" err="1" smtClean="0"/>
                        <a:t>uvi</a:t>
                      </a:r>
                      <a:endParaRPr lang="sl-SI" dirty="0" smtClean="0"/>
                    </a:p>
                    <a:p>
                      <a:r>
                        <a:rPr lang="sl-SI" dirty="0" smtClean="0"/>
                        <a:t>deti Izami razumeti</a:t>
                      </a:r>
                    </a:p>
                    <a:p>
                      <a:r>
                        <a:rPr lang="sl-SI" dirty="0" err="1" smtClean="0"/>
                        <a:t>esebese</a:t>
                      </a:r>
                      <a:r>
                        <a:rPr lang="sl-SI" dirty="0" smtClean="0"/>
                        <a:t> </a:t>
                      </a:r>
                      <a:r>
                        <a:rPr lang="sl-SI" dirty="0" err="1" smtClean="0"/>
                        <a:t>priuuæ</a:t>
                      </a:r>
                      <a:r>
                        <a:rPr lang="sl-SI" dirty="0" smtClean="0"/>
                        <a:t> </a:t>
                      </a:r>
                      <a:r>
                        <a:rPr lang="sl-SI" dirty="0" err="1" smtClean="0"/>
                        <a:t>zlou</a:t>
                      </a:r>
                      <a:endParaRPr lang="sl-SI" dirty="0" smtClean="0"/>
                    </a:p>
                    <a:p>
                      <a:r>
                        <a:rPr lang="sl-SI" dirty="0" err="1" smtClean="0"/>
                        <a:t>uezi</a:t>
                      </a:r>
                      <a:r>
                        <a:rPr lang="sl-SI" dirty="0" smtClean="0"/>
                        <a:t> </a:t>
                      </a:r>
                      <a:r>
                        <a:rPr lang="sl-SI" dirty="0" err="1" smtClean="0"/>
                        <a:t>Uliza</a:t>
                      </a:r>
                      <a:r>
                        <a:rPr lang="sl-SI" dirty="0" smtClean="0"/>
                        <a:t> </a:t>
                      </a:r>
                      <a:r>
                        <a:rPr lang="sl-SI" dirty="0" err="1" smtClean="0"/>
                        <a:t>tazie</a:t>
                      </a:r>
                      <a:r>
                        <a:rPr lang="sl-SI" dirty="0" smtClean="0"/>
                        <a:t> </a:t>
                      </a:r>
                      <a:r>
                        <a:rPr lang="sl-SI" dirty="0" err="1" smtClean="0"/>
                        <a:t>aco</a:t>
                      </a:r>
                      <a:endParaRPr lang="sl-SI" dirty="0" smtClean="0"/>
                    </a:p>
                    <a:p>
                      <a:r>
                        <a:rPr lang="sl-SI" dirty="0" smtClean="0"/>
                        <a:t>se </a:t>
                      </a:r>
                      <a:r>
                        <a:rPr lang="sl-SI" dirty="0" err="1" smtClean="0"/>
                        <a:t>imuigezim</a:t>
                      </a:r>
                      <a:r>
                        <a:rPr lang="sl-SI" dirty="0" smtClean="0"/>
                        <a:t> </a:t>
                      </a:r>
                      <a:r>
                        <a:rPr lang="sl-SI" dirty="0" err="1" smtClean="0"/>
                        <a:t>tere</a:t>
                      </a:r>
                      <a:r>
                        <a:rPr lang="sl-SI" dirty="0" smtClean="0"/>
                        <a:t> ne</a:t>
                      </a:r>
                    </a:p>
                    <a:p>
                      <a:r>
                        <a:rPr lang="sl-SI" dirty="0" err="1" smtClean="0"/>
                        <a:t>priiaznina</a:t>
                      </a:r>
                      <a:r>
                        <a:rPr lang="sl-SI" dirty="0" smtClean="0"/>
                        <a:t> </a:t>
                      </a:r>
                      <a:r>
                        <a:rPr lang="sl-SI" dirty="0" err="1" smtClean="0"/>
                        <a:t>uz</a:t>
                      </a:r>
                      <a:r>
                        <a:rPr lang="sl-SI" dirty="0" smtClean="0"/>
                        <a:t> </a:t>
                      </a:r>
                      <a:r>
                        <a:rPr lang="sl-SI" dirty="0" err="1" smtClean="0"/>
                        <a:t>nenauvi</a:t>
                      </a:r>
                      <a:endParaRPr lang="sl-SI" dirty="0" smtClean="0"/>
                    </a:p>
                    <a:p>
                      <a:r>
                        <a:rPr lang="sl-SI" dirty="0" err="1" smtClean="0"/>
                        <a:t>desse</a:t>
                      </a:r>
                      <a:r>
                        <a:rPr lang="sl-SI" dirty="0" smtClean="0"/>
                        <a:t> </a:t>
                      </a:r>
                      <a:r>
                        <a:rPr lang="sl-SI" dirty="0" err="1" smtClean="0"/>
                        <a:t>Abosiu</a:t>
                      </a:r>
                      <a:r>
                        <a:rPr lang="sl-SI" dirty="0" smtClean="0"/>
                        <a:t> </a:t>
                      </a:r>
                      <a:r>
                        <a:rPr lang="sl-SI" dirty="0" err="1" smtClean="0"/>
                        <a:t>uzliubise</a:t>
                      </a:r>
                      <a:endParaRPr lang="sl-SI" dirty="0"/>
                    </a:p>
                  </a:txBody>
                  <a:tcPr/>
                </a:tc>
                <a:extLst>
                  <a:ext uri="{0D108BD9-81ED-4DB2-BD59-A6C34878D82A}">
                    <a16:rowId xmlns:a16="http://schemas.microsoft.com/office/drawing/2014/main" val="20151849"/>
                  </a:ext>
                </a:extLst>
              </a:tr>
            </a:tbl>
          </a:graphicData>
        </a:graphic>
      </p:graphicFrame>
    </p:spTree>
    <p:extLst>
      <p:ext uri="{BB962C8B-B14F-4D97-AF65-F5344CB8AC3E}">
        <p14:creationId xmlns:p14="http://schemas.microsoft.com/office/powerpoint/2010/main" val="17153390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ravokotnik 1"/>
          <p:cNvSpPr/>
          <p:nvPr/>
        </p:nvSpPr>
        <p:spPr>
          <a:xfrm>
            <a:off x="280416" y="671691"/>
            <a:ext cx="11606784" cy="5570756"/>
          </a:xfrm>
          <a:prstGeom prst="rect">
            <a:avLst/>
          </a:prstGeom>
        </p:spPr>
        <p:txBody>
          <a:bodyPr wrap="square">
            <a:spAutoFit/>
          </a:bodyPr>
          <a:lstStyle/>
          <a:p>
            <a:pPr algn="just"/>
            <a:r>
              <a:rPr lang="pl-PL" dirty="0" smtClean="0"/>
              <a:t>BRIŽINSKI SPOMENIKI II. (Zapis v sodobnem jeziku)</a:t>
            </a:r>
          </a:p>
          <a:p>
            <a:pPr algn="just"/>
            <a:endParaRPr lang="pl-PL" dirty="0" smtClean="0"/>
          </a:p>
          <a:p>
            <a:pPr algn="just"/>
            <a:r>
              <a:rPr lang="sl-SI" sz="1600" dirty="0" smtClean="0">
                <a:latin typeface="Arial" panose="020B0604020202020204" pitchFamily="34" charset="0"/>
                <a:cs typeface="Arial" panose="020B0604020202020204" pitchFamily="34" charset="0"/>
              </a:rPr>
              <a:t>Če bi naš praded ne bil grešil, bi večno živel, ne bi se staral in ne bi nikoli imel skrbi, tudi ne nesrečnega telesa, marveč bi večno živel. Ko pa je bil po hudičevi zavisti pregnan od božje slave, so na človeški rod prišle bolečine, žalost, bolezni in navsezadnje smrt. Vendar pa, bratje, spomnimo se, da se imenujemo tudi sinovi božji. Zato opustimo ta mrzka dela, ki so hudičeva dela, kakor malikovanje, obrekovanje brata, tatvina, uboj, poltenost, nespoštovanje priseg, ki jih prelamljamo, sovraštvo; nič ni bolj ostudno pred božjimi očmi kot ta dela. Morete torej, sinovi, videti in sami razumeti, da so bili sprva ljudje prav taki, kot smo mi, ter so hudičeva dela sovražili, božja pa ljubili.  Zato se jim še zdaj v njihovih cerkvah klanjamo, jih molimo in častimo in jim prinašamo naše obljube in darila za rešitev naših teles in naših duš. Taki moremo tudi mi še biti, če začnemo delati tista dela, ki so jih oni delali. Oni so radi lačnega nasitili, žejnega napojili, bosega obuli, nagega odeli, bolnega v božjem imenu obiskali, zmrzujočega ogreli, tujca pod svojo streho sprejeli, v temnicah v železne verige </a:t>
            </a:r>
            <a:r>
              <a:rPr lang="sl-SI" sz="1600" dirty="0" err="1" smtClean="0">
                <a:latin typeface="Arial" panose="020B0604020202020204" pitchFamily="34" charset="0"/>
                <a:cs typeface="Arial" panose="020B0604020202020204" pitchFamily="34" charset="0"/>
              </a:rPr>
              <a:t>uklenjene</a:t>
            </a:r>
            <a:r>
              <a:rPr lang="sl-SI" sz="1600" dirty="0" smtClean="0">
                <a:latin typeface="Arial" panose="020B0604020202020204" pitchFamily="34" charset="0"/>
                <a:cs typeface="Arial" panose="020B0604020202020204" pitchFamily="34" charset="0"/>
              </a:rPr>
              <a:t> so radi obiskali in so jih v imenu božjem tolažili. S temi, da, s temi deli so se približali Bogu. Tako, sinovi, moramo tudi mi moliti </a:t>
            </a:r>
            <a:r>
              <a:rPr lang="sl-SI" sz="1600" dirty="0" err="1" smtClean="0">
                <a:latin typeface="Arial" panose="020B0604020202020204" pitchFamily="34" charset="0"/>
                <a:cs typeface="Arial" panose="020B0604020202020204" pitchFamily="34" charset="0"/>
              </a:rPr>
              <a:t>višnjega</a:t>
            </a:r>
            <a:r>
              <a:rPr lang="sl-SI" sz="1600" dirty="0" smtClean="0">
                <a:latin typeface="Arial" panose="020B0604020202020204" pitchFamily="34" charset="0"/>
                <a:cs typeface="Arial" panose="020B0604020202020204" pitchFamily="34" charset="0"/>
              </a:rPr>
              <a:t> Očeta Gospoda, da nas naseli tam v cesarstvu svojem, ki je pripravljeno od konca do kraja božjim izvoljencem. Smo pa, bratje, poklicani in prisiljeni in nikakor ne moremo svojega obličja skriti, nikakor ne zbežati, marveč moramo pred božjim prestolom stati z našim  sovražnikom, s starim hudičem, in vsak se mora pred božjimi očmi s svojimi usti in s svojimi besedami spovedati, kar je pač na tem svetu storil, bodisi dobro, bodisi zlo. Da na ta dan, sinovi, mislite, ko ne bo možno skriti se kam, marveč bo treba stati pred božjimi očmi in bo treba ta boj bojevati, ki sem ga napovedal. Naš Gospod, sveti Kristus, ki je zdravnik naših teles in rešenik naših duš, je vendar naposled določil poslednje zdravilo in nam je pokazal, s čim se moremo njemu (hudiču) odpovedati in se ga rešiti. Naši predniki so težko trpeli, kajti pretepali so jih s šibami, na ogenj so jih vrgli in žgali, z meči so jih sekali, na križ so jih obešali in z železnimi kljukami so jih </a:t>
            </a:r>
            <a:r>
              <a:rPr lang="sl-SI" sz="1600" dirty="0" err="1" smtClean="0">
                <a:latin typeface="Arial" panose="020B0604020202020204" pitchFamily="34" charset="0"/>
                <a:cs typeface="Arial" panose="020B0604020202020204" pitchFamily="34" charset="0"/>
              </a:rPr>
              <a:t>raztrgavali</a:t>
            </a:r>
            <a:r>
              <a:rPr lang="sl-SI" sz="1600" dirty="0" smtClean="0">
                <a:latin typeface="Arial" panose="020B0604020202020204" pitchFamily="34" charset="0"/>
                <a:cs typeface="Arial" panose="020B0604020202020204" pitchFamily="34" charset="0"/>
              </a:rPr>
              <a:t>. Mi pa zdaj moremo s pravo vero in s pravo spovedjo storiti to, kar so oni s tem velikim trpljenjem storili. Zatorej, sinovi, pokličite božje  služabnike, naštejte jim svoje grehe in spovejte se jim svojih grehov.</a:t>
            </a:r>
            <a:endParaRPr lang="sl-SI" sz="1600" dirty="0">
              <a:latin typeface="Arial" panose="020B0604020202020204" pitchFamily="34" charset="0"/>
              <a:cs typeface="Arial" panose="020B0604020202020204" pitchFamily="34" charset="0"/>
            </a:endParaRPr>
          </a:p>
        </p:txBody>
      </p:sp>
      <p:pic>
        <p:nvPicPr>
          <p:cNvPr id="3"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8822" y="366891"/>
            <a:ext cx="609600" cy="609600"/>
          </a:xfrm>
          <a:prstGeom prst="rect">
            <a:avLst/>
          </a:prstGeom>
        </p:spPr>
      </p:pic>
    </p:spTree>
    <p:extLst>
      <p:ext uri="{BB962C8B-B14F-4D97-AF65-F5344CB8AC3E}">
        <p14:creationId xmlns:p14="http://schemas.microsoft.com/office/powerpoint/2010/main" val="26306193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9036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TRETJI BRIŽINSKI SPOMENIKI</a:t>
            </a:r>
            <a:endParaRPr lang="sl-SI" dirty="0"/>
          </a:p>
        </p:txBody>
      </p:sp>
      <p:pic>
        <p:nvPicPr>
          <p:cNvPr id="4" name="Označba mesta vsebine 3"/>
          <p:cNvPicPr>
            <a:picLocks noGrp="1" noChangeAspect="1"/>
          </p:cNvPicPr>
          <p:nvPr>
            <p:ph idx="1"/>
          </p:nvPr>
        </p:nvPicPr>
        <p:blipFill>
          <a:blip r:embed="rId2"/>
          <a:stretch>
            <a:fillRect/>
          </a:stretch>
        </p:blipFill>
        <p:spPr>
          <a:xfrm>
            <a:off x="180642" y="1623644"/>
            <a:ext cx="6830158" cy="5631330"/>
          </a:xfrm>
          <a:prstGeom prst="rect">
            <a:avLst/>
          </a:prstGeom>
        </p:spPr>
      </p:pic>
      <p:sp>
        <p:nvSpPr>
          <p:cNvPr id="5" name="Pravokotnik 4"/>
          <p:cNvSpPr/>
          <p:nvPr/>
        </p:nvSpPr>
        <p:spPr>
          <a:xfrm>
            <a:off x="2114346" y="1321356"/>
            <a:ext cx="2785314" cy="369332"/>
          </a:xfrm>
          <a:prstGeom prst="rect">
            <a:avLst/>
          </a:prstGeom>
        </p:spPr>
        <p:txBody>
          <a:bodyPr wrap="none">
            <a:spAutoFit/>
          </a:bodyPr>
          <a:lstStyle/>
          <a:p>
            <a:r>
              <a:rPr lang="sl-SI" dirty="0" smtClean="0"/>
              <a:t>- obrazec za splošno spoved</a:t>
            </a:r>
            <a:endParaRPr lang="sl-SI" dirty="0"/>
          </a:p>
        </p:txBody>
      </p:sp>
      <p:pic>
        <p:nvPicPr>
          <p:cNvPr id="6" name="Slik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3568" y="3162564"/>
            <a:ext cx="3013819" cy="3695436"/>
          </a:xfrm>
          <a:prstGeom prst="rect">
            <a:avLst/>
          </a:prstGeom>
        </p:spPr>
      </p:pic>
      <p:sp>
        <p:nvSpPr>
          <p:cNvPr id="7" name="Pravokotnik 6"/>
          <p:cNvSpPr/>
          <p:nvPr/>
        </p:nvSpPr>
        <p:spPr>
          <a:xfrm>
            <a:off x="8780478" y="660883"/>
            <a:ext cx="3230880" cy="2308324"/>
          </a:xfrm>
          <a:prstGeom prst="rect">
            <a:avLst/>
          </a:prstGeom>
        </p:spPr>
        <p:txBody>
          <a:bodyPr wrap="square">
            <a:spAutoFit/>
          </a:bodyPr>
          <a:lstStyle/>
          <a:p>
            <a:r>
              <a:rPr lang="sl-SI" dirty="0" smtClean="0"/>
              <a:t>Tretji brižinski spomenik se začne z obnovo krstne obljube, kjer se odpove se hudiču, nadaljuje z izpovedjo vere: veruje v Boga, sina in Sv. Duha</a:t>
            </a:r>
            <a:r>
              <a:rPr lang="sl-SI" dirty="0"/>
              <a:t>.</a:t>
            </a:r>
            <a:r>
              <a:rPr lang="sl-SI" dirty="0" smtClean="0"/>
              <a:t> Sledi prošnja Bogu in svetnikom za usmiljenje in odpuščanje. Izpove svoje grehe in se jih kesa</a:t>
            </a:r>
            <a:endParaRPr lang="sl-SI" dirty="0"/>
          </a:p>
        </p:txBody>
      </p:sp>
    </p:spTree>
    <p:extLst>
      <p:ext uri="{BB962C8B-B14F-4D97-AF65-F5344CB8AC3E}">
        <p14:creationId xmlns:p14="http://schemas.microsoft.com/office/powerpoint/2010/main" val="2325137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Ogled dokumentarca</a:t>
            </a:r>
            <a:endParaRPr lang="sl-SI" dirty="0"/>
          </a:p>
        </p:txBody>
      </p:sp>
      <p:sp>
        <p:nvSpPr>
          <p:cNvPr id="3" name="Označba mesta vsebine 2"/>
          <p:cNvSpPr>
            <a:spLocks noGrp="1"/>
          </p:cNvSpPr>
          <p:nvPr>
            <p:ph idx="1"/>
          </p:nvPr>
        </p:nvSpPr>
        <p:spPr/>
        <p:txBody>
          <a:bodyPr/>
          <a:lstStyle/>
          <a:p>
            <a:r>
              <a:rPr lang="sl-SI" dirty="0" smtClean="0">
                <a:hlinkClick r:id="rId4"/>
              </a:rPr>
              <a:t>https://4d.rtvslo.si/arhiv/dokumentarni-filmi-in-oddaje-izobrazevalni-program/170755535</a:t>
            </a:r>
            <a:r>
              <a:rPr lang="sl-SI" dirty="0" smtClean="0"/>
              <a:t> </a:t>
            </a:r>
          </a:p>
          <a:p>
            <a:endParaRPr lang="sl-SI" dirty="0" smtClean="0"/>
          </a:p>
          <a:p>
            <a:r>
              <a:rPr lang="sl-SI" dirty="0" smtClean="0"/>
              <a:t>V </a:t>
            </a:r>
            <a:r>
              <a:rPr lang="sl-SI" dirty="0" smtClean="0">
                <a:solidFill>
                  <a:schemeClr val="accent1">
                    <a:lumMod val="50000"/>
                  </a:schemeClr>
                </a:solidFill>
              </a:rPr>
              <a:t>modrem delovnem </a:t>
            </a:r>
            <a:r>
              <a:rPr lang="sl-SI" dirty="0" smtClean="0"/>
              <a:t>zvezku preberite besedilo na strani 7 in Delitev na narečja na strani 8. </a:t>
            </a:r>
          </a:p>
          <a:p>
            <a:pPr marL="0" indent="0">
              <a:buNone/>
            </a:pPr>
            <a:r>
              <a:rPr lang="sl-SI" dirty="0" smtClean="0"/>
              <a:t>Pomembne podatke si podčrtajte. </a:t>
            </a:r>
          </a:p>
          <a:p>
            <a:endParaRPr lang="sl-SI" dirty="0"/>
          </a:p>
          <a:p>
            <a:endParaRPr lang="sl-SI" dirty="0"/>
          </a:p>
        </p:txBody>
      </p:sp>
      <p:pic>
        <p:nvPicPr>
          <p:cNvPr id="4"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54154" y="4406836"/>
            <a:ext cx="487363" cy="487363"/>
          </a:xfrm>
          <a:prstGeom prst="rect">
            <a:avLst/>
          </a:prstGeom>
        </p:spPr>
      </p:pic>
    </p:spTree>
    <p:extLst>
      <p:ext uri="{BB962C8B-B14F-4D97-AF65-F5344CB8AC3E}">
        <p14:creationId xmlns:p14="http://schemas.microsoft.com/office/powerpoint/2010/main" val="387968711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25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smtClean="0"/>
              <a:t>Kaj moram vedeti? (kriteriji/cilji)</a:t>
            </a:r>
            <a:endParaRPr lang="sl-SI" dirty="0"/>
          </a:p>
        </p:txBody>
      </p:sp>
      <p:sp>
        <p:nvSpPr>
          <p:cNvPr id="3" name="Označba mesta vsebine 2"/>
          <p:cNvSpPr>
            <a:spLocks noGrp="1"/>
          </p:cNvSpPr>
          <p:nvPr>
            <p:ph idx="1"/>
          </p:nvPr>
        </p:nvSpPr>
        <p:spPr/>
        <p:txBody>
          <a:bodyPr/>
          <a:lstStyle/>
          <a:p>
            <a:r>
              <a:rPr lang="sl-SI" dirty="0" smtClean="0"/>
              <a:t>Od kdaj do kdaj traja obdobje pismenstva?</a:t>
            </a:r>
          </a:p>
          <a:p>
            <a:r>
              <a:rPr lang="sl-SI" dirty="0" smtClean="0"/>
              <a:t>Katera besedila so značilna za obdobje pismenstva?</a:t>
            </a:r>
          </a:p>
          <a:p>
            <a:r>
              <a:rPr lang="sl-SI" dirty="0" smtClean="0"/>
              <a:t>Naštej rokopise.</a:t>
            </a:r>
          </a:p>
          <a:p>
            <a:r>
              <a:rPr lang="sl-SI" dirty="0" smtClean="0"/>
              <a:t>Brižinski spomeniki (pomen, čas, kraj, pisava, delitev, strani …).</a:t>
            </a:r>
          </a:p>
          <a:p>
            <a:r>
              <a:rPr lang="sl-SI" dirty="0" smtClean="0"/>
              <a:t>Kratka vsebina DRUGEGA BRIŽINSKEGA SPOMENIKA. </a:t>
            </a:r>
            <a:endParaRPr lang="sl-SI" dirty="0"/>
          </a:p>
          <a:p>
            <a:r>
              <a:rPr lang="sl-SI" dirty="0" smtClean="0"/>
              <a:t>Zakaj so 2. Brižinski spomeniki najbolj pomembni?</a:t>
            </a:r>
          </a:p>
          <a:p>
            <a:pPr marL="0" indent="0">
              <a:buNone/>
            </a:pPr>
            <a:endParaRPr lang="sl-SI" dirty="0"/>
          </a:p>
        </p:txBody>
      </p:sp>
      <p:pic>
        <p:nvPicPr>
          <p:cNvPr id="4" name="Posnet zv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376872" y="5293244"/>
            <a:ext cx="487363" cy="487363"/>
          </a:xfrm>
          <a:prstGeom prst="rect">
            <a:avLst/>
          </a:prstGeom>
        </p:spPr>
      </p:pic>
    </p:spTree>
    <p:extLst>
      <p:ext uri="{BB962C8B-B14F-4D97-AF65-F5344CB8AC3E}">
        <p14:creationId xmlns:p14="http://schemas.microsoft.com/office/powerpoint/2010/main" val="24082055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4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843</Words>
  <Application>Microsoft Office PowerPoint</Application>
  <PresentationFormat>Širokozaslonsko</PresentationFormat>
  <Paragraphs>56</Paragraphs>
  <Slides>6</Slides>
  <Notes>0</Notes>
  <HiddenSlides>0</HiddenSlides>
  <MMClips>5</MMClips>
  <ScaleCrop>false</ScaleCrop>
  <HeadingPairs>
    <vt:vector size="6" baseType="variant">
      <vt:variant>
        <vt:lpstr>Uporabljene pisave</vt:lpstr>
      </vt:variant>
      <vt:variant>
        <vt:i4>3</vt:i4>
      </vt:variant>
      <vt:variant>
        <vt:lpstr>Tema</vt:lpstr>
      </vt:variant>
      <vt:variant>
        <vt:i4>1</vt:i4>
      </vt:variant>
      <vt:variant>
        <vt:lpstr>Naslovi diapozitivov</vt:lpstr>
      </vt:variant>
      <vt:variant>
        <vt:i4>6</vt:i4>
      </vt:variant>
    </vt:vector>
  </HeadingPairs>
  <TitlesOfParts>
    <vt:vector size="10" baseType="lpstr">
      <vt:lpstr>Arial</vt:lpstr>
      <vt:lpstr>Calibri</vt:lpstr>
      <vt:lpstr>Calibri Light</vt:lpstr>
      <vt:lpstr>Officeova tema</vt:lpstr>
      <vt:lpstr>DRUGI BRIŽINSKI SPOMENIK – pridiga o grehu in pokori </vt:lpstr>
      <vt:lpstr>PowerPointova predstavitev</vt:lpstr>
      <vt:lpstr>PowerPointova predstavitev</vt:lpstr>
      <vt:lpstr>TRETJI BRIŽINSKI SPOMENIKI</vt:lpstr>
      <vt:lpstr>Ogled dokumentarca</vt:lpstr>
      <vt:lpstr>Kaj moram vedeti? (kriteriji/cilji)</vt:lpstr>
    </vt:vector>
  </TitlesOfParts>
  <Company>MIZS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DRUGI BRIŽINSKI SPOMENIK – pridiga o grehu in pokori</dc:title>
  <dc:creator>Ksenja Žmauc</dc:creator>
  <cp:lastModifiedBy>Ksenja Žmauc</cp:lastModifiedBy>
  <cp:revision>2</cp:revision>
  <dcterms:created xsi:type="dcterms:W3CDTF">2021-01-18T22:13:16Z</dcterms:created>
  <dcterms:modified xsi:type="dcterms:W3CDTF">2021-11-28T19:45:41Z</dcterms:modified>
</cp:coreProperties>
</file>