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ena Kotnik" userId="b7f69fcaf705fd99" providerId="LiveId" clId="{44EF4533-078B-414D-A4B1-8C354854BCA0}"/>
    <pc:docChg chg="modSld">
      <pc:chgData name="Irena Kotnik" userId="b7f69fcaf705fd99" providerId="LiveId" clId="{44EF4533-078B-414D-A4B1-8C354854BCA0}" dt="2022-09-13T17:47:49.081" v="74" actId="1076"/>
      <pc:docMkLst>
        <pc:docMk/>
      </pc:docMkLst>
      <pc:sldChg chg="addSp delSp modSp modAnim">
        <pc:chgData name="Irena Kotnik" userId="b7f69fcaf705fd99" providerId="LiveId" clId="{44EF4533-078B-414D-A4B1-8C354854BCA0}" dt="2022-09-13T17:46:10.495" v="57"/>
        <pc:sldMkLst>
          <pc:docMk/>
          <pc:sldMk cId="2382598368" sldId="257"/>
        </pc:sldMkLst>
        <pc:spChg chg="add del mod">
          <ac:chgData name="Irena Kotnik" userId="b7f69fcaf705fd99" providerId="LiveId" clId="{44EF4533-078B-414D-A4B1-8C354854BCA0}" dt="2022-09-13T17:46:10.495" v="57"/>
          <ac:spMkLst>
            <pc:docMk/>
            <pc:sldMk cId="2382598368" sldId="257"/>
            <ac:spMk id="116" creationId="{48C01180-D48A-CEF0-27BD-6BB17EAF0EE2}"/>
          </ac:spMkLst>
        </pc:spChg>
      </pc:sldChg>
      <pc:sldChg chg="addSp modSp mod modAnim">
        <pc:chgData name="Irena Kotnik" userId="b7f69fcaf705fd99" providerId="LiveId" clId="{44EF4533-078B-414D-A4B1-8C354854BCA0}" dt="2022-09-13T17:47:49.081" v="74" actId="1076"/>
        <pc:sldMkLst>
          <pc:docMk/>
          <pc:sldMk cId="243476042" sldId="258"/>
        </pc:sldMkLst>
        <pc:spChg chg="mod">
          <ac:chgData name="Irena Kotnik" userId="b7f69fcaf705fd99" providerId="LiveId" clId="{44EF4533-078B-414D-A4B1-8C354854BCA0}" dt="2022-09-13T17:45:33.986" v="55" actId="1076"/>
          <ac:spMkLst>
            <pc:docMk/>
            <pc:sldMk cId="243476042" sldId="258"/>
            <ac:spMk id="5" creationId="{82A0F8BE-30C7-A523-EDDF-BB5B5093C481}"/>
          </ac:spMkLst>
        </pc:spChg>
        <pc:spChg chg="add mod">
          <ac:chgData name="Irena Kotnik" userId="b7f69fcaf705fd99" providerId="LiveId" clId="{44EF4533-078B-414D-A4B1-8C354854BCA0}" dt="2022-09-13T17:46:25.196" v="60" actId="14100"/>
          <ac:spMkLst>
            <pc:docMk/>
            <pc:sldMk cId="243476042" sldId="258"/>
            <ac:spMk id="101" creationId="{8E5B8F5D-70D9-762A-D9A9-61612127F7F6}"/>
          </ac:spMkLst>
        </pc:spChg>
        <pc:spChg chg="add mod">
          <ac:chgData name="Irena Kotnik" userId="b7f69fcaf705fd99" providerId="LiveId" clId="{44EF4533-078B-414D-A4B1-8C354854BCA0}" dt="2022-09-13T17:46:39.909" v="62" actId="1076"/>
          <ac:spMkLst>
            <pc:docMk/>
            <pc:sldMk cId="243476042" sldId="258"/>
            <ac:spMk id="102" creationId="{3E79A494-9EA0-D399-675D-768DE4C4EE36}"/>
          </ac:spMkLst>
        </pc:spChg>
        <pc:spChg chg="add mod">
          <ac:chgData name="Irena Kotnik" userId="b7f69fcaf705fd99" providerId="LiveId" clId="{44EF4533-078B-414D-A4B1-8C354854BCA0}" dt="2022-09-13T17:46:48.317" v="64" actId="1076"/>
          <ac:spMkLst>
            <pc:docMk/>
            <pc:sldMk cId="243476042" sldId="258"/>
            <ac:spMk id="103" creationId="{92875E7E-7907-37AD-99D9-4F7206650485}"/>
          </ac:spMkLst>
        </pc:spChg>
        <pc:spChg chg="add mod">
          <ac:chgData name="Irena Kotnik" userId="b7f69fcaf705fd99" providerId="LiveId" clId="{44EF4533-078B-414D-A4B1-8C354854BCA0}" dt="2022-09-13T17:46:56.885" v="66" actId="1076"/>
          <ac:spMkLst>
            <pc:docMk/>
            <pc:sldMk cId="243476042" sldId="258"/>
            <ac:spMk id="104" creationId="{43ADE0AD-DAEF-1AFC-4806-CF1A8C18BCD4}"/>
          </ac:spMkLst>
        </pc:spChg>
        <pc:spChg chg="add mod">
          <ac:chgData name="Irena Kotnik" userId="b7f69fcaf705fd99" providerId="LiveId" clId="{44EF4533-078B-414D-A4B1-8C354854BCA0}" dt="2022-09-13T17:47:04.290" v="68" actId="1076"/>
          <ac:spMkLst>
            <pc:docMk/>
            <pc:sldMk cId="243476042" sldId="258"/>
            <ac:spMk id="105" creationId="{A2447909-B90E-65A1-DC1D-5ED5A5BDC614}"/>
          </ac:spMkLst>
        </pc:spChg>
        <pc:spChg chg="add mod">
          <ac:chgData name="Irena Kotnik" userId="b7f69fcaf705fd99" providerId="LiveId" clId="{44EF4533-078B-414D-A4B1-8C354854BCA0}" dt="2022-09-13T17:47:12.213" v="70" actId="1076"/>
          <ac:spMkLst>
            <pc:docMk/>
            <pc:sldMk cId="243476042" sldId="258"/>
            <ac:spMk id="106" creationId="{4B54D5FE-AB04-B053-E9DF-B26E52A74F86}"/>
          </ac:spMkLst>
        </pc:spChg>
        <pc:spChg chg="add mod">
          <ac:chgData name="Irena Kotnik" userId="b7f69fcaf705fd99" providerId="LiveId" clId="{44EF4533-078B-414D-A4B1-8C354854BCA0}" dt="2022-09-13T17:47:28.268" v="72" actId="1076"/>
          <ac:spMkLst>
            <pc:docMk/>
            <pc:sldMk cId="243476042" sldId="258"/>
            <ac:spMk id="107" creationId="{CC1460B4-6AB2-0D77-B893-3FC8C78C573D}"/>
          </ac:spMkLst>
        </pc:spChg>
        <pc:spChg chg="add mod">
          <ac:chgData name="Irena Kotnik" userId="b7f69fcaf705fd99" providerId="LiveId" clId="{44EF4533-078B-414D-A4B1-8C354854BCA0}" dt="2022-09-13T17:47:49.081" v="74" actId="1076"/>
          <ac:spMkLst>
            <pc:docMk/>
            <pc:sldMk cId="243476042" sldId="258"/>
            <ac:spMk id="108" creationId="{803158A6-E095-FEB3-416A-725491054D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3D5E3C-6F02-AEE2-62EB-F4076C6D7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5A6FD53-B135-F24F-416A-18F646132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44C9981-F2E3-BAB6-9DF4-1107F6239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858DBEA-0D84-6F25-92C3-7173318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BB4B56A-1372-414A-D8EB-78FEE139B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839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363D89-1990-E9FC-E0E7-C965387E7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1E7AE04-B334-5205-4D72-E9660C9D8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8FD3503-85D1-DC0E-DC7B-5ECB35DBA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97948F3-464E-439E-629A-653224C2C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01E39CD-54C3-FE67-ABAE-EE41E9127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128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03F13847-A62D-A6EF-F643-F3841DC33C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1EC65CD-EF35-0ED6-43C5-D3C981E09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28C6603-9578-CC64-E5F3-3F6343C88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752E09F-663C-D271-E8AA-37DE0F94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F3F46FF-4D4F-3EE7-3A63-20AD2837C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220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98BEDA-5D7D-F03C-69F8-6744BC455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D11EFDE-A347-A864-AC74-9E6BE441F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E5DC9D3-6C75-6133-5961-62ADB171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13458B2-2860-2ABD-B430-C2209EAD2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9E7DEAF-99EE-6B83-5F32-36CACD3C9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1400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C03109-82FD-BC4A-ECBE-56BCA34E2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D07CED5-38E4-65D2-8D40-172F56775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EC51114-F7B0-576A-1380-0343943F4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B8B13A3-D6B8-AABF-0D90-2AA87D792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C5CA163-22ED-0B20-B4EB-EBF27A4AF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785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07CD4A-08DA-62F5-45BF-A6685F01F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AFE459D-3FCA-3024-2E7F-FE4A6FC96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4568747-BD93-89BC-7A21-2E3A61F73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0465443-6395-F83E-E9CC-1C24B0D3A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3B27D5C-ED4C-AC17-8C23-C7929FE0F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FB7F011-4CEF-816A-D2BE-92FD090AD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6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74CA1C-D611-CB36-FFF9-D83476BE6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6308630-FDA9-C4C4-2E9A-ACAA5487B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8335E8D-786C-F2C3-9072-8CE8D374A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8FA75ACF-274D-71CE-EE19-B63B109E95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63875C57-25C7-ADAC-CB28-B3E245D5F9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32F58125-7214-125D-A6D7-9659089E5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4F7F51D8-49E0-FDEC-3A9C-9ABC3009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B5BA8C4-1F55-E200-BB43-3A3F13210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882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99889F-9F7B-A8A1-9711-76B23D7EF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BAAD96B7-6906-7AE3-ADDC-52FCBD261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C7E7DC14-5751-64E2-637E-D3D8C11B8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96404CD-5477-0C32-BFD4-1B7F0C1DB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688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641AE26-D744-085C-47CF-CA4142437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BB30380-31BF-4BB9-229F-4141B478E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788D158-1144-F6D7-32CC-D901642E0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39A83D-A2AF-0873-CF7A-6CDB4FB18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D346953-4090-005F-501D-2DF7A16F0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41AD4F7-134A-F21E-2E49-6C97FEFE8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0347AE7-2123-41E3-02F2-5AE19FEB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F84EEBD-D28A-4ED3-E3E0-9CF5511B2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1510DF6-CE1B-EF92-CBCD-3F36C4854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8953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1D48C3-5FC1-9C6F-CA56-9FC039909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3DA0584-C34B-634F-5C57-7B946FC23F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004E8B9-E4F2-BF7F-77CB-9617CB5A6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980F706-E00A-73F5-42E0-152C1AAAD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40BD5C6-06C3-A919-C2A5-02B2206E2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E4B60AC-9B0B-63F3-53EC-71F4ECCD6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8054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1318E0D-5F6A-D9AA-3CCC-27813408D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DC95CBE-1C8C-10C8-BE3C-975058C81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36E2506-5877-6A56-E3F5-76FE1D866A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FF476-E40C-4A4E-A6C5-3BA084C27B1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BB45C37-E701-89B9-CDBD-8923552C69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7111275-B365-54F9-6805-0F6F44812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CE3BB-F148-4636-AAB3-5E885BD2BC5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525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983D957B-8008-5DFC-F30A-62525432F6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469" t="-4512" r="8521" b="2382"/>
          <a:stretch/>
        </p:blipFill>
        <p:spPr>
          <a:xfrm>
            <a:off x="457200" y="-68535"/>
            <a:ext cx="11832335" cy="6176728"/>
          </a:xfrm>
          <a:prstGeom prst="rect">
            <a:avLst/>
          </a:prstGeom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561284AF-FBE3-C04D-B530-B50184853A00}"/>
              </a:ext>
            </a:extLst>
          </p:cNvPr>
          <p:cNvSpPr/>
          <p:nvPr/>
        </p:nvSpPr>
        <p:spPr>
          <a:xfrm>
            <a:off x="2445212" y="6108193"/>
            <a:ext cx="7527125" cy="446764"/>
          </a:xfrm>
          <a:prstGeom prst="rect">
            <a:avLst/>
          </a:prstGeom>
          <a:solidFill>
            <a:srgbClr val="FF00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2A0F8BE-30C7-A523-EDDF-BB5B5093C481}"/>
              </a:ext>
            </a:extLst>
          </p:cNvPr>
          <p:cNvSpPr txBox="1"/>
          <p:nvPr/>
        </p:nvSpPr>
        <p:spPr>
          <a:xfrm>
            <a:off x="2453643" y="6129900"/>
            <a:ext cx="752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Števili sta si tuji, če je njun največji skupni delitelj število 1.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14EA4F8F-597F-FABA-1D75-5E784E3C4297}"/>
              </a:ext>
            </a:extLst>
          </p:cNvPr>
          <p:cNvSpPr txBox="1"/>
          <p:nvPr/>
        </p:nvSpPr>
        <p:spPr>
          <a:xfrm flipH="1">
            <a:off x="2331719" y="630936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A5A7D0D-1C34-D73A-10EB-E53D40093021}"/>
              </a:ext>
            </a:extLst>
          </p:cNvPr>
          <p:cNvSpPr txBox="1"/>
          <p:nvPr/>
        </p:nvSpPr>
        <p:spPr>
          <a:xfrm flipH="1">
            <a:off x="2413252" y="1069405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3A5E171-718F-89AB-4DF4-EF6683506912}"/>
              </a:ext>
            </a:extLst>
          </p:cNvPr>
          <p:cNvSpPr txBox="1"/>
          <p:nvPr/>
        </p:nvSpPr>
        <p:spPr>
          <a:xfrm flipH="1">
            <a:off x="5173216" y="1069406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F103A648-76A1-BD87-1754-622BD8534FA5}"/>
              </a:ext>
            </a:extLst>
          </p:cNvPr>
          <p:cNvSpPr txBox="1"/>
          <p:nvPr/>
        </p:nvSpPr>
        <p:spPr>
          <a:xfrm flipH="1">
            <a:off x="7862313" y="1053725"/>
            <a:ext cx="623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15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1D7A3322-809A-F018-98B0-9896AE69EDA3}"/>
              </a:ext>
            </a:extLst>
          </p:cNvPr>
          <p:cNvSpPr txBox="1"/>
          <p:nvPr/>
        </p:nvSpPr>
        <p:spPr>
          <a:xfrm flipH="1">
            <a:off x="10739626" y="1069406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1868C159-5472-2D76-EB2A-B94441441844}"/>
              </a:ext>
            </a:extLst>
          </p:cNvPr>
          <p:cNvSpPr txBox="1"/>
          <p:nvPr/>
        </p:nvSpPr>
        <p:spPr>
          <a:xfrm flipH="1">
            <a:off x="5106920" y="661416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23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4AE57351-3B71-BC9B-2EE4-E415ED213DA5}"/>
              </a:ext>
            </a:extLst>
          </p:cNvPr>
          <p:cNvSpPr txBox="1"/>
          <p:nvPr/>
        </p:nvSpPr>
        <p:spPr>
          <a:xfrm flipH="1">
            <a:off x="7827263" y="627006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C32AC390-E898-CA15-4061-C8E1C10FB7C4}"/>
              </a:ext>
            </a:extLst>
          </p:cNvPr>
          <p:cNvSpPr txBox="1"/>
          <p:nvPr/>
        </p:nvSpPr>
        <p:spPr>
          <a:xfrm flipH="1">
            <a:off x="10704575" y="609159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9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5949302A-BC83-0AE1-A9C4-0F4DB6B78A06}"/>
              </a:ext>
            </a:extLst>
          </p:cNvPr>
          <p:cNvSpPr txBox="1"/>
          <p:nvPr/>
        </p:nvSpPr>
        <p:spPr>
          <a:xfrm flipH="1">
            <a:off x="2601466" y="1901887"/>
            <a:ext cx="694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15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2D1655D7-B933-C2B4-89FF-748411B170B9}"/>
              </a:ext>
            </a:extLst>
          </p:cNvPr>
          <p:cNvSpPr txBox="1"/>
          <p:nvPr/>
        </p:nvSpPr>
        <p:spPr>
          <a:xfrm flipH="1">
            <a:off x="2649472" y="1477395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A0B108CD-00B9-21CB-4240-F5DFA075226B}"/>
              </a:ext>
            </a:extLst>
          </p:cNvPr>
          <p:cNvSpPr txBox="1"/>
          <p:nvPr/>
        </p:nvSpPr>
        <p:spPr>
          <a:xfrm flipH="1">
            <a:off x="5160261" y="1477396"/>
            <a:ext cx="838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25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A547755-DD26-A4B0-1909-88A18E8929D6}"/>
              </a:ext>
            </a:extLst>
          </p:cNvPr>
          <p:cNvSpPr txBox="1"/>
          <p:nvPr/>
        </p:nvSpPr>
        <p:spPr>
          <a:xfrm flipH="1">
            <a:off x="7862313" y="1480444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98C4D2A1-8C3C-2842-9A83-D7D7BB515671}"/>
              </a:ext>
            </a:extLst>
          </p:cNvPr>
          <p:cNvSpPr txBox="1"/>
          <p:nvPr/>
        </p:nvSpPr>
        <p:spPr>
          <a:xfrm flipH="1">
            <a:off x="10739626" y="1520511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7DC25A4-AE3F-523F-CBD3-52469D5A938C}"/>
              </a:ext>
            </a:extLst>
          </p:cNvPr>
          <p:cNvSpPr txBox="1"/>
          <p:nvPr/>
        </p:nvSpPr>
        <p:spPr>
          <a:xfrm flipH="1">
            <a:off x="2552699" y="2326379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C1C02E80-1FC6-837D-9970-F5697C46DC65}"/>
              </a:ext>
            </a:extLst>
          </p:cNvPr>
          <p:cNvSpPr txBox="1"/>
          <p:nvPr/>
        </p:nvSpPr>
        <p:spPr>
          <a:xfrm flipH="1">
            <a:off x="10537687" y="1868139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A0418FA0-E2F3-92A6-5815-D4A0AC2BEC2A}"/>
              </a:ext>
            </a:extLst>
          </p:cNvPr>
          <p:cNvSpPr txBox="1"/>
          <p:nvPr/>
        </p:nvSpPr>
        <p:spPr>
          <a:xfrm flipH="1">
            <a:off x="7862311" y="1885385"/>
            <a:ext cx="694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11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B02314F2-D650-E9E4-B715-77A28D8DBDDA}"/>
              </a:ext>
            </a:extLst>
          </p:cNvPr>
          <p:cNvSpPr txBox="1"/>
          <p:nvPr/>
        </p:nvSpPr>
        <p:spPr>
          <a:xfrm flipH="1">
            <a:off x="5072631" y="1885386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D1A837B6-5452-B0D7-8AA3-97559555C842}"/>
              </a:ext>
            </a:extLst>
          </p:cNvPr>
          <p:cNvSpPr txBox="1"/>
          <p:nvPr/>
        </p:nvSpPr>
        <p:spPr>
          <a:xfrm flipH="1">
            <a:off x="7848207" y="2701856"/>
            <a:ext cx="783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A9C30FF6-1F6B-F99E-5670-D5B0EAD281C2}"/>
              </a:ext>
            </a:extLst>
          </p:cNvPr>
          <p:cNvSpPr txBox="1"/>
          <p:nvPr/>
        </p:nvSpPr>
        <p:spPr>
          <a:xfrm flipH="1">
            <a:off x="5157211" y="2701857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1B1B3155-813E-5CC6-63FB-2B30B6D7A094}"/>
              </a:ext>
            </a:extLst>
          </p:cNvPr>
          <p:cNvSpPr txBox="1"/>
          <p:nvPr/>
        </p:nvSpPr>
        <p:spPr>
          <a:xfrm flipH="1">
            <a:off x="2263518" y="2734369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99CBDE79-D428-1749-BB51-6E7F5B85A561}"/>
              </a:ext>
            </a:extLst>
          </p:cNvPr>
          <p:cNvSpPr txBox="1"/>
          <p:nvPr/>
        </p:nvSpPr>
        <p:spPr>
          <a:xfrm flipH="1">
            <a:off x="10398998" y="2264003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0779F429-9FCA-AC18-9F87-23DD3B8F0DA8}"/>
              </a:ext>
            </a:extLst>
          </p:cNvPr>
          <p:cNvSpPr txBox="1"/>
          <p:nvPr/>
        </p:nvSpPr>
        <p:spPr>
          <a:xfrm flipH="1">
            <a:off x="7678661" y="2317759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07981094-1838-F70C-A861-96EDD7CE751E}"/>
              </a:ext>
            </a:extLst>
          </p:cNvPr>
          <p:cNvSpPr txBox="1"/>
          <p:nvPr/>
        </p:nvSpPr>
        <p:spPr>
          <a:xfrm flipH="1">
            <a:off x="5105397" y="2291599"/>
            <a:ext cx="707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30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C7E54807-06C9-8F56-C253-DFF75E5F75AD}"/>
              </a:ext>
            </a:extLst>
          </p:cNvPr>
          <p:cNvSpPr txBox="1"/>
          <p:nvPr/>
        </p:nvSpPr>
        <p:spPr>
          <a:xfrm flipH="1">
            <a:off x="7489871" y="3087508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3056D135-B11F-60B8-5685-B8341A1CA753}"/>
              </a:ext>
            </a:extLst>
          </p:cNvPr>
          <p:cNvSpPr txBox="1"/>
          <p:nvPr/>
        </p:nvSpPr>
        <p:spPr>
          <a:xfrm flipH="1">
            <a:off x="4945375" y="3084966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A3E14494-AFA4-B0F5-B198-6C3E58987ADF}"/>
              </a:ext>
            </a:extLst>
          </p:cNvPr>
          <p:cNvSpPr txBox="1"/>
          <p:nvPr/>
        </p:nvSpPr>
        <p:spPr>
          <a:xfrm flipH="1">
            <a:off x="2533265" y="3136612"/>
            <a:ext cx="641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30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CF97BBBE-5005-791E-9D11-FF7C58F04F50}"/>
              </a:ext>
            </a:extLst>
          </p:cNvPr>
          <p:cNvSpPr txBox="1"/>
          <p:nvPr/>
        </p:nvSpPr>
        <p:spPr>
          <a:xfrm flipH="1">
            <a:off x="7904223" y="3897317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C925BC6-668A-50FF-FB82-E70E93839B47}"/>
              </a:ext>
            </a:extLst>
          </p:cNvPr>
          <p:cNvSpPr txBox="1"/>
          <p:nvPr/>
        </p:nvSpPr>
        <p:spPr>
          <a:xfrm flipH="1">
            <a:off x="5105397" y="3928959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05941589-CCDF-F0D1-8A14-89CEFF0604EA}"/>
              </a:ext>
            </a:extLst>
          </p:cNvPr>
          <p:cNvSpPr txBox="1"/>
          <p:nvPr/>
        </p:nvSpPr>
        <p:spPr>
          <a:xfrm flipH="1">
            <a:off x="2631184" y="3920321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F220D3C4-CB74-12BF-E723-8133700994DD}"/>
              </a:ext>
            </a:extLst>
          </p:cNvPr>
          <p:cNvSpPr txBox="1"/>
          <p:nvPr/>
        </p:nvSpPr>
        <p:spPr>
          <a:xfrm flipH="1">
            <a:off x="10572738" y="3094784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C041607D-9F17-D7BE-D8E1-0B38919A90ED}"/>
              </a:ext>
            </a:extLst>
          </p:cNvPr>
          <p:cNvSpPr txBox="1"/>
          <p:nvPr/>
        </p:nvSpPr>
        <p:spPr>
          <a:xfrm flipH="1">
            <a:off x="11200632" y="4754878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B1A02EBB-3CAE-908A-3F07-CC2144EB1323}"/>
              </a:ext>
            </a:extLst>
          </p:cNvPr>
          <p:cNvSpPr txBox="1"/>
          <p:nvPr/>
        </p:nvSpPr>
        <p:spPr>
          <a:xfrm flipH="1">
            <a:off x="7827262" y="4745780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37ED9B97-1A60-4D40-44D0-51DC1C787A65}"/>
              </a:ext>
            </a:extLst>
          </p:cNvPr>
          <p:cNvSpPr txBox="1"/>
          <p:nvPr/>
        </p:nvSpPr>
        <p:spPr>
          <a:xfrm flipH="1">
            <a:off x="5157210" y="4755806"/>
            <a:ext cx="539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B76FFF7E-9C0A-60B3-E5D7-7A1604329407}"/>
              </a:ext>
            </a:extLst>
          </p:cNvPr>
          <p:cNvSpPr txBox="1"/>
          <p:nvPr/>
        </p:nvSpPr>
        <p:spPr>
          <a:xfrm flipH="1">
            <a:off x="2803015" y="4755806"/>
            <a:ext cx="807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100</a:t>
            </a: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D9942516-ADD6-6817-3D84-46237F68F332}"/>
              </a:ext>
            </a:extLst>
          </p:cNvPr>
          <p:cNvSpPr txBox="1"/>
          <p:nvPr/>
        </p:nvSpPr>
        <p:spPr>
          <a:xfrm flipH="1">
            <a:off x="5231884" y="4348184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65BA8737-ACA1-FDD4-8689-BB7D5B7BEBBC}"/>
              </a:ext>
            </a:extLst>
          </p:cNvPr>
          <p:cNvSpPr txBox="1"/>
          <p:nvPr/>
        </p:nvSpPr>
        <p:spPr>
          <a:xfrm flipH="1">
            <a:off x="7856975" y="4316377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35</a:t>
            </a: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18E932DD-ACEE-C8AC-1AB3-3FFDE1A23A9F}"/>
              </a:ext>
            </a:extLst>
          </p:cNvPr>
          <p:cNvSpPr txBox="1"/>
          <p:nvPr/>
        </p:nvSpPr>
        <p:spPr>
          <a:xfrm flipH="1">
            <a:off x="2379809" y="4337902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8BFC71A1-4535-9CFC-AA21-09F4C47C3A65}"/>
              </a:ext>
            </a:extLst>
          </p:cNvPr>
          <p:cNvSpPr txBox="1"/>
          <p:nvPr/>
        </p:nvSpPr>
        <p:spPr>
          <a:xfrm flipH="1">
            <a:off x="10534636" y="3502399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82" name="PoljeZBesedilom 81">
            <a:extLst>
              <a:ext uri="{FF2B5EF4-FFF2-40B4-BE49-F238E27FC236}">
                <a16:creationId xmlns:a16="http://schemas.microsoft.com/office/drawing/2014/main" id="{37A858A7-C51F-1975-5E16-C22EE92587B0}"/>
              </a:ext>
            </a:extLst>
          </p:cNvPr>
          <p:cNvSpPr txBox="1"/>
          <p:nvPr/>
        </p:nvSpPr>
        <p:spPr>
          <a:xfrm flipH="1">
            <a:off x="7755813" y="3507455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84" name="PoljeZBesedilom 83">
            <a:extLst>
              <a:ext uri="{FF2B5EF4-FFF2-40B4-BE49-F238E27FC236}">
                <a16:creationId xmlns:a16="http://schemas.microsoft.com/office/drawing/2014/main" id="{18CFF79F-BD92-8D2A-60FB-BA73E240A79D}"/>
              </a:ext>
            </a:extLst>
          </p:cNvPr>
          <p:cNvSpPr txBox="1"/>
          <p:nvPr/>
        </p:nvSpPr>
        <p:spPr>
          <a:xfrm flipH="1">
            <a:off x="5045200" y="3496994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86" name="PoljeZBesedilom 85">
            <a:extLst>
              <a:ext uri="{FF2B5EF4-FFF2-40B4-BE49-F238E27FC236}">
                <a16:creationId xmlns:a16="http://schemas.microsoft.com/office/drawing/2014/main" id="{0BDAA863-1D89-2E1F-3E8C-D4383D0BF967}"/>
              </a:ext>
            </a:extLst>
          </p:cNvPr>
          <p:cNvSpPr txBox="1"/>
          <p:nvPr/>
        </p:nvSpPr>
        <p:spPr>
          <a:xfrm flipH="1">
            <a:off x="2518409" y="3492956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88" name="PoljeZBesedilom 87">
            <a:extLst>
              <a:ext uri="{FF2B5EF4-FFF2-40B4-BE49-F238E27FC236}">
                <a16:creationId xmlns:a16="http://schemas.microsoft.com/office/drawing/2014/main" id="{3926460C-9DC2-C73B-5439-FCF69C3AFF61}"/>
              </a:ext>
            </a:extLst>
          </p:cNvPr>
          <p:cNvSpPr txBox="1"/>
          <p:nvPr/>
        </p:nvSpPr>
        <p:spPr>
          <a:xfrm flipH="1">
            <a:off x="10709142" y="3908333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50</a:t>
            </a:r>
          </a:p>
        </p:txBody>
      </p:sp>
      <p:sp>
        <p:nvSpPr>
          <p:cNvPr id="90" name="PoljeZBesedilom 89">
            <a:extLst>
              <a:ext uri="{FF2B5EF4-FFF2-40B4-BE49-F238E27FC236}">
                <a16:creationId xmlns:a16="http://schemas.microsoft.com/office/drawing/2014/main" id="{3309B0F9-1BFD-2852-005A-2424BB0735FF}"/>
              </a:ext>
            </a:extLst>
          </p:cNvPr>
          <p:cNvSpPr txBox="1"/>
          <p:nvPr/>
        </p:nvSpPr>
        <p:spPr>
          <a:xfrm flipH="1">
            <a:off x="8334750" y="5135642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92" name="PoljeZBesedilom 91">
            <a:extLst>
              <a:ext uri="{FF2B5EF4-FFF2-40B4-BE49-F238E27FC236}">
                <a16:creationId xmlns:a16="http://schemas.microsoft.com/office/drawing/2014/main" id="{83F17661-B794-F8DB-2D9F-D1F4E7CE47EB}"/>
              </a:ext>
            </a:extLst>
          </p:cNvPr>
          <p:cNvSpPr txBox="1"/>
          <p:nvPr/>
        </p:nvSpPr>
        <p:spPr>
          <a:xfrm flipH="1">
            <a:off x="10408139" y="2659867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94" name="PoljeZBesedilom 93">
            <a:extLst>
              <a:ext uri="{FF2B5EF4-FFF2-40B4-BE49-F238E27FC236}">
                <a16:creationId xmlns:a16="http://schemas.microsoft.com/office/drawing/2014/main" id="{D6CF20E5-DCAC-0F61-2B70-BC8A30196DC0}"/>
              </a:ext>
            </a:extLst>
          </p:cNvPr>
          <p:cNvSpPr txBox="1"/>
          <p:nvPr/>
        </p:nvSpPr>
        <p:spPr>
          <a:xfrm flipH="1">
            <a:off x="5250548" y="5154708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96" name="PoljeZBesedilom 95">
            <a:extLst>
              <a:ext uri="{FF2B5EF4-FFF2-40B4-BE49-F238E27FC236}">
                <a16:creationId xmlns:a16="http://schemas.microsoft.com/office/drawing/2014/main" id="{25A3E02B-1040-6678-019C-A19D45874FA7}"/>
              </a:ext>
            </a:extLst>
          </p:cNvPr>
          <p:cNvSpPr txBox="1"/>
          <p:nvPr/>
        </p:nvSpPr>
        <p:spPr>
          <a:xfrm flipH="1">
            <a:off x="2490972" y="5127148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5CA235A2-FB9D-2572-CF5C-405322CE68F0}"/>
              </a:ext>
            </a:extLst>
          </p:cNvPr>
          <p:cNvSpPr txBox="1"/>
          <p:nvPr/>
        </p:nvSpPr>
        <p:spPr>
          <a:xfrm flipH="1">
            <a:off x="10626088" y="4292602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00" name="PoljeZBesedilom 99">
            <a:extLst>
              <a:ext uri="{FF2B5EF4-FFF2-40B4-BE49-F238E27FC236}">
                <a16:creationId xmlns:a16="http://schemas.microsoft.com/office/drawing/2014/main" id="{65F51FCB-7E98-5ACB-AD55-79F3312B51AB}"/>
              </a:ext>
            </a:extLst>
          </p:cNvPr>
          <p:cNvSpPr txBox="1"/>
          <p:nvPr/>
        </p:nvSpPr>
        <p:spPr>
          <a:xfrm flipH="1">
            <a:off x="11112235" y="5151805"/>
            <a:ext cx="70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20</a:t>
            </a:r>
          </a:p>
        </p:txBody>
      </p:sp>
      <p:sp>
        <p:nvSpPr>
          <p:cNvPr id="101" name="Pravokotnik 100">
            <a:extLst>
              <a:ext uri="{FF2B5EF4-FFF2-40B4-BE49-F238E27FC236}">
                <a16:creationId xmlns:a16="http://schemas.microsoft.com/office/drawing/2014/main" id="{8E5B8F5D-70D9-762A-D9A9-61612127F7F6}"/>
              </a:ext>
            </a:extLst>
          </p:cNvPr>
          <p:cNvSpPr/>
          <p:nvPr/>
        </p:nvSpPr>
        <p:spPr>
          <a:xfrm>
            <a:off x="9028328" y="1104064"/>
            <a:ext cx="1168601" cy="3733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2" name="Pravokotnik 101">
            <a:extLst>
              <a:ext uri="{FF2B5EF4-FFF2-40B4-BE49-F238E27FC236}">
                <a16:creationId xmlns:a16="http://schemas.microsoft.com/office/drawing/2014/main" id="{3E79A494-9EA0-D399-675D-768DE4C4EE36}"/>
              </a:ext>
            </a:extLst>
          </p:cNvPr>
          <p:cNvSpPr/>
          <p:nvPr/>
        </p:nvSpPr>
        <p:spPr>
          <a:xfrm>
            <a:off x="722675" y="2807577"/>
            <a:ext cx="1168601" cy="3733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3" name="Pravokotnik 102">
            <a:extLst>
              <a:ext uri="{FF2B5EF4-FFF2-40B4-BE49-F238E27FC236}">
                <a16:creationId xmlns:a16="http://schemas.microsoft.com/office/drawing/2014/main" id="{92875E7E-7907-37AD-99D9-4F7206650485}"/>
              </a:ext>
            </a:extLst>
          </p:cNvPr>
          <p:cNvSpPr/>
          <p:nvPr/>
        </p:nvSpPr>
        <p:spPr>
          <a:xfrm>
            <a:off x="9074434" y="2777636"/>
            <a:ext cx="1168601" cy="3733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4" name="Pravokotnik 103">
            <a:extLst>
              <a:ext uri="{FF2B5EF4-FFF2-40B4-BE49-F238E27FC236}">
                <a16:creationId xmlns:a16="http://schemas.microsoft.com/office/drawing/2014/main" id="{43ADE0AD-DAEF-1AFC-4806-CF1A8C18BCD4}"/>
              </a:ext>
            </a:extLst>
          </p:cNvPr>
          <p:cNvSpPr/>
          <p:nvPr/>
        </p:nvSpPr>
        <p:spPr>
          <a:xfrm>
            <a:off x="941381" y="4034680"/>
            <a:ext cx="1168601" cy="3733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5" name="Pravokotnik 104">
            <a:extLst>
              <a:ext uri="{FF2B5EF4-FFF2-40B4-BE49-F238E27FC236}">
                <a16:creationId xmlns:a16="http://schemas.microsoft.com/office/drawing/2014/main" id="{A2447909-B90E-65A1-DC1D-5ED5A5BDC614}"/>
              </a:ext>
            </a:extLst>
          </p:cNvPr>
          <p:cNvSpPr/>
          <p:nvPr/>
        </p:nvSpPr>
        <p:spPr>
          <a:xfrm>
            <a:off x="6399427" y="4026042"/>
            <a:ext cx="1168601" cy="3733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6" name="Pravokotnik 105">
            <a:extLst>
              <a:ext uri="{FF2B5EF4-FFF2-40B4-BE49-F238E27FC236}">
                <a16:creationId xmlns:a16="http://schemas.microsoft.com/office/drawing/2014/main" id="{4B54D5FE-AB04-B053-E9DF-B26E52A74F86}"/>
              </a:ext>
            </a:extLst>
          </p:cNvPr>
          <p:cNvSpPr/>
          <p:nvPr/>
        </p:nvSpPr>
        <p:spPr>
          <a:xfrm>
            <a:off x="9169679" y="4476759"/>
            <a:ext cx="1168601" cy="3733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7" name="Pravokotnik 106">
            <a:extLst>
              <a:ext uri="{FF2B5EF4-FFF2-40B4-BE49-F238E27FC236}">
                <a16:creationId xmlns:a16="http://schemas.microsoft.com/office/drawing/2014/main" id="{CC1460B4-6AB2-0D77-B893-3FC8C78C573D}"/>
              </a:ext>
            </a:extLst>
          </p:cNvPr>
          <p:cNvSpPr/>
          <p:nvPr/>
        </p:nvSpPr>
        <p:spPr>
          <a:xfrm>
            <a:off x="6543900" y="4877522"/>
            <a:ext cx="1168601" cy="3733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8" name="Pravokotnik 107">
            <a:extLst>
              <a:ext uri="{FF2B5EF4-FFF2-40B4-BE49-F238E27FC236}">
                <a16:creationId xmlns:a16="http://schemas.microsoft.com/office/drawing/2014/main" id="{803158A6-E095-FEB3-416A-725491054DDF}"/>
              </a:ext>
            </a:extLst>
          </p:cNvPr>
          <p:cNvSpPr/>
          <p:nvPr/>
        </p:nvSpPr>
        <p:spPr>
          <a:xfrm>
            <a:off x="885790" y="4493108"/>
            <a:ext cx="1168601" cy="3733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476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8" grpId="0"/>
      <p:bldP spid="10" grpId="0"/>
      <p:bldP spid="12" grpId="0"/>
      <p:bldP spid="14" grpId="0"/>
      <p:bldP spid="16" grpId="0"/>
      <p:bldP spid="18" grpId="0"/>
      <p:bldP spid="20" grpId="0"/>
      <p:bldP spid="22" grpId="0"/>
      <p:bldP spid="24" grpId="0"/>
      <p:bldP spid="26" grpId="0"/>
      <p:bldP spid="28" grpId="0"/>
      <p:bldP spid="30" grpId="0"/>
      <p:bldP spid="32" grpId="0"/>
      <p:bldP spid="34" grpId="0"/>
      <p:bldP spid="36" grpId="0"/>
      <p:bldP spid="38" grpId="0"/>
      <p:bldP spid="40" grpId="0"/>
      <p:bldP spid="42" grpId="0"/>
      <p:bldP spid="44" grpId="0"/>
      <p:bldP spid="46" grpId="0"/>
      <p:bldP spid="48" grpId="0"/>
      <p:bldP spid="50" grpId="0"/>
      <p:bldP spid="52" grpId="0"/>
      <p:bldP spid="54" grpId="0"/>
      <p:bldP spid="56" grpId="0"/>
      <p:bldP spid="58" grpId="0"/>
      <p:bldP spid="60" grpId="0"/>
      <p:bldP spid="62" grpId="0"/>
      <p:bldP spid="64" grpId="0"/>
      <p:bldP spid="66" grpId="0"/>
      <p:bldP spid="68" grpId="0"/>
      <p:bldP spid="70" grpId="0"/>
      <p:bldP spid="72" grpId="0"/>
      <p:bldP spid="74" grpId="0"/>
      <p:bldP spid="76" grpId="0"/>
      <p:bldP spid="78" grpId="0"/>
      <p:bldP spid="80" grpId="0"/>
      <p:bldP spid="82" grpId="0"/>
      <p:bldP spid="84" grpId="0"/>
      <p:bldP spid="86" grpId="0"/>
      <p:bldP spid="88" grpId="0"/>
      <p:bldP spid="90" grpId="0"/>
      <p:bldP spid="92" grpId="0"/>
      <p:bldP spid="94" grpId="0"/>
      <p:bldP spid="96" grpId="0"/>
      <p:bldP spid="98" grpId="0"/>
      <p:bldP spid="100" grpId="0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31FA5AB2-DA64-22EB-5684-B88840599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4536" y="64133"/>
            <a:ext cx="12279061" cy="6777318"/>
          </a:xfrm>
          <a:prstGeom prst="rect">
            <a:avLst/>
          </a:prstGeom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A662A83C-F2B4-AE17-BFD2-FB3E39A67063}"/>
              </a:ext>
            </a:extLst>
          </p:cNvPr>
          <p:cNvSpPr txBox="1"/>
          <p:nvPr/>
        </p:nvSpPr>
        <p:spPr>
          <a:xfrm>
            <a:off x="1981199" y="1737774"/>
            <a:ext cx="394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C1653B9E-21CC-05CA-3230-7FAB074F28EC}"/>
              </a:ext>
            </a:extLst>
          </p:cNvPr>
          <p:cNvSpPr txBox="1"/>
          <p:nvPr/>
        </p:nvSpPr>
        <p:spPr>
          <a:xfrm>
            <a:off x="6884894" y="1153000"/>
            <a:ext cx="394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13040B6A-4AD6-61CB-05A3-5C9383C90EB4}"/>
              </a:ext>
            </a:extLst>
          </p:cNvPr>
          <p:cNvSpPr txBox="1"/>
          <p:nvPr/>
        </p:nvSpPr>
        <p:spPr>
          <a:xfrm>
            <a:off x="4123764" y="1192306"/>
            <a:ext cx="394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4269BC2B-395E-558A-3816-71D0E6B32B12}"/>
              </a:ext>
            </a:extLst>
          </p:cNvPr>
          <p:cNvSpPr txBox="1"/>
          <p:nvPr/>
        </p:nvSpPr>
        <p:spPr>
          <a:xfrm>
            <a:off x="1515035" y="1264025"/>
            <a:ext cx="394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A13AF05A-BF2D-A2E8-F16B-9E86E104BD02}"/>
              </a:ext>
            </a:extLst>
          </p:cNvPr>
          <p:cNvSpPr txBox="1"/>
          <p:nvPr/>
        </p:nvSpPr>
        <p:spPr>
          <a:xfrm>
            <a:off x="10004611" y="1152999"/>
            <a:ext cx="394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0B2C2BCA-7C7C-D5E2-C9F9-ED423ED51A84}"/>
              </a:ext>
            </a:extLst>
          </p:cNvPr>
          <p:cNvSpPr txBox="1"/>
          <p:nvPr/>
        </p:nvSpPr>
        <p:spPr>
          <a:xfrm>
            <a:off x="10493192" y="2581835"/>
            <a:ext cx="673646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16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1A8334C5-E9DB-4B70-D369-9D05D3609B71}"/>
              </a:ext>
            </a:extLst>
          </p:cNvPr>
          <p:cNvSpPr txBox="1"/>
          <p:nvPr/>
        </p:nvSpPr>
        <p:spPr>
          <a:xfrm>
            <a:off x="4313918" y="2232211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54E53039-EAC2-306B-6E64-B1545ACD0264}"/>
              </a:ext>
            </a:extLst>
          </p:cNvPr>
          <p:cNvSpPr txBox="1"/>
          <p:nvPr/>
        </p:nvSpPr>
        <p:spPr>
          <a:xfrm>
            <a:off x="10219764" y="1583306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74185339-CFA6-D8F3-FADD-410B743D3FE7}"/>
              </a:ext>
            </a:extLst>
          </p:cNvPr>
          <p:cNvSpPr txBox="1"/>
          <p:nvPr/>
        </p:nvSpPr>
        <p:spPr>
          <a:xfrm>
            <a:off x="7131421" y="1649507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FC7188EE-309E-F238-386D-F7DB91AF0A74}"/>
              </a:ext>
            </a:extLst>
          </p:cNvPr>
          <p:cNvSpPr txBox="1"/>
          <p:nvPr/>
        </p:nvSpPr>
        <p:spPr>
          <a:xfrm>
            <a:off x="4406151" y="1730880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731AF887-6132-E3CB-B4E2-4AA41CE3369E}"/>
              </a:ext>
            </a:extLst>
          </p:cNvPr>
          <p:cNvSpPr txBox="1"/>
          <p:nvPr/>
        </p:nvSpPr>
        <p:spPr>
          <a:xfrm>
            <a:off x="1927408" y="2241176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9E29F520-26CD-8C57-91E0-4CEE52EAA9DF}"/>
              </a:ext>
            </a:extLst>
          </p:cNvPr>
          <p:cNvSpPr txBox="1"/>
          <p:nvPr/>
        </p:nvSpPr>
        <p:spPr>
          <a:xfrm>
            <a:off x="10264592" y="2128084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6281684-074A-B074-8CF2-C13F70CC003B}"/>
              </a:ext>
            </a:extLst>
          </p:cNvPr>
          <p:cNvSpPr txBox="1"/>
          <p:nvPr/>
        </p:nvSpPr>
        <p:spPr>
          <a:xfrm>
            <a:off x="7131421" y="2128085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028FE904-3F2D-E417-167D-1F2FFF7552F7}"/>
              </a:ext>
            </a:extLst>
          </p:cNvPr>
          <p:cNvSpPr txBox="1"/>
          <p:nvPr/>
        </p:nvSpPr>
        <p:spPr>
          <a:xfrm>
            <a:off x="2463528" y="5234012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7BB9623E-619C-E331-00FC-7933F73AE2DD}"/>
              </a:ext>
            </a:extLst>
          </p:cNvPr>
          <p:cNvSpPr txBox="1"/>
          <p:nvPr/>
        </p:nvSpPr>
        <p:spPr>
          <a:xfrm>
            <a:off x="7331834" y="2606663"/>
            <a:ext cx="6736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30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D24C6B30-02A0-37A5-653C-591E7994F3E5}"/>
              </a:ext>
            </a:extLst>
          </p:cNvPr>
          <p:cNvSpPr txBox="1"/>
          <p:nvPr/>
        </p:nvSpPr>
        <p:spPr>
          <a:xfrm>
            <a:off x="4507951" y="2687341"/>
            <a:ext cx="6736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15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02B7DA98-6C78-D0A2-E914-A5F797B44AC3}"/>
              </a:ext>
            </a:extLst>
          </p:cNvPr>
          <p:cNvSpPr txBox="1"/>
          <p:nvPr/>
        </p:nvSpPr>
        <p:spPr>
          <a:xfrm>
            <a:off x="1963267" y="2719753"/>
            <a:ext cx="421342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5922C83C-0A2B-A026-CBC7-D10F233F1052}"/>
              </a:ext>
            </a:extLst>
          </p:cNvPr>
          <p:cNvSpPr txBox="1"/>
          <p:nvPr/>
        </p:nvSpPr>
        <p:spPr>
          <a:xfrm>
            <a:off x="10448460" y="3081192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902A953C-3955-43E4-9A13-2D44747B20EE}"/>
              </a:ext>
            </a:extLst>
          </p:cNvPr>
          <p:cNvSpPr txBox="1"/>
          <p:nvPr/>
        </p:nvSpPr>
        <p:spPr>
          <a:xfrm>
            <a:off x="7225560" y="3110064"/>
            <a:ext cx="609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11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B86CCE58-F023-1004-C666-8231E7EEE0FC}"/>
              </a:ext>
            </a:extLst>
          </p:cNvPr>
          <p:cNvSpPr txBox="1"/>
          <p:nvPr/>
        </p:nvSpPr>
        <p:spPr>
          <a:xfrm>
            <a:off x="4289610" y="3188672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597F9901-8EB1-65B3-810D-7687CEEF3174}"/>
              </a:ext>
            </a:extLst>
          </p:cNvPr>
          <p:cNvSpPr txBox="1"/>
          <p:nvPr/>
        </p:nvSpPr>
        <p:spPr>
          <a:xfrm>
            <a:off x="1819834" y="3210057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47" name="Pravokotnik 46">
            <a:extLst>
              <a:ext uri="{FF2B5EF4-FFF2-40B4-BE49-F238E27FC236}">
                <a16:creationId xmlns:a16="http://schemas.microsoft.com/office/drawing/2014/main" id="{DB4579C1-C415-2D30-906A-20D3DC0A9FE2}"/>
              </a:ext>
            </a:extLst>
          </p:cNvPr>
          <p:cNvSpPr/>
          <p:nvPr/>
        </p:nvSpPr>
        <p:spPr>
          <a:xfrm>
            <a:off x="1492622" y="1300388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9" name="Pravokotnik 48">
            <a:extLst>
              <a:ext uri="{FF2B5EF4-FFF2-40B4-BE49-F238E27FC236}">
                <a16:creationId xmlns:a16="http://schemas.microsoft.com/office/drawing/2014/main" id="{4C7CF2C4-4057-A5E6-0795-97F2BCB81CBB}"/>
              </a:ext>
            </a:extLst>
          </p:cNvPr>
          <p:cNvSpPr/>
          <p:nvPr/>
        </p:nvSpPr>
        <p:spPr>
          <a:xfrm>
            <a:off x="3959973" y="1292987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1" name="Pravokotnik 50">
            <a:extLst>
              <a:ext uri="{FF2B5EF4-FFF2-40B4-BE49-F238E27FC236}">
                <a16:creationId xmlns:a16="http://schemas.microsoft.com/office/drawing/2014/main" id="{C1047F91-EFC6-244F-971B-F47E99A3B71E}"/>
              </a:ext>
            </a:extLst>
          </p:cNvPr>
          <p:cNvSpPr/>
          <p:nvPr/>
        </p:nvSpPr>
        <p:spPr>
          <a:xfrm>
            <a:off x="9824670" y="1162655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3" name="Pravokotnik 52">
            <a:extLst>
              <a:ext uri="{FF2B5EF4-FFF2-40B4-BE49-F238E27FC236}">
                <a16:creationId xmlns:a16="http://schemas.microsoft.com/office/drawing/2014/main" id="{919AF0FD-9BDE-F3AD-2F23-CCC37BA07212}"/>
              </a:ext>
            </a:extLst>
          </p:cNvPr>
          <p:cNvSpPr/>
          <p:nvPr/>
        </p:nvSpPr>
        <p:spPr>
          <a:xfrm>
            <a:off x="6799412" y="1162655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5" name="Pravokotnik 54">
            <a:extLst>
              <a:ext uri="{FF2B5EF4-FFF2-40B4-BE49-F238E27FC236}">
                <a16:creationId xmlns:a16="http://schemas.microsoft.com/office/drawing/2014/main" id="{41D0C586-035D-7C1A-942C-7E0EFFDCB6D2}"/>
              </a:ext>
            </a:extLst>
          </p:cNvPr>
          <p:cNvSpPr/>
          <p:nvPr/>
        </p:nvSpPr>
        <p:spPr>
          <a:xfrm>
            <a:off x="4292479" y="2225906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7" name="Pravokotnik 56">
            <a:extLst>
              <a:ext uri="{FF2B5EF4-FFF2-40B4-BE49-F238E27FC236}">
                <a16:creationId xmlns:a16="http://schemas.microsoft.com/office/drawing/2014/main" id="{F55C4C05-6953-AA44-FDF8-8FE682A6962C}"/>
              </a:ext>
            </a:extLst>
          </p:cNvPr>
          <p:cNvSpPr/>
          <p:nvPr/>
        </p:nvSpPr>
        <p:spPr>
          <a:xfrm>
            <a:off x="10246698" y="2130343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9" name="Pravokotnik 58">
            <a:extLst>
              <a:ext uri="{FF2B5EF4-FFF2-40B4-BE49-F238E27FC236}">
                <a16:creationId xmlns:a16="http://schemas.microsoft.com/office/drawing/2014/main" id="{7215406B-B0F3-F940-CC18-AA038CAA0FB9}"/>
              </a:ext>
            </a:extLst>
          </p:cNvPr>
          <p:cNvSpPr/>
          <p:nvPr/>
        </p:nvSpPr>
        <p:spPr>
          <a:xfrm>
            <a:off x="10372166" y="3140902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1" name="Pravokotnik 60">
            <a:extLst>
              <a:ext uri="{FF2B5EF4-FFF2-40B4-BE49-F238E27FC236}">
                <a16:creationId xmlns:a16="http://schemas.microsoft.com/office/drawing/2014/main" id="{F1319ADD-FFA8-822A-B446-F58262378801}"/>
              </a:ext>
            </a:extLst>
          </p:cNvPr>
          <p:cNvSpPr/>
          <p:nvPr/>
        </p:nvSpPr>
        <p:spPr>
          <a:xfrm>
            <a:off x="1683928" y="3336247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3" name="Pravokotnik 62">
            <a:extLst>
              <a:ext uri="{FF2B5EF4-FFF2-40B4-BE49-F238E27FC236}">
                <a16:creationId xmlns:a16="http://schemas.microsoft.com/office/drawing/2014/main" id="{22A6DD10-760E-196F-0730-3CA7840CAAA5}"/>
              </a:ext>
            </a:extLst>
          </p:cNvPr>
          <p:cNvSpPr/>
          <p:nvPr/>
        </p:nvSpPr>
        <p:spPr>
          <a:xfrm>
            <a:off x="7234199" y="3210745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5" name="Pravokotnik 64">
            <a:extLst>
              <a:ext uri="{FF2B5EF4-FFF2-40B4-BE49-F238E27FC236}">
                <a16:creationId xmlns:a16="http://schemas.microsoft.com/office/drawing/2014/main" id="{91739BFB-29FB-C883-A8D3-5AEE4A8561FC}"/>
              </a:ext>
            </a:extLst>
          </p:cNvPr>
          <p:cNvSpPr/>
          <p:nvPr/>
        </p:nvSpPr>
        <p:spPr>
          <a:xfrm>
            <a:off x="7082117" y="2271862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7" name="Pravokotnik 66">
            <a:extLst>
              <a:ext uri="{FF2B5EF4-FFF2-40B4-BE49-F238E27FC236}">
                <a16:creationId xmlns:a16="http://schemas.microsoft.com/office/drawing/2014/main" id="{58AA81B9-251D-EEEB-89FE-E404F9DFF4CB}"/>
              </a:ext>
            </a:extLst>
          </p:cNvPr>
          <p:cNvSpPr/>
          <p:nvPr/>
        </p:nvSpPr>
        <p:spPr>
          <a:xfrm>
            <a:off x="4313918" y="3311422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9" name="Pravokotnik 68">
            <a:extLst>
              <a:ext uri="{FF2B5EF4-FFF2-40B4-BE49-F238E27FC236}">
                <a16:creationId xmlns:a16="http://schemas.microsoft.com/office/drawing/2014/main" id="{5BCE872A-4854-230D-2157-089FA0A60952}"/>
              </a:ext>
            </a:extLst>
          </p:cNvPr>
          <p:cNvSpPr/>
          <p:nvPr/>
        </p:nvSpPr>
        <p:spPr>
          <a:xfrm>
            <a:off x="2375646" y="5260719"/>
            <a:ext cx="852295" cy="482711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1" name="Pravokotnik 70">
            <a:extLst>
              <a:ext uri="{FF2B5EF4-FFF2-40B4-BE49-F238E27FC236}">
                <a16:creationId xmlns:a16="http://schemas.microsoft.com/office/drawing/2014/main" id="{2C730E59-DC28-F05B-267C-C04C818D51A1}"/>
              </a:ext>
            </a:extLst>
          </p:cNvPr>
          <p:cNvSpPr/>
          <p:nvPr/>
        </p:nvSpPr>
        <p:spPr>
          <a:xfrm>
            <a:off x="1737534" y="2285314"/>
            <a:ext cx="852295" cy="484094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3" name="Pravokotnik 72">
            <a:extLst>
              <a:ext uri="{FF2B5EF4-FFF2-40B4-BE49-F238E27FC236}">
                <a16:creationId xmlns:a16="http://schemas.microsoft.com/office/drawing/2014/main" id="{29A6E55E-7EDA-6DD9-382D-0C9B1BC9EDC0}"/>
              </a:ext>
            </a:extLst>
          </p:cNvPr>
          <p:cNvSpPr/>
          <p:nvPr/>
        </p:nvSpPr>
        <p:spPr>
          <a:xfrm>
            <a:off x="7304639" y="2728722"/>
            <a:ext cx="852295" cy="484094"/>
          </a:xfrm>
          <a:prstGeom prst="rect">
            <a:avLst/>
          </a:prstGeom>
          <a:solidFill>
            <a:schemeClr val="bg2">
              <a:lumMod val="5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5" name="Pravokotnik 74">
            <a:extLst>
              <a:ext uri="{FF2B5EF4-FFF2-40B4-BE49-F238E27FC236}">
                <a16:creationId xmlns:a16="http://schemas.microsoft.com/office/drawing/2014/main" id="{A8FB5829-6B1B-1C6B-E480-4F327855748A}"/>
              </a:ext>
            </a:extLst>
          </p:cNvPr>
          <p:cNvSpPr/>
          <p:nvPr/>
        </p:nvSpPr>
        <p:spPr>
          <a:xfrm>
            <a:off x="4469847" y="2764229"/>
            <a:ext cx="852295" cy="484094"/>
          </a:xfrm>
          <a:prstGeom prst="rect">
            <a:avLst/>
          </a:prstGeom>
          <a:solidFill>
            <a:schemeClr val="bg2">
              <a:lumMod val="5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7" name="Pravokotnik 76">
            <a:extLst>
              <a:ext uri="{FF2B5EF4-FFF2-40B4-BE49-F238E27FC236}">
                <a16:creationId xmlns:a16="http://schemas.microsoft.com/office/drawing/2014/main" id="{20C30236-91C9-4263-6B9F-2D248D6F73C3}"/>
              </a:ext>
            </a:extLst>
          </p:cNvPr>
          <p:cNvSpPr/>
          <p:nvPr/>
        </p:nvSpPr>
        <p:spPr>
          <a:xfrm>
            <a:off x="1839834" y="2814978"/>
            <a:ext cx="852295" cy="484094"/>
          </a:xfrm>
          <a:prstGeom prst="rect">
            <a:avLst/>
          </a:prstGeom>
          <a:solidFill>
            <a:schemeClr val="bg2">
              <a:lumMod val="5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9" name="Pravokotnik 78">
            <a:extLst>
              <a:ext uri="{FF2B5EF4-FFF2-40B4-BE49-F238E27FC236}">
                <a16:creationId xmlns:a16="http://schemas.microsoft.com/office/drawing/2014/main" id="{2A6C8546-FA5D-2623-E113-CD4E1E474EEF}"/>
              </a:ext>
            </a:extLst>
          </p:cNvPr>
          <p:cNvSpPr/>
          <p:nvPr/>
        </p:nvSpPr>
        <p:spPr>
          <a:xfrm>
            <a:off x="10094480" y="1637093"/>
            <a:ext cx="852295" cy="484094"/>
          </a:xfrm>
          <a:prstGeom prst="rect">
            <a:avLst/>
          </a:prstGeom>
          <a:solidFill>
            <a:schemeClr val="bg2">
              <a:lumMod val="5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1" name="Pravokotnik 80">
            <a:extLst>
              <a:ext uri="{FF2B5EF4-FFF2-40B4-BE49-F238E27FC236}">
                <a16:creationId xmlns:a16="http://schemas.microsoft.com/office/drawing/2014/main" id="{A2EAB217-97FD-1274-7209-8989FCF0549F}"/>
              </a:ext>
            </a:extLst>
          </p:cNvPr>
          <p:cNvSpPr/>
          <p:nvPr/>
        </p:nvSpPr>
        <p:spPr>
          <a:xfrm>
            <a:off x="7074315" y="1715880"/>
            <a:ext cx="852295" cy="484094"/>
          </a:xfrm>
          <a:prstGeom prst="rect">
            <a:avLst/>
          </a:prstGeom>
          <a:solidFill>
            <a:schemeClr val="bg2">
              <a:lumMod val="5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3" name="Pravokotnik 82">
            <a:extLst>
              <a:ext uri="{FF2B5EF4-FFF2-40B4-BE49-F238E27FC236}">
                <a16:creationId xmlns:a16="http://schemas.microsoft.com/office/drawing/2014/main" id="{B7451A2C-3E10-134D-3457-4ECC05F5C47D}"/>
              </a:ext>
            </a:extLst>
          </p:cNvPr>
          <p:cNvSpPr/>
          <p:nvPr/>
        </p:nvSpPr>
        <p:spPr>
          <a:xfrm>
            <a:off x="4284724" y="1758111"/>
            <a:ext cx="852295" cy="484094"/>
          </a:xfrm>
          <a:prstGeom prst="rect">
            <a:avLst/>
          </a:prstGeom>
          <a:solidFill>
            <a:schemeClr val="bg2">
              <a:lumMod val="5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5" name="Pravokotnik 84">
            <a:extLst>
              <a:ext uri="{FF2B5EF4-FFF2-40B4-BE49-F238E27FC236}">
                <a16:creationId xmlns:a16="http://schemas.microsoft.com/office/drawing/2014/main" id="{8F2558C4-B021-86F6-C50A-9B55F0DE98D3}"/>
              </a:ext>
            </a:extLst>
          </p:cNvPr>
          <p:cNvSpPr/>
          <p:nvPr/>
        </p:nvSpPr>
        <p:spPr>
          <a:xfrm>
            <a:off x="1839834" y="1816733"/>
            <a:ext cx="852295" cy="484094"/>
          </a:xfrm>
          <a:prstGeom prst="rect">
            <a:avLst/>
          </a:prstGeom>
          <a:solidFill>
            <a:schemeClr val="bg2">
              <a:lumMod val="5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7" name="Pravokotnik 86">
            <a:extLst>
              <a:ext uri="{FF2B5EF4-FFF2-40B4-BE49-F238E27FC236}">
                <a16:creationId xmlns:a16="http://schemas.microsoft.com/office/drawing/2014/main" id="{BC8C98D7-429F-49CC-C92A-D93456F006B2}"/>
              </a:ext>
            </a:extLst>
          </p:cNvPr>
          <p:cNvSpPr/>
          <p:nvPr/>
        </p:nvSpPr>
        <p:spPr>
          <a:xfrm>
            <a:off x="10340473" y="2626953"/>
            <a:ext cx="852295" cy="484094"/>
          </a:xfrm>
          <a:prstGeom prst="rect">
            <a:avLst/>
          </a:prstGeom>
          <a:solidFill>
            <a:schemeClr val="bg2">
              <a:lumMod val="5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9" name="PoljeZBesedilom 88">
            <a:extLst>
              <a:ext uri="{FF2B5EF4-FFF2-40B4-BE49-F238E27FC236}">
                <a16:creationId xmlns:a16="http://schemas.microsoft.com/office/drawing/2014/main" id="{EEEE967A-6B33-3937-D4E2-4B1998F038C6}"/>
              </a:ext>
            </a:extLst>
          </p:cNvPr>
          <p:cNvSpPr txBox="1"/>
          <p:nvPr/>
        </p:nvSpPr>
        <p:spPr>
          <a:xfrm>
            <a:off x="2234928" y="3760005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7</a:t>
            </a:r>
          </a:p>
        </p:txBody>
      </p:sp>
      <p:sp>
        <p:nvSpPr>
          <p:cNvPr id="91" name="PoljeZBesedilom 90">
            <a:extLst>
              <a:ext uri="{FF2B5EF4-FFF2-40B4-BE49-F238E27FC236}">
                <a16:creationId xmlns:a16="http://schemas.microsoft.com/office/drawing/2014/main" id="{59892212-D1D8-934F-B26A-EFE8F2F6FCFD}"/>
              </a:ext>
            </a:extLst>
          </p:cNvPr>
          <p:cNvSpPr txBox="1"/>
          <p:nvPr/>
        </p:nvSpPr>
        <p:spPr>
          <a:xfrm>
            <a:off x="2576994" y="4745821"/>
            <a:ext cx="609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25</a:t>
            </a:r>
          </a:p>
        </p:txBody>
      </p:sp>
      <p:sp>
        <p:nvSpPr>
          <p:cNvPr id="93" name="PoljeZBesedilom 92">
            <a:extLst>
              <a:ext uri="{FF2B5EF4-FFF2-40B4-BE49-F238E27FC236}">
                <a16:creationId xmlns:a16="http://schemas.microsoft.com/office/drawing/2014/main" id="{016895B9-9BC2-3A26-5B30-486C1DB59DBF}"/>
              </a:ext>
            </a:extLst>
          </p:cNvPr>
          <p:cNvSpPr txBox="1"/>
          <p:nvPr/>
        </p:nvSpPr>
        <p:spPr>
          <a:xfrm>
            <a:off x="1981199" y="5673574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DFF51C72-C154-A4E7-AC51-C0F08E790A44}"/>
              </a:ext>
            </a:extLst>
          </p:cNvPr>
          <p:cNvSpPr txBox="1"/>
          <p:nvPr/>
        </p:nvSpPr>
        <p:spPr>
          <a:xfrm>
            <a:off x="2438400" y="4174476"/>
            <a:ext cx="457201" cy="59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97" name="Pravokotnik 96">
            <a:extLst>
              <a:ext uri="{FF2B5EF4-FFF2-40B4-BE49-F238E27FC236}">
                <a16:creationId xmlns:a16="http://schemas.microsoft.com/office/drawing/2014/main" id="{BB226A9C-7B60-C87D-399E-568F9021D9EB}"/>
              </a:ext>
            </a:extLst>
          </p:cNvPr>
          <p:cNvSpPr/>
          <p:nvPr/>
        </p:nvSpPr>
        <p:spPr>
          <a:xfrm>
            <a:off x="2265980" y="4284585"/>
            <a:ext cx="852295" cy="482711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9" name="Pravokotnik 98">
            <a:extLst>
              <a:ext uri="{FF2B5EF4-FFF2-40B4-BE49-F238E27FC236}">
                <a16:creationId xmlns:a16="http://schemas.microsoft.com/office/drawing/2014/main" id="{47D8CC83-8AA9-89F4-6A1F-2E486A149EED}"/>
              </a:ext>
            </a:extLst>
          </p:cNvPr>
          <p:cNvSpPr/>
          <p:nvPr/>
        </p:nvSpPr>
        <p:spPr>
          <a:xfrm>
            <a:off x="1963267" y="5713284"/>
            <a:ext cx="852295" cy="482711"/>
          </a:xfrm>
          <a:prstGeom prst="rect">
            <a:avLst/>
          </a:prstGeom>
          <a:solidFill>
            <a:schemeClr val="bg2">
              <a:lumMod val="25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1" name="Pravokotnik 100">
            <a:extLst>
              <a:ext uri="{FF2B5EF4-FFF2-40B4-BE49-F238E27FC236}">
                <a16:creationId xmlns:a16="http://schemas.microsoft.com/office/drawing/2014/main" id="{45BD99A1-D198-3E2E-FB71-217859E134B7}"/>
              </a:ext>
            </a:extLst>
          </p:cNvPr>
          <p:cNvSpPr/>
          <p:nvPr/>
        </p:nvSpPr>
        <p:spPr>
          <a:xfrm>
            <a:off x="2068434" y="3809996"/>
            <a:ext cx="852295" cy="482711"/>
          </a:xfrm>
          <a:prstGeom prst="rect">
            <a:avLst/>
          </a:prstGeom>
          <a:solidFill>
            <a:schemeClr val="bg2">
              <a:lumMod val="50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3" name="Pravokotnik 102">
            <a:extLst>
              <a:ext uri="{FF2B5EF4-FFF2-40B4-BE49-F238E27FC236}">
                <a16:creationId xmlns:a16="http://schemas.microsoft.com/office/drawing/2014/main" id="{76B88F20-2BAD-20AA-AA26-4404F8D7BE66}"/>
              </a:ext>
            </a:extLst>
          </p:cNvPr>
          <p:cNvSpPr/>
          <p:nvPr/>
        </p:nvSpPr>
        <p:spPr>
          <a:xfrm>
            <a:off x="2484020" y="4776600"/>
            <a:ext cx="852295" cy="482711"/>
          </a:xfrm>
          <a:prstGeom prst="rect">
            <a:avLst/>
          </a:prstGeom>
          <a:solidFill>
            <a:schemeClr val="bg2">
              <a:lumMod val="50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4" name="Pravokotnik 103">
            <a:extLst>
              <a:ext uri="{FF2B5EF4-FFF2-40B4-BE49-F238E27FC236}">
                <a16:creationId xmlns:a16="http://schemas.microsoft.com/office/drawing/2014/main" id="{B8A9175C-BDA3-705C-1AA9-FFCC65B310DA}"/>
              </a:ext>
            </a:extLst>
          </p:cNvPr>
          <p:cNvSpPr/>
          <p:nvPr/>
        </p:nvSpPr>
        <p:spPr>
          <a:xfrm>
            <a:off x="363965" y="3286565"/>
            <a:ext cx="1168601" cy="484095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5" name="Pravokotnik 104">
            <a:extLst>
              <a:ext uri="{FF2B5EF4-FFF2-40B4-BE49-F238E27FC236}">
                <a16:creationId xmlns:a16="http://schemas.microsoft.com/office/drawing/2014/main" id="{4A72ED34-4C74-7FA3-A08E-6B6A008CF7CE}"/>
              </a:ext>
            </a:extLst>
          </p:cNvPr>
          <p:cNvSpPr/>
          <p:nvPr/>
        </p:nvSpPr>
        <p:spPr>
          <a:xfrm>
            <a:off x="8578689" y="1110166"/>
            <a:ext cx="1183339" cy="5174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9" name="Pravokotnik 108">
            <a:extLst>
              <a:ext uri="{FF2B5EF4-FFF2-40B4-BE49-F238E27FC236}">
                <a16:creationId xmlns:a16="http://schemas.microsoft.com/office/drawing/2014/main" id="{80E551FA-3371-98F6-0168-C843F517B6A6}"/>
              </a:ext>
            </a:extLst>
          </p:cNvPr>
          <p:cNvSpPr/>
          <p:nvPr/>
        </p:nvSpPr>
        <p:spPr>
          <a:xfrm>
            <a:off x="2817161" y="1198449"/>
            <a:ext cx="1183339" cy="5174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1" name="Pravokotnik 110">
            <a:extLst>
              <a:ext uri="{FF2B5EF4-FFF2-40B4-BE49-F238E27FC236}">
                <a16:creationId xmlns:a16="http://schemas.microsoft.com/office/drawing/2014/main" id="{EB0DEE08-CDA2-06DA-6DBB-FCE6AB608A5E}"/>
              </a:ext>
            </a:extLst>
          </p:cNvPr>
          <p:cNvSpPr/>
          <p:nvPr/>
        </p:nvSpPr>
        <p:spPr>
          <a:xfrm>
            <a:off x="8850432" y="3135191"/>
            <a:ext cx="1183339" cy="517431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259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2" grpId="0"/>
      <p:bldP spid="14" grpId="0"/>
      <p:bldP spid="16" grpId="0"/>
      <p:bldP spid="18" grpId="0"/>
      <p:bldP spid="20" grpId="0"/>
      <p:bldP spid="22" grpId="0"/>
      <p:bldP spid="24" grpId="0"/>
      <p:bldP spid="26" grpId="0"/>
      <p:bldP spid="28" grpId="0"/>
      <p:bldP spid="30" grpId="0"/>
      <p:bldP spid="32" grpId="0"/>
      <p:bldP spid="36" grpId="0"/>
      <p:bldP spid="38" grpId="0"/>
      <p:bldP spid="40" grpId="0"/>
      <p:bldP spid="42" grpId="0"/>
      <p:bldP spid="44" grpId="0"/>
      <p:bldP spid="46" grpId="0"/>
      <p:bldP spid="89" grpId="0"/>
      <p:bldP spid="91" grpId="0"/>
      <p:bldP spid="93" grpId="0"/>
      <p:bldP spid="95" grpId="0"/>
      <p:bldP spid="104" grpId="0" animBg="1"/>
      <p:bldP spid="105" grpId="0" animBg="1"/>
      <p:bldP spid="109" grpId="0" animBg="1"/>
      <p:bldP spid="111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87</Words>
  <Application>Microsoft Office PowerPoint</Application>
  <PresentationFormat>Širokozaslonsko</PresentationFormat>
  <Paragraphs>74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Irena Kotnik</dc:creator>
  <cp:lastModifiedBy>Irena Kotnik</cp:lastModifiedBy>
  <cp:revision>1</cp:revision>
  <dcterms:created xsi:type="dcterms:W3CDTF">2022-09-13T16:55:46Z</dcterms:created>
  <dcterms:modified xsi:type="dcterms:W3CDTF">2022-09-13T17:50:38Z</dcterms:modified>
</cp:coreProperties>
</file>