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5B4D775-61DD-909E-3C8B-8D3112028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BACB743-5076-9009-D85B-E4A113DFD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A5AE766-B4BC-0C86-94F5-22C5EC049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6D0C-27EF-4FE0-BB3D-7616DB0E0829}" type="datetimeFigureOut">
              <a:rPr lang="sl-SI" smtClean="0"/>
              <a:t>3. 10. 2022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785499E-1205-E042-C942-123C0E38F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D06F2E0-045E-C442-68C7-EFA9712A5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7162D-059E-4D3F-8045-1E44D8C11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7794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CC3828-2C3F-5018-80FE-1C8B16F6C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ED31ECE-4BA2-9BFC-03B2-4D4A99CB90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885C771-7E6F-BA2A-BD18-D6AAD9C05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6D0C-27EF-4FE0-BB3D-7616DB0E0829}" type="datetimeFigureOut">
              <a:rPr lang="sl-SI" smtClean="0"/>
              <a:t>3. 10. 2022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8254EF8-2EFF-570C-16E1-946D0A795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C0A345B-6863-B285-749F-1F1BD48C0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7162D-059E-4D3F-8045-1E44D8C11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0556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CCC81901-FEFD-94C2-43B8-44FAD6F088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F5574DA0-9EE4-E8B0-05E3-E039B0F634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3C5618C-F058-1852-1D77-3411A0DA4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6D0C-27EF-4FE0-BB3D-7616DB0E0829}" type="datetimeFigureOut">
              <a:rPr lang="sl-SI" smtClean="0"/>
              <a:t>3. 10. 2022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89E2901-F7B3-6894-9693-036FACC17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82DD9B8-A40C-08FB-7AA8-7DAF8DB00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7162D-059E-4D3F-8045-1E44D8C11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8675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92F7A1C-25C7-D80F-D0B5-A2973222F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349B059-5862-B4A5-166D-A986FE312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C0FB5E8-7B38-E8A5-617E-E094C55EC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6D0C-27EF-4FE0-BB3D-7616DB0E0829}" type="datetimeFigureOut">
              <a:rPr lang="sl-SI" smtClean="0"/>
              <a:t>3. 10. 2022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49F525C-9957-6A09-339A-E7FA2461A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B5EE2E9-8123-D2D1-222E-799DCB659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7162D-059E-4D3F-8045-1E44D8C11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8591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78F224A-6538-E7EF-0041-30F691AD8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F34F558-F6C5-732D-0A88-C320CE314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E9E5521-FB2E-6F33-DD3B-C1F5254F4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6D0C-27EF-4FE0-BB3D-7616DB0E0829}" type="datetimeFigureOut">
              <a:rPr lang="sl-SI" smtClean="0"/>
              <a:t>3. 10. 2022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BA4F49D-C284-5CF0-934E-A07C3645E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8D936BB-0283-023F-8BA8-D42CC831F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7162D-059E-4D3F-8045-1E44D8C11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415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C2961F2-F341-D4A1-A335-73E378F46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4040695-0DBB-9486-EA83-D52D3E835F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2C77B274-085D-5C87-A408-5F246714E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688BAAB-67E5-8B2A-63DD-0C98EC487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6D0C-27EF-4FE0-BB3D-7616DB0E0829}" type="datetimeFigureOut">
              <a:rPr lang="sl-SI" smtClean="0"/>
              <a:t>3. 10. 2022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F981F4F-88C1-967E-EAD8-B2DD7BA0A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D2C0426-2B0C-E83D-31A9-8C7252ED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7162D-059E-4D3F-8045-1E44D8C11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6075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1872BE-F363-976C-44F8-7CD0C969F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58D4E15-215C-C5F6-5EC6-AB29EEFA1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D45F9E0-6F40-793F-797F-AC8255240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D7EFFC8-CFB1-1B51-9D23-BE45B57158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35C07E5-7C8D-4591-405E-7570E23BC6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C781EC83-C2E7-BB80-FCEE-548134D71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6D0C-27EF-4FE0-BB3D-7616DB0E0829}" type="datetimeFigureOut">
              <a:rPr lang="sl-SI" smtClean="0"/>
              <a:t>3. 10. 2022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1B279631-FC08-8AA3-8DE7-3E5B58301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4BBCB969-8088-C2E5-5617-D65330568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7162D-059E-4D3F-8045-1E44D8C11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1250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B65F74B-BC09-2F1C-5541-2A3543EAC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174ECE0A-01CD-A306-41C9-7453299A5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6D0C-27EF-4FE0-BB3D-7616DB0E0829}" type="datetimeFigureOut">
              <a:rPr lang="sl-SI" smtClean="0"/>
              <a:t>3. 10. 2022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B49485BF-5C8A-1E29-48A2-54CFB629F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60235F15-CEED-8677-A259-F5EAF7BFF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7162D-059E-4D3F-8045-1E44D8C11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5558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4C3B57E5-E909-442C-3CE5-713CEBE4A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6D0C-27EF-4FE0-BB3D-7616DB0E0829}" type="datetimeFigureOut">
              <a:rPr lang="sl-SI" smtClean="0"/>
              <a:t>3. 10. 2022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7EB9A260-FC69-878D-C32A-9BD5C87C4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298E1BCE-5180-618D-760C-33695180D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7162D-059E-4D3F-8045-1E44D8C11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9902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F5A5CF5-13EC-94E7-DB85-66219D770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4ED827C-5DEA-06AF-E2E4-AB3B35A5F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67B1E9D-EDB3-7FDF-4947-A081205257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70F3359-13E4-B683-6A10-75097A893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6D0C-27EF-4FE0-BB3D-7616DB0E0829}" type="datetimeFigureOut">
              <a:rPr lang="sl-SI" smtClean="0"/>
              <a:t>3. 10. 2022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3745F88-CAE9-53D9-8808-D220EE14B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24F1281-B5D0-1B14-F9F3-5B589BE41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7162D-059E-4D3F-8045-1E44D8C11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503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7E050F-2655-101C-71E9-4CB0A1C73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0BE01097-6C70-4B4E-D927-4437CA74F2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FA97FBA-32AF-35EE-8432-6D3F29054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B2B4F91-BE01-3B28-4A52-13CAA661E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6D0C-27EF-4FE0-BB3D-7616DB0E0829}" type="datetimeFigureOut">
              <a:rPr lang="sl-SI" smtClean="0"/>
              <a:t>3. 10. 2022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5432380-85C8-CDBD-B805-F2CE2FC2F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37FB2F1-A098-32FA-5F02-02CE61E2B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7162D-059E-4D3F-8045-1E44D8C11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131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2E7517AA-EA07-21C9-DB5C-CCB83FA47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943DC16-3FA0-41B4-2E07-50F83E031F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28E592F-39CE-E3E6-4A18-8436A0920B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46D0C-27EF-4FE0-BB3D-7616DB0E0829}" type="datetimeFigureOut">
              <a:rPr lang="sl-SI" smtClean="0"/>
              <a:t>3. 10. 2022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7F762C1-4E03-86E2-235F-BE71E98773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586B1C5-67D6-B38E-4227-74A58FD36D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7162D-059E-4D3F-8045-1E44D8C11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1296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232B6DF2-23DD-43DD-3D7D-6827FC217C60}"/>
              </a:ext>
            </a:extLst>
          </p:cNvPr>
          <p:cNvSpPr txBox="1"/>
          <p:nvPr/>
        </p:nvSpPr>
        <p:spPr>
          <a:xfrm>
            <a:off x="376519" y="150478"/>
            <a:ext cx="3241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b="1" dirty="0">
                <a:solidFill>
                  <a:srgbClr val="C00000"/>
                </a:solidFill>
              </a:rPr>
              <a:t>RAZŠIRJANJE ULOMKOV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E2667C7A-8CCE-EF8E-F53F-A108D2B487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3" y="595819"/>
            <a:ext cx="9074773" cy="2849505"/>
          </a:xfrm>
          <a:prstGeom prst="rect">
            <a:avLst/>
          </a:prstGeom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EDADC07-2308-D5B5-0951-AF5C3B6BFA3E}"/>
              </a:ext>
            </a:extLst>
          </p:cNvPr>
          <p:cNvSpPr txBox="1"/>
          <p:nvPr/>
        </p:nvSpPr>
        <p:spPr>
          <a:xfrm>
            <a:off x="1580500" y="2936462"/>
            <a:ext cx="341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2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404A2B52-EDF4-4B6E-A72E-9CBF3300154D}"/>
              </a:ext>
            </a:extLst>
          </p:cNvPr>
          <p:cNvSpPr txBox="1"/>
          <p:nvPr/>
        </p:nvSpPr>
        <p:spPr>
          <a:xfrm>
            <a:off x="5502928" y="2812676"/>
            <a:ext cx="367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8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0F287562-8922-9CD6-6551-9FDA44AA0991}"/>
              </a:ext>
            </a:extLst>
          </p:cNvPr>
          <p:cNvSpPr txBox="1"/>
          <p:nvPr/>
        </p:nvSpPr>
        <p:spPr>
          <a:xfrm>
            <a:off x="3530735" y="288409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4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B2CADE6B-A72C-2D55-4C86-037F9E498137}"/>
              </a:ext>
            </a:extLst>
          </p:cNvPr>
          <p:cNvSpPr txBox="1"/>
          <p:nvPr/>
        </p:nvSpPr>
        <p:spPr>
          <a:xfrm>
            <a:off x="7412589" y="2842147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16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E2E2FE34-51AA-6CF1-E79F-49FEAF6906BD}"/>
              </a:ext>
            </a:extLst>
          </p:cNvPr>
          <p:cNvSpPr txBox="1"/>
          <p:nvPr/>
        </p:nvSpPr>
        <p:spPr>
          <a:xfrm>
            <a:off x="1556732" y="2463078"/>
            <a:ext cx="341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1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04174940-A9E0-6E0E-9D07-557A756BC96F}"/>
              </a:ext>
            </a:extLst>
          </p:cNvPr>
          <p:cNvSpPr txBox="1"/>
          <p:nvPr/>
        </p:nvSpPr>
        <p:spPr>
          <a:xfrm>
            <a:off x="3516426" y="2463077"/>
            <a:ext cx="341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2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5DA1FC7D-C10E-3742-9C42-098ABA3FA65E}"/>
              </a:ext>
            </a:extLst>
          </p:cNvPr>
          <p:cNvSpPr txBox="1"/>
          <p:nvPr/>
        </p:nvSpPr>
        <p:spPr>
          <a:xfrm>
            <a:off x="5502928" y="2422429"/>
            <a:ext cx="341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4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67D0FD47-5684-9245-E1CD-86014696F1E2}"/>
              </a:ext>
            </a:extLst>
          </p:cNvPr>
          <p:cNvSpPr txBox="1"/>
          <p:nvPr/>
        </p:nvSpPr>
        <p:spPr>
          <a:xfrm>
            <a:off x="7489430" y="2422428"/>
            <a:ext cx="341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B0186590-430D-B117-393E-EB06C48B6564}"/>
                  </a:ext>
                </a:extLst>
              </p:cNvPr>
              <p:cNvSpPr txBox="1"/>
              <p:nvPr/>
            </p:nvSpPr>
            <p:spPr>
              <a:xfrm>
                <a:off x="2035184" y="3502252"/>
                <a:ext cx="1321196" cy="8748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1     </m:t>
                        </m:r>
                      </m:num>
                      <m:den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 2      </m:t>
                        </m:r>
                      </m:den>
                    </m:f>
                  </m:oMath>
                </a14:m>
                <a:r>
                  <a:rPr lang="sl-SI" sz="2800" dirty="0"/>
                  <a:t>  = </a:t>
                </a:r>
              </a:p>
            </p:txBody>
          </p:sp>
        </mc:Choice>
        <mc:Fallback xmlns="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B0186590-430D-B117-393E-EB06C48B65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5184" y="3502252"/>
                <a:ext cx="1321196" cy="874855"/>
              </a:xfrm>
              <a:prstGeom prst="rect">
                <a:avLst/>
              </a:prstGeom>
              <a:blipFill>
                <a:blip r:embed="rId3"/>
                <a:stretch>
                  <a:fillRect r="-8295" b="-349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142CA7C7-8583-69B8-7FDF-F689165FBECB}"/>
              </a:ext>
            </a:extLst>
          </p:cNvPr>
          <p:cNvSpPr txBox="1"/>
          <p:nvPr/>
        </p:nvSpPr>
        <p:spPr>
          <a:xfrm>
            <a:off x="5638800" y="297180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8B0A6640-C450-5404-9910-2E7546C0C20D}"/>
                  </a:ext>
                </a:extLst>
              </p:cNvPr>
              <p:cNvSpPr txBox="1"/>
              <p:nvPr/>
            </p:nvSpPr>
            <p:spPr>
              <a:xfrm>
                <a:off x="3154890" y="3535050"/>
                <a:ext cx="668272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8B0A6640-C450-5404-9910-2E7546C0C2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4890" y="3535050"/>
                <a:ext cx="668272" cy="8989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CE9B4395-F0B6-AA77-22D6-16A1FD46FE6B}"/>
              </a:ext>
            </a:extLst>
          </p:cNvPr>
          <p:cNvSpPr txBox="1"/>
          <p:nvPr/>
        </p:nvSpPr>
        <p:spPr>
          <a:xfrm>
            <a:off x="2383789" y="3481209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· 2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E638F671-8319-7A50-77AA-C93B0AB8F16F}"/>
              </a:ext>
            </a:extLst>
          </p:cNvPr>
          <p:cNvSpPr txBox="1"/>
          <p:nvPr/>
        </p:nvSpPr>
        <p:spPr>
          <a:xfrm>
            <a:off x="2378337" y="3997148"/>
            <a:ext cx="512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·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10B9985D-A6DE-DCC3-DD13-5928C5D6BDAC}"/>
                  </a:ext>
                </a:extLst>
              </p:cNvPr>
              <p:cNvSpPr txBox="1"/>
              <p:nvPr/>
            </p:nvSpPr>
            <p:spPr>
              <a:xfrm>
                <a:off x="4389588" y="3515199"/>
                <a:ext cx="1099981" cy="8748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1   </m:t>
                        </m:r>
                      </m:num>
                      <m:den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 2   </m:t>
                        </m:r>
                      </m:den>
                    </m:f>
                  </m:oMath>
                </a14:m>
                <a:r>
                  <a:rPr lang="sl-SI" sz="2800" dirty="0"/>
                  <a:t>  = </a:t>
                </a:r>
              </a:p>
            </p:txBody>
          </p:sp>
        </mc:Choice>
        <mc:Fallback xmlns="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10B9985D-A6DE-DCC3-DD13-5928C5D6BD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588" y="3515199"/>
                <a:ext cx="1099981" cy="874855"/>
              </a:xfrm>
              <a:prstGeom prst="rect">
                <a:avLst/>
              </a:prstGeom>
              <a:blipFill>
                <a:blip r:embed="rId5"/>
                <a:stretch>
                  <a:fillRect r="-10497" b="-349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DFF159F8-602C-3EF0-74A5-2188C3A651D3}"/>
              </a:ext>
            </a:extLst>
          </p:cNvPr>
          <p:cNvSpPr txBox="1"/>
          <p:nvPr/>
        </p:nvSpPr>
        <p:spPr>
          <a:xfrm>
            <a:off x="4685101" y="4005662"/>
            <a:ext cx="512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·4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742F93A0-618A-68EB-27FD-0D1AB6B73D1E}"/>
              </a:ext>
            </a:extLst>
          </p:cNvPr>
          <p:cNvSpPr txBox="1"/>
          <p:nvPr/>
        </p:nvSpPr>
        <p:spPr>
          <a:xfrm>
            <a:off x="4641112" y="3502252"/>
            <a:ext cx="512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·4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C0D97A2B-2A07-1F30-ECB6-DBA3E97477E5}"/>
                  </a:ext>
                </a:extLst>
              </p:cNvPr>
              <p:cNvSpPr txBox="1"/>
              <p:nvPr/>
            </p:nvSpPr>
            <p:spPr>
              <a:xfrm>
                <a:off x="5387723" y="3516010"/>
                <a:ext cx="668272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C0D97A2B-2A07-1F30-ECB6-DBA3E97477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723" y="3516010"/>
                <a:ext cx="668272" cy="89896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1AD51E3A-3976-5217-FDC7-81E0088A0980}"/>
                  </a:ext>
                </a:extLst>
              </p:cNvPr>
              <p:cNvSpPr txBox="1"/>
              <p:nvPr/>
            </p:nvSpPr>
            <p:spPr>
              <a:xfrm>
                <a:off x="6584081" y="3540248"/>
                <a:ext cx="1247457" cy="8748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1     </m:t>
                        </m:r>
                      </m:num>
                      <m:den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 2     </m:t>
                        </m:r>
                      </m:den>
                    </m:f>
                  </m:oMath>
                </a14:m>
                <a:r>
                  <a:rPr lang="sl-SI" sz="2800" dirty="0"/>
                  <a:t>  = </a:t>
                </a:r>
              </a:p>
            </p:txBody>
          </p:sp>
        </mc:Choice>
        <mc:Fallback xmlns="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1AD51E3A-3976-5217-FDC7-81E0088A09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4081" y="3540248"/>
                <a:ext cx="1247457" cy="874855"/>
              </a:xfrm>
              <a:prstGeom prst="rect">
                <a:avLst/>
              </a:prstGeom>
              <a:blipFill>
                <a:blip r:embed="rId7"/>
                <a:stretch>
                  <a:fillRect r="-9268" b="-349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ACD7AFDA-0935-ABA7-7169-BDF0DAC6C728}"/>
                  </a:ext>
                </a:extLst>
              </p:cNvPr>
              <p:cNvSpPr txBox="1"/>
              <p:nvPr/>
            </p:nvSpPr>
            <p:spPr>
              <a:xfrm>
                <a:off x="7726197" y="3541665"/>
                <a:ext cx="668272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ACD7AFDA-0935-ABA7-7169-BDF0DAC6C7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6197" y="3541665"/>
                <a:ext cx="668272" cy="89896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8C6EDB26-AF2D-6BC9-6B1B-9C0F4649313C}"/>
              </a:ext>
            </a:extLst>
          </p:cNvPr>
          <p:cNvSpPr txBox="1"/>
          <p:nvPr/>
        </p:nvSpPr>
        <p:spPr>
          <a:xfrm>
            <a:off x="6941856" y="4005662"/>
            <a:ext cx="512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·8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6B06E90B-5423-0D0E-3043-997FADE8FB94}"/>
              </a:ext>
            </a:extLst>
          </p:cNvPr>
          <p:cNvSpPr txBox="1"/>
          <p:nvPr/>
        </p:nvSpPr>
        <p:spPr>
          <a:xfrm>
            <a:off x="6941856" y="3541665"/>
            <a:ext cx="512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·8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2C175081-E9CD-8839-1D7D-33D1C55A2FB9}"/>
              </a:ext>
            </a:extLst>
          </p:cNvPr>
          <p:cNvSpPr txBox="1"/>
          <p:nvPr/>
        </p:nvSpPr>
        <p:spPr>
          <a:xfrm>
            <a:off x="362170" y="4515849"/>
            <a:ext cx="99116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Ulomke razširjamo tako, da števec in imenovalec </a:t>
            </a:r>
            <a:r>
              <a:rPr lang="sl-SI" sz="2400" dirty="0">
                <a:solidFill>
                  <a:srgbClr val="C00000"/>
                </a:solidFill>
              </a:rPr>
              <a:t>pomnožimo z istim številom. </a:t>
            </a:r>
          </a:p>
          <a:p>
            <a:r>
              <a:rPr lang="sl-SI" sz="2400" dirty="0"/>
              <a:t>Množiti ne smemo s številom 0. 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81505340-4AC4-19F5-25EF-B6D6471FD3BD}"/>
              </a:ext>
            </a:extLst>
          </p:cNvPr>
          <p:cNvSpPr txBox="1"/>
          <p:nvPr/>
        </p:nvSpPr>
        <p:spPr>
          <a:xfrm>
            <a:off x="8300284" y="2662547"/>
            <a:ext cx="22361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Enakovredni ulomki</a:t>
            </a:r>
          </a:p>
        </p:txBody>
      </p:sp>
    </p:spTree>
    <p:extLst>
      <p:ext uri="{BB962C8B-B14F-4D97-AF65-F5344CB8AC3E}">
        <p14:creationId xmlns:p14="http://schemas.microsoft.com/office/powerpoint/2010/main" val="213503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C643358B-C72F-34E2-3940-D00B234DA5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167" b="40084"/>
          <a:stretch/>
        </p:blipFill>
        <p:spPr>
          <a:xfrm>
            <a:off x="573831" y="357978"/>
            <a:ext cx="7404757" cy="1183951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78929A8D-3ACB-5CCA-5464-AD669B5460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469" t="58186" r="46095" b="4428"/>
          <a:stretch/>
        </p:blipFill>
        <p:spPr>
          <a:xfrm>
            <a:off x="8193741" y="717177"/>
            <a:ext cx="3343836" cy="68131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AD60334B-7015-E3D6-2BD1-64FEC44CEB33}"/>
                  </a:ext>
                </a:extLst>
              </p:cNvPr>
              <p:cNvSpPr txBox="1"/>
              <p:nvPr/>
            </p:nvSpPr>
            <p:spPr>
              <a:xfrm>
                <a:off x="304800" y="1711364"/>
                <a:ext cx="1138517" cy="899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3      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4      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AD60334B-7015-E3D6-2BD1-64FEC44CEB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11364"/>
                <a:ext cx="1138517" cy="899157"/>
              </a:xfrm>
              <a:prstGeom prst="rect">
                <a:avLst/>
              </a:prstGeom>
              <a:blipFill>
                <a:blip r:embed="rId3"/>
                <a:stretch>
                  <a:fillRect r="-962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ravokotnik 5">
            <a:extLst>
              <a:ext uri="{FF2B5EF4-FFF2-40B4-BE49-F238E27FC236}">
                <a16:creationId xmlns:a16="http://schemas.microsoft.com/office/drawing/2014/main" id="{2ADD0887-B9D1-3748-BE03-409EBBE29F3D}"/>
              </a:ext>
            </a:extLst>
          </p:cNvPr>
          <p:cNvSpPr/>
          <p:nvPr/>
        </p:nvSpPr>
        <p:spPr>
          <a:xfrm>
            <a:off x="2205318" y="905435"/>
            <a:ext cx="331694" cy="564777"/>
          </a:xfrm>
          <a:prstGeom prst="rect">
            <a:avLst/>
          </a:prstGeom>
          <a:solidFill>
            <a:srgbClr val="C0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23052F8-A00E-E780-8CB5-FA951369F593}"/>
              </a:ext>
            </a:extLst>
          </p:cNvPr>
          <p:cNvSpPr txBox="1"/>
          <p:nvPr/>
        </p:nvSpPr>
        <p:spPr>
          <a:xfrm>
            <a:off x="1107440" y="1711364"/>
            <a:ext cx="417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·3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3DBBC4BA-6355-0F20-E75F-315D3FBFEBBF}"/>
              </a:ext>
            </a:extLst>
          </p:cNvPr>
          <p:cNvSpPr txBox="1"/>
          <p:nvPr/>
        </p:nvSpPr>
        <p:spPr>
          <a:xfrm>
            <a:off x="1132569" y="2173029"/>
            <a:ext cx="417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·3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B3859404-3B9A-25BC-7BF7-F544D49A3954}"/>
              </a:ext>
            </a:extLst>
          </p:cNvPr>
          <p:cNvSpPr txBox="1"/>
          <p:nvPr/>
        </p:nvSpPr>
        <p:spPr>
          <a:xfrm>
            <a:off x="3630862" y="2102667"/>
            <a:ext cx="417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·7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D3C25A53-4351-D5C2-3018-5779EDD3BB6E}"/>
              </a:ext>
            </a:extLst>
          </p:cNvPr>
          <p:cNvSpPr txBox="1"/>
          <p:nvPr/>
        </p:nvSpPr>
        <p:spPr>
          <a:xfrm>
            <a:off x="3630862" y="1626646"/>
            <a:ext cx="417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·7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2305C171-FDE0-A350-2B88-7F250E0ED3DB}"/>
              </a:ext>
            </a:extLst>
          </p:cNvPr>
          <p:cNvSpPr txBox="1"/>
          <p:nvPr/>
        </p:nvSpPr>
        <p:spPr>
          <a:xfrm>
            <a:off x="5916174" y="1989847"/>
            <a:ext cx="599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7030A0"/>
                </a:solidFill>
              </a:rPr>
              <a:t>·11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D9EE1B34-85CB-CEC9-EE70-D4424B675586}"/>
                  </a:ext>
                </a:extLst>
              </p:cNvPr>
              <p:cNvSpPr txBox="1"/>
              <p:nvPr/>
            </p:nvSpPr>
            <p:spPr>
              <a:xfrm>
                <a:off x="1574035" y="1722136"/>
                <a:ext cx="903324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sl-SI" sz="2800" dirty="0" smtClean="0"/>
                        <m:t>=</m:t>
                      </m:r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D9EE1B34-85CB-CEC9-EE70-D4424B6755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4035" y="1722136"/>
                <a:ext cx="903324" cy="9017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6324B6CE-AD88-1D6D-DC3E-DCC1311B0018}"/>
                  </a:ext>
                </a:extLst>
              </p:cNvPr>
              <p:cNvSpPr txBox="1"/>
              <p:nvPr/>
            </p:nvSpPr>
            <p:spPr>
              <a:xfrm>
                <a:off x="2808481" y="1575951"/>
                <a:ext cx="1138517" cy="899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4      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5      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6324B6CE-AD88-1D6D-DC3E-DCC1311B00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8481" y="1575951"/>
                <a:ext cx="1138517" cy="899157"/>
              </a:xfrm>
              <a:prstGeom prst="rect">
                <a:avLst/>
              </a:prstGeom>
              <a:blipFill>
                <a:blip r:embed="rId5"/>
                <a:stretch>
                  <a:fillRect r="-914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Pravokotnik 13">
            <a:extLst>
              <a:ext uri="{FF2B5EF4-FFF2-40B4-BE49-F238E27FC236}">
                <a16:creationId xmlns:a16="http://schemas.microsoft.com/office/drawing/2014/main" id="{0F71DB1E-D35D-0D59-5826-D951E76C9482}"/>
              </a:ext>
            </a:extLst>
          </p:cNvPr>
          <p:cNvSpPr/>
          <p:nvPr/>
        </p:nvSpPr>
        <p:spPr>
          <a:xfrm>
            <a:off x="4002652" y="953844"/>
            <a:ext cx="331694" cy="564777"/>
          </a:xfrm>
          <a:prstGeom prst="rect">
            <a:avLst/>
          </a:prstGeom>
          <a:solidFill>
            <a:schemeClr val="accent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5E641A3B-B8FF-94D2-A24B-ACD7A568609A}"/>
                  </a:ext>
                </a:extLst>
              </p:cNvPr>
              <p:cNvSpPr txBox="1"/>
              <p:nvPr/>
            </p:nvSpPr>
            <p:spPr>
              <a:xfrm>
                <a:off x="4144039" y="1598291"/>
                <a:ext cx="903324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sl-SI" sz="2800" dirty="0" smtClean="0"/>
                        <m:t>=</m:t>
                      </m:r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28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5E641A3B-B8FF-94D2-A24B-ACD7A56860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4039" y="1598291"/>
                <a:ext cx="903324" cy="90178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7FC29578-9362-CA51-456F-5573444E8EBB}"/>
                  </a:ext>
                </a:extLst>
              </p:cNvPr>
              <p:cNvSpPr txBox="1"/>
              <p:nvPr/>
            </p:nvSpPr>
            <p:spPr>
              <a:xfrm>
                <a:off x="7618823" y="1470212"/>
                <a:ext cx="1138517" cy="899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č) </m:t>
                      </m:r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2  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3 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7FC29578-9362-CA51-456F-5573444E8E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823" y="1470212"/>
                <a:ext cx="1138517" cy="89915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CFE456E2-EF8D-D27C-7D49-A4BD8E4AC05C}"/>
                  </a:ext>
                </a:extLst>
              </p:cNvPr>
              <p:cNvSpPr txBox="1"/>
              <p:nvPr/>
            </p:nvSpPr>
            <p:spPr>
              <a:xfrm>
                <a:off x="5225248" y="1445116"/>
                <a:ext cx="1138517" cy="907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5      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6      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CFE456E2-EF8D-D27C-7D49-A4BD8E4AC0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5248" y="1445116"/>
                <a:ext cx="1138517" cy="907941"/>
              </a:xfrm>
              <a:prstGeom prst="rect">
                <a:avLst/>
              </a:prstGeom>
              <a:blipFill>
                <a:blip r:embed="rId8"/>
                <a:stretch>
                  <a:fillRect r="-695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CFAE9198-87F9-9FCF-79D7-189CBE9F02E1}"/>
              </a:ext>
            </a:extLst>
          </p:cNvPr>
          <p:cNvSpPr txBox="1"/>
          <p:nvPr/>
        </p:nvSpPr>
        <p:spPr>
          <a:xfrm>
            <a:off x="5906013" y="1518621"/>
            <a:ext cx="599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7030A0"/>
                </a:solidFill>
              </a:rPr>
              <a:t>·11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76CDF687-E41C-4313-3C95-DC2DE045C29B}"/>
                  </a:ext>
                </a:extLst>
              </p:cNvPr>
              <p:cNvSpPr txBox="1"/>
              <p:nvPr/>
            </p:nvSpPr>
            <p:spPr>
              <a:xfrm>
                <a:off x="6497468" y="1538954"/>
                <a:ext cx="903324" cy="9361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sl-SI" sz="2800" dirty="0" smtClean="0"/>
                        <m:t>=</m:t>
                      </m:r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55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66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76CDF687-E41C-4313-3C95-DC2DE045C2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7468" y="1538954"/>
                <a:ext cx="903324" cy="9361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5165314C-EE44-8DF6-F3D5-C9A08DDE75F9}"/>
                  </a:ext>
                </a:extLst>
              </p:cNvPr>
              <p:cNvSpPr txBox="1"/>
              <p:nvPr/>
            </p:nvSpPr>
            <p:spPr>
              <a:xfrm>
                <a:off x="8617251" y="1470212"/>
                <a:ext cx="903324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sl-SI" sz="2800" dirty="0" smtClean="0"/>
                        <m:t>=</m:t>
                      </m:r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5165314C-EE44-8DF6-F3D5-C9A08DDE75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7251" y="1470212"/>
                <a:ext cx="903324" cy="90178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76BAB94A-8D4B-2974-3361-7E3245A0D561}"/>
                  </a:ext>
                </a:extLst>
              </p:cNvPr>
              <p:cNvSpPr txBox="1"/>
              <p:nvPr/>
            </p:nvSpPr>
            <p:spPr>
              <a:xfrm>
                <a:off x="10737034" y="1431714"/>
                <a:ext cx="1102097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sl-SI" sz="2800" dirty="0" smtClean="0"/>
                        <m:t>=</m:t>
                      </m:r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80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180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76BAB94A-8D4B-2974-3361-7E3245A0D5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7034" y="1431714"/>
                <a:ext cx="1102097" cy="90178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6806BC02-4B91-23F3-0A8B-0FABBF8D537E}"/>
                  </a:ext>
                </a:extLst>
              </p:cNvPr>
              <p:cNvSpPr txBox="1"/>
              <p:nvPr/>
            </p:nvSpPr>
            <p:spPr>
              <a:xfrm>
                <a:off x="1375262" y="2692968"/>
                <a:ext cx="1102097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sl-SI" sz="2800" dirty="0" smtClean="0"/>
                        <m:t>=</m:t>
                      </m:r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300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800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6806BC02-4B91-23F3-0A8B-0FABBF8D53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5262" y="2692968"/>
                <a:ext cx="1102097" cy="90178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5ED4BED2-A8F9-D1E5-4590-34054C458550}"/>
                  </a:ext>
                </a:extLst>
              </p:cNvPr>
              <p:cNvSpPr txBox="1"/>
              <p:nvPr/>
            </p:nvSpPr>
            <p:spPr>
              <a:xfrm>
                <a:off x="9676689" y="1450243"/>
                <a:ext cx="1138517" cy="899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4  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9  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5ED4BED2-A8F9-D1E5-4590-34054C4585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6689" y="1450243"/>
                <a:ext cx="1138517" cy="89915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Raven puščični povezovalnik 24">
            <a:extLst>
              <a:ext uri="{FF2B5EF4-FFF2-40B4-BE49-F238E27FC236}">
                <a16:creationId xmlns:a16="http://schemas.microsoft.com/office/drawing/2014/main" id="{43764466-08D7-B163-FBF1-A1A48C19CC68}"/>
              </a:ext>
            </a:extLst>
          </p:cNvPr>
          <p:cNvCxnSpPr/>
          <p:nvPr/>
        </p:nvCxnSpPr>
        <p:spPr>
          <a:xfrm>
            <a:off x="9350188" y="1236232"/>
            <a:ext cx="895759" cy="4751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6762455F-8CF3-9389-C891-826C48047645}"/>
                  </a:ext>
                </a:extLst>
              </p:cNvPr>
              <p:cNvSpPr txBox="1"/>
              <p:nvPr/>
            </p:nvSpPr>
            <p:spPr>
              <a:xfrm>
                <a:off x="304800" y="2727647"/>
                <a:ext cx="1138517" cy="899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3  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8  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6762455F-8CF3-9389-C891-826C480476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727647"/>
                <a:ext cx="1138517" cy="89915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8" name="Slika 27">
            <a:extLst>
              <a:ext uri="{FF2B5EF4-FFF2-40B4-BE49-F238E27FC236}">
                <a16:creationId xmlns:a16="http://schemas.microsoft.com/office/drawing/2014/main" id="{15C0DC57-E9D7-9603-56D8-EA3ABAF9E45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00148" y="4060250"/>
            <a:ext cx="10632052" cy="2644569"/>
          </a:xfrm>
          <a:prstGeom prst="rect">
            <a:avLst/>
          </a:prstGeom>
        </p:spPr>
      </p:pic>
      <p:cxnSp>
        <p:nvCxnSpPr>
          <p:cNvPr id="30" name="Raven povezovalnik 29">
            <a:extLst>
              <a:ext uri="{FF2B5EF4-FFF2-40B4-BE49-F238E27FC236}">
                <a16:creationId xmlns:a16="http://schemas.microsoft.com/office/drawing/2014/main" id="{13097826-D155-B6FE-B80A-323B74B54C7D}"/>
              </a:ext>
            </a:extLst>
          </p:cNvPr>
          <p:cNvCxnSpPr/>
          <p:nvPr/>
        </p:nvCxnSpPr>
        <p:spPr>
          <a:xfrm>
            <a:off x="242047" y="3808326"/>
            <a:ext cx="1142103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A3820616-DF40-4656-DADE-CF5F19BC6E64}"/>
              </a:ext>
            </a:extLst>
          </p:cNvPr>
          <p:cNvSpPr txBox="1"/>
          <p:nvPr/>
        </p:nvSpPr>
        <p:spPr>
          <a:xfrm>
            <a:off x="7189878" y="322403"/>
            <a:ext cx="1577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highlight>
                  <a:srgbClr val="FFFF00"/>
                </a:highlight>
              </a:rPr>
              <a:t>ZN1/ </a:t>
            </a:r>
            <a:r>
              <a:rPr lang="sl-SI" sz="2400" dirty="0" err="1">
                <a:highlight>
                  <a:srgbClr val="FFFF00"/>
                </a:highlight>
              </a:rPr>
              <a:t>str</a:t>
            </a:r>
            <a:r>
              <a:rPr lang="sl-SI" sz="2400" dirty="0">
                <a:highlight>
                  <a:srgbClr val="FFFF00"/>
                </a:highlight>
              </a:rPr>
              <a:t> 49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348D66E2-E98C-EA28-B95E-80DCF8057590}"/>
              </a:ext>
            </a:extLst>
          </p:cNvPr>
          <p:cNvSpPr txBox="1"/>
          <p:nvPr/>
        </p:nvSpPr>
        <p:spPr>
          <a:xfrm>
            <a:off x="3294872" y="4916826"/>
            <a:ext cx="671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 s </a:t>
            </a:r>
            <a:r>
              <a:rPr lang="sl-SI" sz="2800" b="1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D3329EDE-3D9D-AC8C-8C9F-E03D0F33310A}"/>
              </a:ext>
            </a:extLst>
          </p:cNvPr>
          <p:cNvSpPr txBox="1"/>
          <p:nvPr/>
        </p:nvSpPr>
        <p:spPr>
          <a:xfrm>
            <a:off x="6497468" y="4903531"/>
            <a:ext cx="671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 </a:t>
            </a:r>
            <a:r>
              <a:rPr lang="sl-SI" sz="2800" dirty="0">
                <a:solidFill>
                  <a:srgbClr val="0070C0"/>
                </a:solidFill>
              </a:rPr>
              <a:t>s </a:t>
            </a:r>
            <a:r>
              <a:rPr lang="sl-SI" sz="2800" b="1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34" name="Pravokotnik 33">
            <a:extLst>
              <a:ext uri="{FF2B5EF4-FFF2-40B4-BE49-F238E27FC236}">
                <a16:creationId xmlns:a16="http://schemas.microsoft.com/office/drawing/2014/main" id="{E32B75F1-40CF-E648-F659-32C0A717FB66}"/>
              </a:ext>
            </a:extLst>
          </p:cNvPr>
          <p:cNvSpPr/>
          <p:nvPr/>
        </p:nvSpPr>
        <p:spPr>
          <a:xfrm>
            <a:off x="1970728" y="4779158"/>
            <a:ext cx="490306" cy="788894"/>
          </a:xfrm>
          <a:prstGeom prst="rect">
            <a:avLst/>
          </a:prstGeom>
          <a:solidFill>
            <a:srgbClr val="C00000">
              <a:alpha val="1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5" name="Pravokotnik 34">
            <a:extLst>
              <a:ext uri="{FF2B5EF4-FFF2-40B4-BE49-F238E27FC236}">
                <a16:creationId xmlns:a16="http://schemas.microsoft.com/office/drawing/2014/main" id="{2BA1D0ED-F746-E20A-2F83-7F8EAB968AAC}"/>
              </a:ext>
            </a:extLst>
          </p:cNvPr>
          <p:cNvSpPr/>
          <p:nvPr/>
        </p:nvSpPr>
        <p:spPr>
          <a:xfrm>
            <a:off x="5047363" y="4779158"/>
            <a:ext cx="490306" cy="788894"/>
          </a:xfrm>
          <a:prstGeom prst="rect">
            <a:avLst/>
          </a:prstGeom>
          <a:solidFill>
            <a:srgbClr val="0070C0">
              <a:alpha val="1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7" name="Pravokotnik 36">
            <a:extLst>
              <a:ext uri="{FF2B5EF4-FFF2-40B4-BE49-F238E27FC236}">
                <a16:creationId xmlns:a16="http://schemas.microsoft.com/office/drawing/2014/main" id="{2CF476CB-A904-C3BD-ED38-7E8871D93745}"/>
              </a:ext>
            </a:extLst>
          </p:cNvPr>
          <p:cNvSpPr/>
          <p:nvPr/>
        </p:nvSpPr>
        <p:spPr>
          <a:xfrm>
            <a:off x="8126945" y="4779158"/>
            <a:ext cx="490306" cy="788894"/>
          </a:xfrm>
          <a:prstGeom prst="rect">
            <a:avLst/>
          </a:prstGeom>
          <a:solidFill>
            <a:srgbClr val="7030A0">
              <a:alpha val="1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7030A0"/>
              </a:solidFill>
            </a:endParaRP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A31126A1-1259-BC1C-71CD-A15939E7860B}"/>
              </a:ext>
            </a:extLst>
          </p:cNvPr>
          <p:cNvSpPr txBox="1"/>
          <p:nvPr/>
        </p:nvSpPr>
        <p:spPr>
          <a:xfrm>
            <a:off x="9673695" y="4854967"/>
            <a:ext cx="671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 </a:t>
            </a:r>
            <a:r>
              <a:rPr lang="sl-SI" sz="2800" b="1" dirty="0">
                <a:solidFill>
                  <a:srgbClr val="7030A0"/>
                </a:solidFill>
              </a:rPr>
              <a:t>z 8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2261A874-8182-8819-DF71-1CB4DE5AA4DD}"/>
              </a:ext>
            </a:extLst>
          </p:cNvPr>
          <p:cNvSpPr txBox="1"/>
          <p:nvPr/>
        </p:nvSpPr>
        <p:spPr>
          <a:xfrm>
            <a:off x="3600828" y="5813114"/>
            <a:ext cx="671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 </a:t>
            </a:r>
            <a:r>
              <a:rPr lang="sl-SI" sz="2800" dirty="0">
                <a:solidFill>
                  <a:srgbClr val="00B050"/>
                </a:solidFill>
              </a:rPr>
              <a:t>s </a:t>
            </a:r>
            <a:r>
              <a:rPr lang="sl-SI" sz="2800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102D3256-B254-FC70-DAE7-E7B9E322E2E2}"/>
              </a:ext>
            </a:extLst>
          </p:cNvPr>
          <p:cNvSpPr txBox="1"/>
          <p:nvPr/>
        </p:nvSpPr>
        <p:spPr>
          <a:xfrm>
            <a:off x="6728813" y="5813114"/>
            <a:ext cx="671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 </a:t>
            </a:r>
            <a:r>
              <a:rPr lang="sl-SI" sz="2800" dirty="0">
                <a:solidFill>
                  <a:schemeClr val="accent4">
                    <a:lumMod val="75000"/>
                  </a:schemeClr>
                </a:solidFill>
              </a:rPr>
              <a:t>z </a:t>
            </a:r>
            <a:r>
              <a:rPr lang="sl-SI" sz="2800" b="1" dirty="0">
                <a:solidFill>
                  <a:schemeClr val="accent4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E0FE200F-AB3E-808C-309A-E00367A54DA8}"/>
              </a:ext>
            </a:extLst>
          </p:cNvPr>
          <p:cNvSpPr txBox="1"/>
          <p:nvPr/>
        </p:nvSpPr>
        <p:spPr>
          <a:xfrm>
            <a:off x="9750061" y="5771327"/>
            <a:ext cx="671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chemeClr val="accent6">
                    <a:lumMod val="50000"/>
                  </a:schemeClr>
                </a:solidFill>
              </a:rPr>
              <a:t> s </a:t>
            </a:r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42" name="Pravokotnik 41">
            <a:extLst>
              <a:ext uri="{FF2B5EF4-FFF2-40B4-BE49-F238E27FC236}">
                <a16:creationId xmlns:a16="http://schemas.microsoft.com/office/drawing/2014/main" id="{95A83F0F-8CED-A394-D7E8-B022202904D0}"/>
              </a:ext>
            </a:extLst>
          </p:cNvPr>
          <p:cNvSpPr/>
          <p:nvPr/>
        </p:nvSpPr>
        <p:spPr>
          <a:xfrm>
            <a:off x="2068283" y="5722599"/>
            <a:ext cx="490306" cy="788894"/>
          </a:xfrm>
          <a:prstGeom prst="rect">
            <a:avLst/>
          </a:prstGeom>
          <a:solidFill>
            <a:srgbClr val="00B050">
              <a:alpha val="1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7030A0"/>
              </a:solidFill>
            </a:endParaRPr>
          </a:p>
        </p:txBody>
      </p:sp>
      <p:sp>
        <p:nvSpPr>
          <p:cNvPr id="43" name="Pravokotnik 42">
            <a:extLst>
              <a:ext uri="{FF2B5EF4-FFF2-40B4-BE49-F238E27FC236}">
                <a16:creationId xmlns:a16="http://schemas.microsoft.com/office/drawing/2014/main" id="{EFF89F00-400C-DEA0-F0DA-3F940A6585B9}"/>
              </a:ext>
            </a:extLst>
          </p:cNvPr>
          <p:cNvSpPr/>
          <p:nvPr/>
        </p:nvSpPr>
        <p:spPr>
          <a:xfrm>
            <a:off x="5202288" y="5722599"/>
            <a:ext cx="490306" cy="788894"/>
          </a:xfrm>
          <a:prstGeom prst="rect">
            <a:avLst/>
          </a:prstGeom>
          <a:solidFill>
            <a:schemeClr val="accent4">
              <a:lumMod val="75000"/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7030A0"/>
              </a:solidFill>
            </a:endParaRPr>
          </a:p>
        </p:txBody>
      </p:sp>
      <p:sp>
        <p:nvSpPr>
          <p:cNvPr id="44" name="Pravokotnik 43">
            <a:extLst>
              <a:ext uri="{FF2B5EF4-FFF2-40B4-BE49-F238E27FC236}">
                <a16:creationId xmlns:a16="http://schemas.microsoft.com/office/drawing/2014/main" id="{C4EB6B4D-1BDC-DCE5-B058-53F6BEA44AFC}"/>
              </a:ext>
            </a:extLst>
          </p:cNvPr>
          <p:cNvSpPr/>
          <p:nvPr/>
        </p:nvSpPr>
        <p:spPr>
          <a:xfrm>
            <a:off x="8276992" y="5682331"/>
            <a:ext cx="490306" cy="788894"/>
          </a:xfrm>
          <a:prstGeom prst="rect">
            <a:avLst/>
          </a:prstGeom>
          <a:solidFill>
            <a:schemeClr val="accent6">
              <a:lumMod val="50000"/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28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4" grpId="0" animBg="1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6" grpId="0"/>
      <p:bldP spid="32" grpId="0"/>
      <p:bldP spid="33" grpId="0"/>
      <p:bldP spid="34" grpId="0" animBg="1"/>
      <p:bldP spid="35" grpId="0" animBg="1"/>
      <p:bldP spid="37" grpId="0" animBg="1"/>
      <p:bldP spid="38" grpId="0"/>
      <p:bldP spid="39" grpId="0"/>
      <p:bldP spid="40" grpId="0"/>
      <p:bldP spid="41" grpId="0"/>
      <p:bldP spid="42" grpId="0" animBg="1"/>
      <p:bldP spid="43" grpId="0" animBg="1"/>
      <p:bldP spid="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FDED13D6-050A-4024-81D0-9ABC36BDEF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6205"/>
          <a:stretch/>
        </p:blipFill>
        <p:spPr>
          <a:xfrm>
            <a:off x="534527" y="560022"/>
            <a:ext cx="8914274" cy="710327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D718BED4-E3F5-87EE-D44D-92ADDE0C78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285" r="1751" b="47732"/>
          <a:stretch/>
        </p:blipFill>
        <p:spPr>
          <a:xfrm>
            <a:off x="636208" y="2735625"/>
            <a:ext cx="8710912" cy="97930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1EF478EC-5750-9E4B-316B-B03224C5C41D}"/>
                  </a:ext>
                </a:extLst>
              </p:cNvPr>
              <p:cNvSpPr txBox="1"/>
              <p:nvPr/>
            </p:nvSpPr>
            <p:spPr>
              <a:xfrm>
                <a:off x="914400" y="1270349"/>
                <a:ext cx="1375698" cy="835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1     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4     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1EF478EC-5750-9E4B-316B-B03224C5C4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270349"/>
                <a:ext cx="1375698" cy="835422"/>
              </a:xfrm>
              <a:prstGeom prst="rect">
                <a:avLst/>
              </a:prstGeom>
              <a:blipFill>
                <a:blip r:embed="rId3"/>
                <a:stretch>
                  <a:fillRect b="-65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8CFCC449-ACC4-2696-905D-204949E0BAF5}"/>
                  </a:ext>
                </a:extLst>
              </p:cNvPr>
              <p:cNvSpPr txBox="1"/>
              <p:nvPr/>
            </p:nvSpPr>
            <p:spPr>
              <a:xfrm>
                <a:off x="2817351" y="1270349"/>
                <a:ext cx="1375698" cy="835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5     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6     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8CFCC449-ACC4-2696-905D-204949E0BA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7351" y="1270349"/>
                <a:ext cx="1375698" cy="835422"/>
              </a:xfrm>
              <a:prstGeom prst="rect">
                <a:avLst/>
              </a:prstGeom>
              <a:blipFill>
                <a:blip r:embed="rId4"/>
                <a:stretch>
                  <a:fillRect b="-65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CAAED5FD-91C3-0789-5D42-C1A8C57A1AE9}"/>
                  </a:ext>
                </a:extLst>
              </p:cNvPr>
              <p:cNvSpPr txBox="1"/>
              <p:nvPr/>
            </p:nvSpPr>
            <p:spPr>
              <a:xfrm>
                <a:off x="4720303" y="1332167"/>
                <a:ext cx="1548822" cy="835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7     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12     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CAAED5FD-91C3-0789-5D42-C1A8C57A1A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0303" y="1332167"/>
                <a:ext cx="1548822" cy="835422"/>
              </a:xfrm>
              <a:prstGeom prst="rect">
                <a:avLst/>
              </a:prstGeom>
              <a:blipFill>
                <a:blip r:embed="rId5"/>
                <a:stretch>
                  <a:fillRect b="-65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90F3056D-1AAB-E546-7C4B-B9B498E6C996}"/>
                  </a:ext>
                </a:extLst>
              </p:cNvPr>
              <p:cNvSpPr txBox="1"/>
              <p:nvPr/>
            </p:nvSpPr>
            <p:spPr>
              <a:xfrm>
                <a:off x="6685280" y="1332167"/>
                <a:ext cx="1588897" cy="835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3       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2       </m:t>
                        </m:r>
                      </m:den>
                    </m:f>
                  </m:oMath>
                </a14:m>
                <a:r>
                  <a:rPr lang="sl-SI" sz="2800" dirty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90F3056D-1AAB-E546-7C4B-B9B498E6C9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5280" y="1332167"/>
                <a:ext cx="1588897" cy="835422"/>
              </a:xfrm>
              <a:prstGeom prst="rect">
                <a:avLst/>
              </a:prstGeom>
              <a:blipFill>
                <a:blip r:embed="rId6"/>
                <a:stretch>
                  <a:fillRect b="-65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D4D89E70-C13B-5699-0E45-28E2FF272EF6}"/>
              </a:ext>
            </a:extLst>
          </p:cNvPr>
          <p:cNvSpPr txBox="1"/>
          <p:nvPr/>
        </p:nvSpPr>
        <p:spPr>
          <a:xfrm>
            <a:off x="1828800" y="1226658"/>
            <a:ext cx="329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C00000"/>
                </a:solidFill>
              </a:rPr>
              <a:t>9</a:t>
            </a:r>
          </a:p>
        </p:txBody>
      </p:sp>
      <p:sp>
        <p:nvSpPr>
          <p:cNvPr id="18" name="Puščica: polkrožno 17">
            <a:extLst>
              <a:ext uri="{FF2B5EF4-FFF2-40B4-BE49-F238E27FC236}">
                <a16:creationId xmlns:a16="http://schemas.microsoft.com/office/drawing/2014/main" id="{18CC03FD-06A0-0A8D-E621-14E0B2FDA3A9}"/>
              </a:ext>
            </a:extLst>
          </p:cNvPr>
          <p:cNvSpPr/>
          <p:nvPr/>
        </p:nvSpPr>
        <p:spPr>
          <a:xfrm rot="10800000" flipH="1">
            <a:off x="1096341" y="2105771"/>
            <a:ext cx="777171" cy="190326"/>
          </a:xfrm>
          <a:prstGeom prst="utur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C00000"/>
              </a:solidFill>
            </a:endParaRP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F4A243BB-F967-EABA-CA82-41272ED0D7CB}"/>
              </a:ext>
            </a:extLst>
          </p:cNvPr>
          <p:cNvSpPr txBox="1"/>
          <p:nvPr/>
        </p:nvSpPr>
        <p:spPr>
          <a:xfrm>
            <a:off x="1194476" y="1749878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· 9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B09FAD91-833A-9BFB-1CDC-CDCF000140DE}"/>
              </a:ext>
            </a:extLst>
          </p:cNvPr>
          <p:cNvSpPr txBox="1"/>
          <p:nvPr/>
        </p:nvSpPr>
        <p:spPr>
          <a:xfrm>
            <a:off x="1165911" y="1349768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· 9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38DBEC39-45BD-8E03-E75E-92569F3C56D7}"/>
              </a:ext>
            </a:extLst>
          </p:cNvPr>
          <p:cNvSpPr txBox="1"/>
          <p:nvPr/>
        </p:nvSpPr>
        <p:spPr>
          <a:xfrm>
            <a:off x="3078738" y="1749878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· 6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BD19BA4C-39C7-EAF1-5668-28ABD3C818A9}"/>
              </a:ext>
            </a:extLst>
          </p:cNvPr>
          <p:cNvSpPr txBox="1"/>
          <p:nvPr/>
        </p:nvSpPr>
        <p:spPr>
          <a:xfrm>
            <a:off x="3054143" y="1282837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· 6</a:t>
            </a:r>
          </a:p>
        </p:txBody>
      </p:sp>
      <p:sp>
        <p:nvSpPr>
          <p:cNvPr id="23" name="Puščica: polkrožno 22">
            <a:extLst>
              <a:ext uri="{FF2B5EF4-FFF2-40B4-BE49-F238E27FC236}">
                <a16:creationId xmlns:a16="http://schemas.microsoft.com/office/drawing/2014/main" id="{BB96ADDB-6EE4-68D1-306B-D66950CE9508}"/>
              </a:ext>
            </a:extLst>
          </p:cNvPr>
          <p:cNvSpPr/>
          <p:nvPr/>
        </p:nvSpPr>
        <p:spPr>
          <a:xfrm rot="10800000" flipH="1">
            <a:off x="2999244" y="2091717"/>
            <a:ext cx="777171" cy="190326"/>
          </a:xfrm>
          <a:prstGeom prst="utur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C00000"/>
              </a:solidFill>
            </a:endParaRP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72470F3C-AD67-2273-09C2-754A1B00BC59}"/>
              </a:ext>
            </a:extLst>
          </p:cNvPr>
          <p:cNvSpPr txBox="1"/>
          <p:nvPr/>
        </p:nvSpPr>
        <p:spPr>
          <a:xfrm>
            <a:off x="3667592" y="1226672"/>
            <a:ext cx="87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B050"/>
                </a:solidFill>
              </a:rPr>
              <a:t>30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FDB7DFE4-9CAC-0D33-90FF-0807A8CCB8BB}"/>
              </a:ext>
            </a:extLst>
          </p:cNvPr>
          <p:cNvSpPr txBox="1"/>
          <p:nvPr/>
        </p:nvSpPr>
        <p:spPr>
          <a:xfrm>
            <a:off x="5773014" y="1288213"/>
            <a:ext cx="668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21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E7842185-2F71-D578-0493-05DC1E522F4B}"/>
              </a:ext>
            </a:extLst>
          </p:cNvPr>
          <p:cNvSpPr txBox="1"/>
          <p:nvPr/>
        </p:nvSpPr>
        <p:spPr>
          <a:xfrm>
            <a:off x="7761714" y="1299522"/>
            <a:ext cx="7333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54</a:t>
            </a:r>
          </a:p>
        </p:txBody>
      </p:sp>
      <p:sp>
        <p:nvSpPr>
          <p:cNvPr id="27" name="Puščica: polkrožno 26">
            <a:extLst>
              <a:ext uri="{FF2B5EF4-FFF2-40B4-BE49-F238E27FC236}">
                <a16:creationId xmlns:a16="http://schemas.microsoft.com/office/drawing/2014/main" id="{C44361A3-84DA-0DDF-CEAA-1809C760FFF9}"/>
              </a:ext>
            </a:extLst>
          </p:cNvPr>
          <p:cNvSpPr/>
          <p:nvPr/>
        </p:nvSpPr>
        <p:spPr>
          <a:xfrm rot="10800000" flipH="1">
            <a:off x="5106128" y="2159184"/>
            <a:ext cx="777171" cy="190326"/>
          </a:xfrm>
          <a:prstGeom prst="utur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C00000"/>
              </a:solidFill>
            </a:endParaRPr>
          </a:p>
        </p:txBody>
      </p:sp>
      <p:sp>
        <p:nvSpPr>
          <p:cNvPr id="28" name="Puščica: polkrožno 27">
            <a:extLst>
              <a:ext uri="{FF2B5EF4-FFF2-40B4-BE49-F238E27FC236}">
                <a16:creationId xmlns:a16="http://schemas.microsoft.com/office/drawing/2014/main" id="{0792EE65-6B99-0287-A4A6-3E4D6C773290}"/>
              </a:ext>
            </a:extLst>
          </p:cNvPr>
          <p:cNvSpPr/>
          <p:nvPr/>
        </p:nvSpPr>
        <p:spPr>
          <a:xfrm rot="10800000" flipH="1">
            <a:off x="6984543" y="2176512"/>
            <a:ext cx="777171" cy="190326"/>
          </a:xfrm>
          <a:prstGeom prst="utur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C00000"/>
              </a:solidFill>
            </a:endParaRP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33D11748-F22F-5383-D742-DAA1B26470BD}"/>
              </a:ext>
            </a:extLst>
          </p:cNvPr>
          <p:cNvSpPr txBox="1"/>
          <p:nvPr/>
        </p:nvSpPr>
        <p:spPr>
          <a:xfrm>
            <a:off x="5096401" y="1370206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7030A0"/>
                </a:solidFill>
              </a:rPr>
              <a:t>· 3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40C888A6-19CE-2DE7-4FCD-5798A9A5B4DA}"/>
              </a:ext>
            </a:extLst>
          </p:cNvPr>
          <p:cNvSpPr txBox="1"/>
          <p:nvPr/>
        </p:nvSpPr>
        <p:spPr>
          <a:xfrm>
            <a:off x="5086376" y="1811433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7030A0"/>
                </a:solidFill>
              </a:rPr>
              <a:t>· 3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810B0A6F-5532-A951-210B-4AD874034CF3}"/>
              </a:ext>
            </a:extLst>
          </p:cNvPr>
          <p:cNvSpPr txBox="1"/>
          <p:nvPr/>
        </p:nvSpPr>
        <p:spPr>
          <a:xfrm>
            <a:off x="3887223" y="4780093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· 5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1ABACA15-C0D7-CC6A-F5B3-3041C59138BE}"/>
              </a:ext>
            </a:extLst>
          </p:cNvPr>
          <p:cNvSpPr txBox="1"/>
          <p:nvPr/>
        </p:nvSpPr>
        <p:spPr>
          <a:xfrm>
            <a:off x="6913547" y="1367369"/>
            <a:ext cx="56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· 18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B88BFFBB-DD14-9C46-C158-B22ED446558A}"/>
              </a:ext>
            </a:extLst>
          </p:cNvPr>
          <p:cNvSpPr txBox="1"/>
          <p:nvPr/>
        </p:nvSpPr>
        <p:spPr>
          <a:xfrm>
            <a:off x="6897206" y="1829297"/>
            <a:ext cx="56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· 18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PoljeZBesedilom 33">
                <a:extLst>
                  <a:ext uri="{FF2B5EF4-FFF2-40B4-BE49-F238E27FC236}">
                    <a16:creationId xmlns:a16="http://schemas.microsoft.com/office/drawing/2014/main" id="{7319A62A-C8F2-6D85-666A-44F6A9503845}"/>
                  </a:ext>
                </a:extLst>
              </p:cNvPr>
              <p:cNvSpPr txBox="1"/>
              <p:nvPr/>
            </p:nvSpPr>
            <p:spPr>
              <a:xfrm>
                <a:off x="1078052" y="4332490"/>
                <a:ext cx="1375698" cy="795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5     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8     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45</m:t>
                        </m:r>
                      </m:num>
                      <m:den/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34" name="PoljeZBesedilom 33">
                <a:extLst>
                  <a:ext uri="{FF2B5EF4-FFF2-40B4-BE49-F238E27FC236}">
                    <a16:creationId xmlns:a16="http://schemas.microsoft.com/office/drawing/2014/main" id="{7319A62A-C8F2-6D85-666A-44F6A95038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052" y="4332490"/>
                <a:ext cx="1375698" cy="795795"/>
              </a:xfrm>
              <a:prstGeom prst="rect">
                <a:avLst/>
              </a:prstGeom>
              <a:blipFill>
                <a:blip r:embed="rId7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PoljeZBesedilom 34">
                <a:extLst>
                  <a:ext uri="{FF2B5EF4-FFF2-40B4-BE49-F238E27FC236}">
                    <a16:creationId xmlns:a16="http://schemas.microsoft.com/office/drawing/2014/main" id="{6CE56A88-D994-8CD0-375F-5A261FE74295}"/>
                  </a:ext>
                </a:extLst>
              </p:cNvPr>
              <p:cNvSpPr txBox="1"/>
              <p:nvPr/>
            </p:nvSpPr>
            <p:spPr>
              <a:xfrm>
                <a:off x="3500087" y="4302762"/>
                <a:ext cx="1614545" cy="795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9       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10      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45</m:t>
                        </m:r>
                      </m:num>
                      <m:den/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35" name="PoljeZBesedilom 34">
                <a:extLst>
                  <a:ext uri="{FF2B5EF4-FFF2-40B4-BE49-F238E27FC236}">
                    <a16:creationId xmlns:a16="http://schemas.microsoft.com/office/drawing/2014/main" id="{6CE56A88-D994-8CD0-375F-5A261FE742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0087" y="4302762"/>
                <a:ext cx="1614545" cy="795795"/>
              </a:xfrm>
              <a:prstGeom prst="rect">
                <a:avLst/>
              </a:prstGeom>
              <a:blipFill>
                <a:blip r:embed="rId8"/>
                <a:stretch>
                  <a:fillRect b="-692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PoljeZBesedilom 35">
                <a:extLst>
                  <a:ext uri="{FF2B5EF4-FFF2-40B4-BE49-F238E27FC236}">
                    <a16:creationId xmlns:a16="http://schemas.microsoft.com/office/drawing/2014/main" id="{4DF044DC-2D7E-0337-59F1-8B1EAB241608}"/>
                  </a:ext>
                </a:extLst>
              </p:cNvPr>
              <p:cNvSpPr txBox="1"/>
              <p:nvPr/>
            </p:nvSpPr>
            <p:spPr>
              <a:xfrm>
                <a:off x="6225698" y="4330102"/>
                <a:ext cx="1572866" cy="795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1        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3        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45</m:t>
                        </m:r>
                      </m:num>
                      <m:den/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36" name="PoljeZBesedilom 35">
                <a:extLst>
                  <a:ext uri="{FF2B5EF4-FFF2-40B4-BE49-F238E27FC236}">
                    <a16:creationId xmlns:a16="http://schemas.microsoft.com/office/drawing/2014/main" id="{4DF044DC-2D7E-0337-59F1-8B1EAB2416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5698" y="4330102"/>
                <a:ext cx="1572866" cy="795795"/>
              </a:xfrm>
              <a:prstGeom prst="rect">
                <a:avLst/>
              </a:prstGeom>
              <a:blipFill>
                <a:blip r:embed="rId9"/>
                <a:stretch>
                  <a:fillRect b="-610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PoljeZBesedilom 36">
                <a:extLst>
                  <a:ext uri="{FF2B5EF4-FFF2-40B4-BE49-F238E27FC236}">
                    <a16:creationId xmlns:a16="http://schemas.microsoft.com/office/drawing/2014/main" id="{56C6279C-2EFE-5F65-4B6E-C2D59880E3F2}"/>
                  </a:ext>
                </a:extLst>
              </p:cNvPr>
              <p:cNvSpPr txBox="1"/>
              <p:nvPr/>
            </p:nvSpPr>
            <p:spPr>
              <a:xfrm>
                <a:off x="8674390" y="4249305"/>
                <a:ext cx="1548822" cy="798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3     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11     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45</m:t>
                        </m:r>
                      </m:num>
                      <m:den/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37" name="PoljeZBesedilom 36">
                <a:extLst>
                  <a:ext uri="{FF2B5EF4-FFF2-40B4-BE49-F238E27FC236}">
                    <a16:creationId xmlns:a16="http://schemas.microsoft.com/office/drawing/2014/main" id="{56C6279C-2EFE-5F65-4B6E-C2D59880E3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4390" y="4249305"/>
                <a:ext cx="1548822" cy="798873"/>
              </a:xfrm>
              <a:prstGeom prst="rect">
                <a:avLst/>
              </a:prstGeom>
              <a:blipFill>
                <a:blip r:embed="rId10"/>
                <a:stretch>
                  <a:fillRect b="-687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Puščica: polkrožno 39">
            <a:extLst>
              <a:ext uri="{FF2B5EF4-FFF2-40B4-BE49-F238E27FC236}">
                <a16:creationId xmlns:a16="http://schemas.microsoft.com/office/drawing/2014/main" id="{42DA9BA9-435D-5C18-B952-917CE3395B69}"/>
              </a:ext>
            </a:extLst>
          </p:cNvPr>
          <p:cNvSpPr/>
          <p:nvPr/>
        </p:nvSpPr>
        <p:spPr>
          <a:xfrm>
            <a:off x="1261872" y="4154455"/>
            <a:ext cx="896195" cy="175647"/>
          </a:xfrm>
          <a:prstGeom prst="utur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41" name="Puščica: polkrožno 40">
            <a:extLst>
              <a:ext uri="{FF2B5EF4-FFF2-40B4-BE49-F238E27FC236}">
                <a16:creationId xmlns:a16="http://schemas.microsoft.com/office/drawing/2014/main" id="{F5DEB43F-4620-E9F6-5FE9-EBB52EEE1237}"/>
              </a:ext>
            </a:extLst>
          </p:cNvPr>
          <p:cNvSpPr/>
          <p:nvPr/>
        </p:nvSpPr>
        <p:spPr>
          <a:xfrm>
            <a:off x="3824108" y="4101041"/>
            <a:ext cx="896195" cy="175647"/>
          </a:xfrm>
          <a:prstGeom prst="utur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42" name="Puščica: polkrožno 41">
            <a:extLst>
              <a:ext uri="{FF2B5EF4-FFF2-40B4-BE49-F238E27FC236}">
                <a16:creationId xmlns:a16="http://schemas.microsoft.com/office/drawing/2014/main" id="{C03A34F5-1871-3759-9201-6760D45E48C3}"/>
              </a:ext>
            </a:extLst>
          </p:cNvPr>
          <p:cNvSpPr/>
          <p:nvPr/>
        </p:nvSpPr>
        <p:spPr>
          <a:xfrm>
            <a:off x="6380605" y="4013217"/>
            <a:ext cx="896195" cy="175647"/>
          </a:xfrm>
          <a:prstGeom prst="utur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43" name="Puščica: polkrožno 42">
            <a:extLst>
              <a:ext uri="{FF2B5EF4-FFF2-40B4-BE49-F238E27FC236}">
                <a16:creationId xmlns:a16="http://schemas.microsoft.com/office/drawing/2014/main" id="{47A07683-BE1B-6C12-465A-2FD4E18923F1}"/>
              </a:ext>
            </a:extLst>
          </p:cNvPr>
          <p:cNvSpPr/>
          <p:nvPr/>
        </p:nvSpPr>
        <p:spPr>
          <a:xfrm>
            <a:off x="8937102" y="4084228"/>
            <a:ext cx="896195" cy="175647"/>
          </a:xfrm>
          <a:prstGeom prst="utur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12C778ED-EA1B-2E09-354B-B130830A6930}"/>
              </a:ext>
            </a:extLst>
          </p:cNvPr>
          <p:cNvSpPr txBox="1"/>
          <p:nvPr/>
        </p:nvSpPr>
        <p:spPr>
          <a:xfrm>
            <a:off x="3887223" y="4353276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· 5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31D34BA1-3CC6-A0A1-6161-D4689902745E}"/>
              </a:ext>
            </a:extLst>
          </p:cNvPr>
          <p:cNvSpPr txBox="1"/>
          <p:nvPr/>
        </p:nvSpPr>
        <p:spPr>
          <a:xfrm>
            <a:off x="1307209" y="4780093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· 9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C80DBAC1-3532-A34F-4404-CD0A34A9BACA}"/>
              </a:ext>
            </a:extLst>
          </p:cNvPr>
          <p:cNvSpPr txBox="1"/>
          <p:nvPr/>
        </p:nvSpPr>
        <p:spPr>
          <a:xfrm>
            <a:off x="1273631" y="4344781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· 9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2882A0DB-9BFA-594B-0EAC-D25A7B566B62}"/>
              </a:ext>
            </a:extLst>
          </p:cNvPr>
          <p:cNvSpPr txBox="1"/>
          <p:nvPr/>
        </p:nvSpPr>
        <p:spPr>
          <a:xfrm>
            <a:off x="8979502" y="4672476"/>
            <a:ext cx="5661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· 15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5CDD73C4-D99A-BA89-CE38-FBAA03C05989}"/>
              </a:ext>
            </a:extLst>
          </p:cNvPr>
          <p:cNvSpPr txBox="1"/>
          <p:nvPr/>
        </p:nvSpPr>
        <p:spPr>
          <a:xfrm>
            <a:off x="8937102" y="4224897"/>
            <a:ext cx="56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· 15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79788CFF-B10A-1C5E-E6F6-7209292DA762}"/>
              </a:ext>
            </a:extLst>
          </p:cNvPr>
          <p:cNvSpPr txBox="1"/>
          <p:nvPr/>
        </p:nvSpPr>
        <p:spPr>
          <a:xfrm>
            <a:off x="6465109" y="4754853"/>
            <a:ext cx="5988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7030A0"/>
                </a:solidFill>
              </a:rPr>
              <a:t>· 45  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7D381B98-A960-2BBB-1CAE-26BDB81BA5DD}"/>
              </a:ext>
            </a:extLst>
          </p:cNvPr>
          <p:cNvSpPr txBox="1"/>
          <p:nvPr/>
        </p:nvSpPr>
        <p:spPr>
          <a:xfrm flipH="1">
            <a:off x="6126871" y="4324317"/>
            <a:ext cx="10241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      </a:t>
            </a:r>
            <a:r>
              <a:rPr lang="sl-SI" sz="2000" dirty="0">
                <a:solidFill>
                  <a:srgbClr val="7030A0"/>
                </a:solidFill>
              </a:rPr>
              <a:t>· 45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62317597-475F-F75A-C6F2-29863725B559}"/>
              </a:ext>
            </a:extLst>
          </p:cNvPr>
          <p:cNvSpPr txBox="1"/>
          <p:nvPr/>
        </p:nvSpPr>
        <p:spPr>
          <a:xfrm>
            <a:off x="1971816" y="4686055"/>
            <a:ext cx="5669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C00000"/>
                </a:solidFill>
              </a:rPr>
              <a:t>72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DEF65FB1-07B2-E475-7E75-F44BD5A06ADB}"/>
              </a:ext>
            </a:extLst>
          </p:cNvPr>
          <p:cNvSpPr txBox="1"/>
          <p:nvPr/>
        </p:nvSpPr>
        <p:spPr>
          <a:xfrm>
            <a:off x="4584930" y="4711951"/>
            <a:ext cx="5669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B050"/>
                </a:solidFill>
              </a:rPr>
              <a:t>50</a:t>
            </a:r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57EB66D4-C181-AD12-9125-01C91C4F2FC3}"/>
              </a:ext>
            </a:extLst>
          </p:cNvPr>
          <p:cNvSpPr txBox="1"/>
          <p:nvPr/>
        </p:nvSpPr>
        <p:spPr>
          <a:xfrm>
            <a:off x="7241547" y="4700660"/>
            <a:ext cx="755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135</a:t>
            </a:r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74BBA879-4D4B-A454-9EFA-AFD2024D3DEA}"/>
              </a:ext>
            </a:extLst>
          </p:cNvPr>
          <p:cNvSpPr txBox="1"/>
          <p:nvPr/>
        </p:nvSpPr>
        <p:spPr>
          <a:xfrm>
            <a:off x="9653263" y="4639018"/>
            <a:ext cx="875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165</a:t>
            </a:r>
          </a:p>
        </p:txBody>
      </p:sp>
    </p:spTree>
    <p:extLst>
      <p:ext uri="{BB962C8B-B14F-4D97-AF65-F5344CB8AC3E}">
        <p14:creationId xmlns:p14="http://schemas.microsoft.com/office/powerpoint/2010/main" val="328178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8" grpId="0" animBg="1"/>
      <p:bldP spid="19" grpId="0"/>
      <p:bldP spid="20" grpId="0"/>
      <p:bldP spid="21" grpId="0"/>
      <p:bldP spid="22" grpId="0"/>
      <p:bldP spid="23" grpId="0" animBg="1"/>
      <p:bldP spid="24" grpId="0"/>
      <p:bldP spid="25" grpId="0"/>
      <p:bldP spid="26" grpId="0"/>
      <p:bldP spid="27" grpId="0" animBg="1"/>
      <p:bldP spid="28" grpId="0" animBg="1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40" grpId="0" animBg="1"/>
      <p:bldP spid="41" grpId="0" animBg="1"/>
      <p:bldP spid="42" grpId="0" animBg="1"/>
      <p:bldP spid="43" grpId="0" animBg="1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0718CDFA-5D84-AB4B-CB77-9BF82DEB66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727" t="68308"/>
          <a:stretch/>
        </p:blipFill>
        <p:spPr>
          <a:xfrm>
            <a:off x="5261493" y="3984871"/>
            <a:ext cx="6069701" cy="1334379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6A747EC0-B623-7198-CD3F-DEF4B5F02F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460" t="69826" r="48879"/>
          <a:stretch/>
        </p:blipFill>
        <p:spPr>
          <a:xfrm>
            <a:off x="760968" y="1796144"/>
            <a:ext cx="5633629" cy="1334379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5C83B190-FEFA-FD6A-CE64-21B6F3163D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24" t="56773" r="391" b="32752"/>
          <a:stretch/>
        </p:blipFill>
        <p:spPr>
          <a:xfrm>
            <a:off x="326136" y="563625"/>
            <a:ext cx="10628870" cy="378171"/>
          </a:xfrm>
          <a:prstGeom prst="rect">
            <a:avLst/>
          </a:prstGeom>
        </p:spPr>
      </p:pic>
      <p:sp>
        <p:nvSpPr>
          <p:cNvPr id="6" name="Puščica: polkrožno 5">
            <a:extLst>
              <a:ext uri="{FF2B5EF4-FFF2-40B4-BE49-F238E27FC236}">
                <a16:creationId xmlns:a16="http://schemas.microsoft.com/office/drawing/2014/main" id="{76F23449-72CF-8A31-2CEF-49BF5803B4A5}"/>
              </a:ext>
            </a:extLst>
          </p:cNvPr>
          <p:cNvSpPr/>
          <p:nvPr/>
        </p:nvSpPr>
        <p:spPr>
          <a:xfrm rot="10628837" flipH="1">
            <a:off x="1585110" y="2819066"/>
            <a:ext cx="1165185" cy="46440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321DE197-3251-BE2A-2256-29D85B333FA5}"/>
              </a:ext>
            </a:extLst>
          </p:cNvPr>
          <p:cNvSpPr txBox="1"/>
          <p:nvPr/>
        </p:nvSpPr>
        <p:spPr>
          <a:xfrm>
            <a:off x="1694330" y="2350499"/>
            <a:ext cx="5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2060"/>
                </a:solidFill>
              </a:rPr>
              <a:t>· 2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25F0A4FE-96CF-E4D1-7D84-644ABDFF21CC}"/>
              </a:ext>
            </a:extLst>
          </p:cNvPr>
          <p:cNvSpPr txBox="1"/>
          <p:nvPr/>
        </p:nvSpPr>
        <p:spPr>
          <a:xfrm>
            <a:off x="1694330" y="1755264"/>
            <a:ext cx="5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2060"/>
                </a:solidFill>
              </a:rPr>
              <a:t>· 2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18593715-B1BA-0AFE-A021-01844E31DA42}"/>
              </a:ext>
            </a:extLst>
          </p:cNvPr>
          <p:cNvSpPr txBox="1"/>
          <p:nvPr/>
        </p:nvSpPr>
        <p:spPr>
          <a:xfrm>
            <a:off x="1747448" y="2337646"/>
            <a:ext cx="5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· 4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6AFEE3B8-EFB9-9CA2-4B88-226E6E175EF7}"/>
              </a:ext>
            </a:extLst>
          </p:cNvPr>
          <p:cNvSpPr txBox="1"/>
          <p:nvPr/>
        </p:nvSpPr>
        <p:spPr>
          <a:xfrm>
            <a:off x="1694330" y="1755264"/>
            <a:ext cx="5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· 4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BCC959D5-584B-0FDD-674B-B496A0E84632}"/>
              </a:ext>
            </a:extLst>
          </p:cNvPr>
          <p:cNvSpPr txBox="1"/>
          <p:nvPr/>
        </p:nvSpPr>
        <p:spPr>
          <a:xfrm>
            <a:off x="1685366" y="1773042"/>
            <a:ext cx="5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· 6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50BCA9D7-E07E-B0D0-3757-9827E61F301E}"/>
              </a:ext>
            </a:extLst>
          </p:cNvPr>
          <p:cNvSpPr txBox="1"/>
          <p:nvPr/>
        </p:nvSpPr>
        <p:spPr>
          <a:xfrm>
            <a:off x="1720889" y="2316451"/>
            <a:ext cx="5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· 6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B07B0CF5-29E6-D0AF-CD2C-E822AE5A9248}"/>
              </a:ext>
            </a:extLst>
          </p:cNvPr>
          <p:cNvSpPr txBox="1"/>
          <p:nvPr/>
        </p:nvSpPr>
        <p:spPr>
          <a:xfrm>
            <a:off x="1745394" y="1738164"/>
            <a:ext cx="5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7030A0"/>
                </a:solidFill>
              </a:rPr>
              <a:t>· 9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B835E409-727F-B8EF-628A-3B251726BB22}"/>
              </a:ext>
            </a:extLst>
          </p:cNvPr>
          <p:cNvSpPr txBox="1"/>
          <p:nvPr/>
        </p:nvSpPr>
        <p:spPr>
          <a:xfrm>
            <a:off x="1694330" y="2334229"/>
            <a:ext cx="5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7030A0"/>
                </a:solidFill>
              </a:rPr>
              <a:t>· 9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34C0B766-6F60-1EC6-09B0-979A1AA8153E}"/>
              </a:ext>
            </a:extLst>
          </p:cNvPr>
          <p:cNvSpPr txBox="1"/>
          <p:nvPr/>
        </p:nvSpPr>
        <p:spPr>
          <a:xfrm>
            <a:off x="6703808" y="3984871"/>
            <a:ext cx="564776" cy="528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chemeClr val="accent2">
                    <a:lumMod val="75000"/>
                  </a:schemeClr>
                </a:solidFill>
              </a:rPr>
              <a:t>21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C1E70629-F527-17E1-1B47-9406AC0319BC}"/>
              </a:ext>
            </a:extLst>
          </p:cNvPr>
          <p:cNvSpPr txBox="1"/>
          <p:nvPr/>
        </p:nvSpPr>
        <p:spPr>
          <a:xfrm>
            <a:off x="5673012" y="1800756"/>
            <a:ext cx="564776" cy="528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45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C5705760-8D0C-37C3-F615-D3A8C9381795}"/>
              </a:ext>
            </a:extLst>
          </p:cNvPr>
          <p:cNvSpPr txBox="1"/>
          <p:nvPr/>
        </p:nvSpPr>
        <p:spPr>
          <a:xfrm>
            <a:off x="4563036" y="1793619"/>
            <a:ext cx="564776" cy="528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B050"/>
                </a:solidFill>
              </a:rPr>
              <a:t>30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61117A01-434C-51E9-815A-42C8874858F5}"/>
              </a:ext>
            </a:extLst>
          </p:cNvPr>
          <p:cNvSpPr txBox="1"/>
          <p:nvPr/>
        </p:nvSpPr>
        <p:spPr>
          <a:xfrm>
            <a:off x="3453060" y="1781257"/>
            <a:ext cx="564776" cy="528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C00000"/>
                </a:solidFill>
              </a:rPr>
              <a:t>20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74F60BA6-AA5E-F7C3-F77B-FCD12326DD49}"/>
              </a:ext>
            </a:extLst>
          </p:cNvPr>
          <p:cNvSpPr txBox="1"/>
          <p:nvPr/>
        </p:nvSpPr>
        <p:spPr>
          <a:xfrm>
            <a:off x="2352267" y="1781257"/>
            <a:ext cx="564776" cy="528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10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1BF4AB9D-B058-F833-0A97-83C2812C1CF1}"/>
              </a:ext>
            </a:extLst>
          </p:cNvPr>
          <p:cNvSpPr txBox="1"/>
          <p:nvPr/>
        </p:nvSpPr>
        <p:spPr>
          <a:xfrm>
            <a:off x="7798651" y="4055018"/>
            <a:ext cx="564776" cy="528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42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17CB14F8-408C-E62A-7B39-AACD92590B64}"/>
              </a:ext>
            </a:extLst>
          </p:cNvPr>
          <p:cNvSpPr txBox="1"/>
          <p:nvPr/>
        </p:nvSpPr>
        <p:spPr>
          <a:xfrm>
            <a:off x="8892598" y="4055018"/>
            <a:ext cx="564776" cy="528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C00000"/>
                </a:solidFill>
              </a:rPr>
              <a:t>63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600481E4-C310-5EE4-F365-7BEBD0867219}"/>
              </a:ext>
            </a:extLst>
          </p:cNvPr>
          <p:cNvSpPr txBox="1"/>
          <p:nvPr/>
        </p:nvSpPr>
        <p:spPr>
          <a:xfrm>
            <a:off x="10111896" y="4055018"/>
            <a:ext cx="564776" cy="528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B050"/>
                </a:solidFill>
              </a:rPr>
              <a:t>84</a:t>
            </a:r>
          </a:p>
        </p:txBody>
      </p:sp>
      <p:sp>
        <p:nvSpPr>
          <p:cNvPr id="24" name="Puščica: polkrožno 23">
            <a:extLst>
              <a:ext uri="{FF2B5EF4-FFF2-40B4-BE49-F238E27FC236}">
                <a16:creationId xmlns:a16="http://schemas.microsoft.com/office/drawing/2014/main" id="{BF8A03CC-8DD6-617F-CF1C-C01CD782E1BC}"/>
              </a:ext>
            </a:extLst>
          </p:cNvPr>
          <p:cNvSpPr/>
          <p:nvPr/>
        </p:nvSpPr>
        <p:spPr>
          <a:xfrm rot="10628837" flipH="1">
            <a:off x="1637352" y="2819065"/>
            <a:ext cx="2138140" cy="464404"/>
          </a:xfrm>
          <a:prstGeom prst="utur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25" name="Puščica: polkrožno 24">
            <a:extLst>
              <a:ext uri="{FF2B5EF4-FFF2-40B4-BE49-F238E27FC236}">
                <a16:creationId xmlns:a16="http://schemas.microsoft.com/office/drawing/2014/main" id="{BAFBFB51-C431-5802-D614-EB886B7E7D39}"/>
              </a:ext>
            </a:extLst>
          </p:cNvPr>
          <p:cNvSpPr/>
          <p:nvPr/>
        </p:nvSpPr>
        <p:spPr>
          <a:xfrm rot="10628837" flipH="1">
            <a:off x="1603136" y="3003379"/>
            <a:ext cx="3493988" cy="464404"/>
          </a:xfrm>
          <a:prstGeom prst="utur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26" name="Puščica: polkrožno 25">
            <a:extLst>
              <a:ext uri="{FF2B5EF4-FFF2-40B4-BE49-F238E27FC236}">
                <a16:creationId xmlns:a16="http://schemas.microsoft.com/office/drawing/2014/main" id="{7D91B3F3-BAF9-FC9F-3F20-06B5D45F71FF}"/>
              </a:ext>
            </a:extLst>
          </p:cNvPr>
          <p:cNvSpPr/>
          <p:nvPr/>
        </p:nvSpPr>
        <p:spPr>
          <a:xfrm rot="10628837" flipH="1">
            <a:off x="1568353" y="3074710"/>
            <a:ext cx="4582016" cy="464404"/>
          </a:xfrm>
          <a:prstGeom prst="utur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16AA2108-84BD-1F60-85A8-C950545C5514}"/>
              </a:ext>
            </a:extLst>
          </p:cNvPr>
          <p:cNvSpPr txBox="1"/>
          <p:nvPr/>
        </p:nvSpPr>
        <p:spPr>
          <a:xfrm>
            <a:off x="5780407" y="3690638"/>
            <a:ext cx="658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chemeClr val="accent2">
                    <a:lumMod val="75000"/>
                  </a:schemeClr>
                </a:solidFill>
              </a:rPr>
              <a:t>· 3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DC0C58A8-FA8D-BF04-42E0-7D6EC43962E2}"/>
              </a:ext>
            </a:extLst>
          </p:cNvPr>
          <p:cNvSpPr txBox="1"/>
          <p:nvPr/>
        </p:nvSpPr>
        <p:spPr>
          <a:xfrm flipH="1">
            <a:off x="5766816" y="3670864"/>
            <a:ext cx="658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7030A0"/>
                </a:solidFill>
              </a:rPr>
              <a:t>· 6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E694E317-8EB4-6B0F-3D64-1F822CA71DFC}"/>
              </a:ext>
            </a:extLst>
          </p:cNvPr>
          <p:cNvSpPr txBox="1"/>
          <p:nvPr/>
        </p:nvSpPr>
        <p:spPr>
          <a:xfrm>
            <a:off x="5766816" y="3676496"/>
            <a:ext cx="658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· 9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7B3AE63E-F27A-0F29-8BE1-8B3F15D6829F}"/>
              </a:ext>
            </a:extLst>
          </p:cNvPr>
          <p:cNvSpPr txBox="1"/>
          <p:nvPr/>
        </p:nvSpPr>
        <p:spPr>
          <a:xfrm>
            <a:off x="5663947" y="3667527"/>
            <a:ext cx="658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· 12</a:t>
            </a:r>
          </a:p>
        </p:txBody>
      </p:sp>
      <p:sp>
        <p:nvSpPr>
          <p:cNvPr id="31" name="Puščica: polkrožno 30">
            <a:extLst>
              <a:ext uri="{FF2B5EF4-FFF2-40B4-BE49-F238E27FC236}">
                <a16:creationId xmlns:a16="http://schemas.microsoft.com/office/drawing/2014/main" id="{938C662F-FD40-0B13-D412-5A9CABC0D307}"/>
              </a:ext>
            </a:extLst>
          </p:cNvPr>
          <p:cNvSpPr/>
          <p:nvPr/>
        </p:nvSpPr>
        <p:spPr>
          <a:xfrm rot="10628837" flipH="1">
            <a:off x="6003966" y="5095376"/>
            <a:ext cx="1165185" cy="464404"/>
          </a:xfrm>
          <a:prstGeom prst="utur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32" name="Puščica: polkrožno 31">
            <a:extLst>
              <a:ext uri="{FF2B5EF4-FFF2-40B4-BE49-F238E27FC236}">
                <a16:creationId xmlns:a16="http://schemas.microsoft.com/office/drawing/2014/main" id="{94995F08-DE08-055E-F1C3-FEEDDB4C877B}"/>
              </a:ext>
            </a:extLst>
          </p:cNvPr>
          <p:cNvSpPr/>
          <p:nvPr/>
        </p:nvSpPr>
        <p:spPr>
          <a:xfrm rot="10628837" flipH="1">
            <a:off x="5960918" y="5265103"/>
            <a:ext cx="2396478" cy="464404"/>
          </a:xfrm>
          <a:prstGeom prst="utur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33" name="Puščica: polkrožno 32">
            <a:extLst>
              <a:ext uri="{FF2B5EF4-FFF2-40B4-BE49-F238E27FC236}">
                <a16:creationId xmlns:a16="http://schemas.microsoft.com/office/drawing/2014/main" id="{8E7D8FF8-DC9D-66D3-6BCD-3AA806528ED4}"/>
              </a:ext>
            </a:extLst>
          </p:cNvPr>
          <p:cNvSpPr/>
          <p:nvPr/>
        </p:nvSpPr>
        <p:spPr>
          <a:xfrm rot="10628837" flipH="1">
            <a:off x="5960347" y="5542521"/>
            <a:ext cx="3318676" cy="464404"/>
          </a:xfrm>
          <a:prstGeom prst="utur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34" name="Puščica: polkrožno 33">
            <a:extLst>
              <a:ext uri="{FF2B5EF4-FFF2-40B4-BE49-F238E27FC236}">
                <a16:creationId xmlns:a16="http://schemas.microsoft.com/office/drawing/2014/main" id="{C854B723-475D-1556-7446-92A8647A1E04}"/>
              </a:ext>
            </a:extLst>
          </p:cNvPr>
          <p:cNvSpPr/>
          <p:nvPr/>
        </p:nvSpPr>
        <p:spPr>
          <a:xfrm rot="10628837" flipH="1">
            <a:off x="5959485" y="5699221"/>
            <a:ext cx="4706404" cy="464404"/>
          </a:xfrm>
          <a:prstGeom prst="utur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44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 animBg="1"/>
      <p:bldP spid="25" grpId="0" animBg="1"/>
      <p:bldP spid="26" grpId="0" animBg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1" grpId="0" animBg="1"/>
      <p:bldP spid="32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8D4A4D91-8D49-1E82-33E3-F47B3A0587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3145" b="87837"/>
          <a:stretch/>
        </p:blipFill>
        <p:spPr>
          <a:xfrm>
            <a:off x="288830" y="320279"/>
            <a:ext cx="5920582" cy="558262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D0B336E0-42AB-9EED-1CA1-16BAD5C2DFC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521" b="52331"/>
          <a:stretch/>
        </p:blipFill>
        <p:spPr>
          <a:xfrm>
            <a:off x="472830" y="2675964"/>
            <a:ext cx="6995069" cy="167191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FB0A568B-0FDD-230A-B91A-5802CC6C8725}"/>
                  </a:ext>
                </a:extLst>
              </p:cNvPr>
              <p:cNvSpPr txBox="1"/>
              <p:nvPr/>
            </p:nvSpPr>
            <p:spPr>
              <a:xfrm>
                <a:off x="864379" y="1111622"/>
                <a:ext cx="2479456" cy="835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1          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8          </m:t>
                        </m:r>
                      </m:den>
                    </m:f>
                  </m:oMath>
                </a14:m>
                <a:r>
                  <a:rPr lang="sl-SI" sz="3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</m:oMath>
                </a14:m>
                <a:r>
                  <a:rPr lang="sl-SI" sz="3200" dirty="0"/>
                  <a:t>  </a:t>
                </a:r>
              </a:p>
            </p:txBody>
          </p:sp>
        </mc:Choice>
        <mc:Fallback xmlns="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FB0A568B-0FDD-230A-B91A-5802CC6C87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379" y="1111622"/>
                <a:ext cx="2479456" cy="835422"/>
              </a:xfrm>
              <a:prstGeom prst="rect">
                <a:avLst/>
              </a:prstGeom>
              <a:blipFill>
                <a:blip r:embed="rId3"/>
                <a:stretch>
                  <a:fillRect b="-1167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8E84CC6A-5635-08A5-C304-14C97CF8CAF2}"/>
                  </a:ext>
                </a:extLst>
              </p:cNvPr>
              <p:cNvSpPr txBox="1"/>
              <p:nvPr/>
            </p:nvSpPr>
            <p:spPr>
              <a:xfrm>
                <a:off x="3068867" y="1086428"/>
                <a:ext cx="2292026" cy="8516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3         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125     </m:t>
                        </m:r>
                      </m:den>
                    </m:f>
                  </m:oMath>
                </a14:m>
                <a:r>
                  <a:rPr lang="sl-SI" sz="3200" dirty="0"/>
                  <a:t>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8E84CC6A-5635-08A5-C304-14C97CF8CA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8867" y="1086428"/>
                <a:ext cx="2292026" cy="851649"/>
              </a:xfrm>
              <a:prstGeom prst="rect">
                <a:avLst/>
              </a:prstGeom>
              <a:blipFill>
                <a:blip r:embed="rId4"/>
                <a:stretch>
                  <a:fillRect b="-928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F748CD8B-78C1-1A4D-C286-5FCAB2A87187}"/>
                  </a:ext>
                </a:extLst>
              </p:cNvPr>
              <p:cNvSpPr txBox="1"/>
              <p:nvPr/>
            </p:nvSpPr>
            <p:spPr>
              <a:xfrm>
                <a:off x="5826228" y="1037354"/>
                <a:ext cx="2292026" cy="8516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7        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250     </m:t>
                        </m:r>
                      </m:den>
                    </m:f>
                  </m:oMath>
                </a14:m>
                <a:r>
                  <a:rPr lang="sl-SI" sz="3200" dirty="0"/>
                  <a:t>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F748CD8B-78C1-1A4D-C286-5FCAB2A871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228" y="1037354"/>
                <a:ext cx="2292026" cy="851649"/>
              </a:xfrm>
              <a:prstGeom prst="rect">
                <a:avLst/>
              </a:prstGeom>
              <a:blipFill>
                <a:blip r:embed="rId5"/>
                <a:stretch>
                  <a:fillRect b="-928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E95EFDB6-FD01-60DA-970E-EEA20890233D}"/>
                  </a:ext>
                </a:extLst>
              </p:cNvPr>
              <p:cNvSpPr txBox="1"/>
              <p:nvPr/>
            </p:nvSpPr>
            <p:spPr>
              <a:xfrm>
                <a:off x="8835773" y="970965"/>
                <a:ext cx="2292026" cy="835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33       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500     </m:t>
                        </m:r>
                      </m:den>
                    </m:f>
                  </m:oMath>
                </a14:m>
                <a:r>
                  <a:rPr lang="sl-SI" sz="3200" dirty="0"/>
                  <a:t>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E95EFDB6-FD01-60DA-970E-EEA2089023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5773" y="970965"/>
                <a:ext cx="2292026" cy="835422"/>
              </a:xfrm>
              <a:prstGeom prst="rect">
                <a:avLst/>
              </a:prstGeom>
              <a:blipFill>
                <a:blip r:embed="rId6"/>
                <a:stretch>
                  <a:fillRect b="-1167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Raven povezovalnik 12">
            <a:extLst>
              <a:ext uri="{FF2B5EF4-FFF2-40B4-BE49-F238E27FC236}">
                <a16:creationId xmlns:a16="http://schemas.microsoft.com/office/drawing/2014/main" id="{5E15F2BC-639E-EB31-88FA-35B40CBC7DCE}"/>
              </a:ext>
            </a:extLst>
          </p:cNvPr>
          <p:cNvCxnSpPr/>
          <p:nvPr/>
        </p:nvCxnSpPr>
        <p:spPr>
          <a:xfrm>
            <a:off x="439271" y="2510118"/>
            <a:ext cx="112865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B9F5C201-8BE7-46B4-6AF9-A6E56A4428A2}"/>
              </a:ext>
            </a:extLst>
          </p:cNvPr>
          <p:cNvSpPr txBox="1"/>
          <p:nvPr/>
        </p:nvSpPr>
        <p:spPr>
          <a:xfrm>
            <a:off x="1136359" y="1606332"/>
            <a:ext cx="696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· 125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73F56CC5-BB25-FA02-6BB9-B7BE61B69763}"/>
              </a:ext>
            </a:extLst>
          </p:cNvPr>
          <p:cNvSpPr txBox="1"/>
          <p:nvPr/>
        </p:nvSpPr>
        <p:spPr>
          <a:xfrm>
            <a:off x="1064201" y="1162252"/>
            <a:ext cx="696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· 125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470D06A4-9992-02CC-8791-B2C4FB4145F6}"/>
              </a:ext>
            </a:extLst>
          </p:cNvPr>
          <p:cNvSpPr txBox="1"/>
          <p:nvPr/>
        </p:nvSpPr>
        <p:spPr>
          <a:xfrm>
            <a:off x="2108033" y="1075762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125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B9D9CCE7-046A-1959-964C-D0780E03B42B}"/>
              </a:ext>
            </a:extLst>
          </p:cNvPr>
          <p:cNvSpPr txBox="1"/>
          <p:nvPr/>
        </p:nvSpPr>
        <p:spPr>
          <a:xfrm>
            <a:off x="9307261" y="1034219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· 2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AA92289D-43D2-23AB-AC7F-DCBFC52A017B}"/>
              </a:ext>
            </a:extLst>
          </p:cNvPr>
          <p:cNvSpPr txBox="1"/>
          <p:nvPr/>
        </p:nvSpPr>
        <p:spPr>
          <a:xfrm>
            <a:off x="9387943" y="1407980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· 2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766D9F22-A845-E6E1-298D-C49F34296434}"/>
              </a:ext>
            </a:extLst>
          </p:cNvPr>
          <p:cNvSpPr txBox="1"/>
          <p:nvPr/>
        </p:nvSpPr>
        <p:spPr>
          <a:xfrm>
            <a:off x="6292577" y="1059129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7030A0"/>
                </a:solidFill>
              </a:rPr>
              <a:t>· 4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DDAB23AC-521F-518B-8228-C306E66402AB}"/>
              </a:ext>
            </a:extLst>
          </p:cNvPr>
          <p:cNvSpPr txBox="1"/>
          <p:nvPr/>
        </p:nvSpPr>
        <p:spPr>
          <a:xfrm>
            <a:off x="6444977" y="1511022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7030A0"/>
                </a:solidFill>
              </a:rPr>
              <a:t>· 4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CF25C235-F18D-AA78-4812-E4FF1E68F2CE}"/>
              </a:ext>
            </a:extLst>
          </p:cNvPr>
          <p:cNvSpPr txBox="1"/>
          <p:nvPr/>
        </p:nvSpPr>
        <p:spPr>
          <a:xfrm>
            <a:off x="3368308" y="1153312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· 8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356324E6-2CAE-7DA2-A79D-2BDEA0275B57}"/>
              </a:ext>
            </a:extLst>
          </p:cNvPr>
          <p:cNvSpPr txBox="1"/>
          <p:nvPr/>
        </p:nvSpPr>
        <p:spPr>
          <a:xfrm>
            <a:off x="3644393" y="1561503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· 8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10126F65-4888-F47A-6BF1-D44AA9D8688C}"/>
              </a:ext>
            </a:extLst>
          </p:cNvPr>
          <p:cNvSpPr txBox="1"/>
          <p:nvPr/>
        </p:nvSpPr>
        <p:spPr>
          <a:xfrm>
            <a:off x="4574985" y="1057349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24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1EE99C8E-1997-3523-596A-00897E137EFB}"/>
              </a:ext>
            </a:extLst>
          </p:cNvPr>
          <p:cNvSpPr txBox="1"/>
          <p:nvPr/>
        </p:nvSpPr>
        <p:spPr>
          <a:xfrm>
            <a:off x="7375702" y="96569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28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28B9A448-DEA8-953D-AA42-B8FD1E12613D}"/>
              </a:ext>
            </a:extLst>
          </p:cNvPr>
          <p:cNvSpPr txBox="1"/>
          <p:nvPr/>
        </p:nvSpPr>
        <p:spPr>
          <a:xfrm>
            <a:off x="10300055" y="936019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66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FE9455ED-90F4-7986-EB4B-0F8DBAA934DC}"/>
                  </a:ext>
                </a:extLst>
              </p:cNvPr>
              <p:cNvSpPr txBox="1"/>
              <p:nvPr/>
            </p:nvSpPr>
            <p:spPr>
              <a:xfrm>
                <a:off x="1321008" y="4614598"/>
                <a:ext cx="9428140" cy="9282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sl-SI" sz="3600" dirty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/>
                    </m:f>
                    <m:r>
                      <a:rPr lang="sl-SI" sz="36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l-SI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sl-SI" sz="36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l-SI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/>
                    </m:f>
                    <m:r>
                      <a:rPr lang="sl-SI" sz="36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l-SI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num>
                      <m:den/>
                    </m:f>
                    <m:r>
                      <a:rPr lang="sl-SI" sz="36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l-SI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64</m:t>
                        </m:r>
                      </m:den>
                    </m:f>
                    <m:r>
                      <a:rPr lang="sl-SI" sz="36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l-SI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num>
                      <m:den/>
                    </m:f>
                    <m:r>
                      <a:rPr lang="sl-SI" sz="36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l-SI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</m:oMath>
                </a14:m>
                <a:endParaRPr lang="sl-SI" sz="3600" dirty="0"/>
              </a:p>
            </p:txBody>
          </p:sp>
        </mc:Choice>
        <mc:Fallback xmlns=""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FE9455ED-90F4-7986-EB4B-0F8DBAA934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1008" y="4614598"/>
                <a:ext cx="9428140" cy="928267"/>
              </a:xfrm>
              <a:prstGeom prst="rect">
                <a:avLst/>
              </a:prstGeom>
              <a:blipFill>
                <a:blip r:embed="rId7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Puščica: polkrožno 26">
            <a:extLst>
              <a:ext uri="{FF2B5EF4-FFF2-40B4-BE49-F238E27FC236}">
                <a16:creationId xmlns:a16="http://schemas.microsoft.com/office/drawing/2014/main" id="{8B8B6041-D30B-4C38-D56D-1D33AB527B2B}"/>
              </a:ext>
            </a:extLst>
          </p:cNvPr>
          <p:cNvSpPr/>
          <p:nvPr/>
        </p:nvSpPr>
        <p:spPr>
          <a:xfrm>
            <a:off x="1359180" y="4293046"/>
            <a:ext cx="962680" cy="321553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5000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38108811-E283-C6E5-0883-F9C5F36ADFC1}"/>
              </a:ext>
            </a:extLst>
          </p:cNvPr>
          <p:cNvSpPr txBox="1"/>
          <p:nvPr/>
        </p:nvSpPr>
        <p:spPr>
          <a:xfrm flipH="1">
            <a:off x="1613736" y="4364751"/>
            <a:ext cx="456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· 4</a:t>
            </a:r>
          </a:p>
        </p:txBody>
      </p:sp>
      <p:sp>
        <p:nvSpPr>
          <p:cNvPr id="29" name="Puščica: polkrožno 28">
            <a:extLst>
              <a:ext uri="{FF2B5EF4-FFF2-40B4-BE49-F238E27FC236}">
                <a16:creationId xmlns:a16="http://schemas.microsoft.com/office/drawing/2014/main" id="{AFEFFACB-3D30-49EC-1D61-3996ADA591C9}"/>
              </a:ext>
            </a:extLst>
          </p:cNvPr>
          <p:cNvSpPr/>
          <p:nvPr/>
        </p:nvSpPr>
        <p:spPr>
          <a:xfrm rot="10800000" flipH="1">
            <a:off x="1359180" y="5468563"/>
            <a:ext cx="2133828" cy="352783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83035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30" name="Puščica: polkrožno 29">
            <a:extLst>
              <a:ext uri="{FF2B5EF4-FFF2-40B4-BE49-F238E27FC236}">
                <a16:creationId xmlns:a16="http://schemas.microsoft.com/office/drawing/2014/main" id="{6DD76950-2AAF-AFAD-6C44-014FF433F2C7}"/>
              </a:ext>
            </a:extLst>
          </p:cNvPr>
          <p:cNvSpPr/>
          <p:nvPr/>
        </p:nvSpPr>
        <p:spPr>
          <a:xfrm>
            <a:off x="1346157" y="4229556"/>
            <a:ext cx="3228827" cy="321553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50000"/>
              <a:gd name="adj5" fmla="val 8447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4864C754-D871-986A-8D53-261AB20F524F}"/>
              </a:ext>
            </a:extLst>
          </p:cNvPr>
          <p:cNvSpPr txBox="1"/>
          <p:nvPr/>
        </p:nvSpPr>
        <p:spPr>
          <a:xfrm flipH="1">
            <a:off x="1675963" y="5401896"/>
            <a:ext cx="66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· 3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E1E5E2AE-F827-2B53-197E-BBC8590E20F5}"/>
              </a:ext>
            </a:extLst>
          </p:cNvPr>
          <p:cNvSpPr txBox="1"/>
          <p:nvPr/>
        </p:nvSpPr>
        <p:spPr>
          <a:xfrm>
            <a:off x="1613736" y="4253766"/>
            <a:ext cx="2253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· 5</a:t>
            </a:r>
          </a:p>
        </p:txBody>
      </p:sp>
      <p:sp>
        <p:nvSpPr>
          <p:cNvPr id="33" name="Puščica: polkrožno 32">
            <a:extLst>
              <a:ext uri="{FF2B5EF4-FFF2-40B4-BE49-F238E27FC236}">
                <a16:creationId xmlns:a16="http://schemas.microsoft.com/office/drawing/2014/main" id="{EADF691A-4F8C-D618-0EF0-3630737EB0CD}"/>
              </a:ext>
            </a:extLst>
          </p:cNvPr>
          <p:cNvSpPr/>
          <p:nvPr/>
        </p:nvSpPr>
        <p:spPr>
          <a:xfrm>
            <a:off x="1378758" y="4230029"/>
            <a:ext cx="4281378" cy="330874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50000"/>
              <a:gd name="adj5" fmla="val 90798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48BD61DA-C23A-B7DB-68EA-001ADFCFF2C8}"/>
              </a:ext>
            </a:extLst>
          </p:cNvPr>
          <p:cNvSpPr txBox="1"/>
          <p:nvPr/>
        </p:nvSpPr>
        <p:spPr>
          <a:xfrm flipH="1">
            <a:off x="1539324" y="4351054"/>
            <a:ext cx="780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7030A0"/>
                </a:solidFill>
              </a:rPr>
              <a:t>· 12</a:t>
            </a:r>
          </a:p>
        </p:txBody>
      </p:sp>
      <p:sp>
        <p:nvSpPr>
          <p:cNvPr id="35" name="Puščica: polkrožno 34">
            <a:extLst>
              <a:ext uri="{FF2B5EF4-FFF2-40B4-BE49-F238E27FC236}">
                <a16:creationId xmlns:a16="http://schemas.microsoft.com/office/drawing/2014/main" id="{15E8B69B-F402-8363-94F0-AC69910F4727}"/>
              </a:ext>
            </a:extLst>
          </p:cNvPr>
          <p:cNvSpPr/>
          <p:nvPr/>
        </p:nvSpPr>
        <p:spPr>
          <a:xfrm rot="10800000" flipH="1">
            <a:off x="1442851" y="5509667"/>
            <a:ext cx="5286063" cy="352783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83035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2849DD48-E61C-74DE-C072-9B14A8743881}"/>
              </a:ext>
            </a:extLst>
          </p:cNvPr>
          <p:cNvSpPr txBox="1"/>
          <p:nvPr/>
        </p:nvSpPr>
        <p:spPr>
          <a:xfrm flipH="1">
            <a:off x="1628135" y="5407836"/>
            <a:ext cx="780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chemeClr val="accent2">
                    <a:lumMod val="75000"/>
                  </a:schemeClr>
                </a:solidFill>
              </a:rPr>
              <a:t>· 8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03358405-60DF-B21E-D8E4-4E140B3D91F9}"/>
              </a:ext>
            </a:extLst>
          </p:cNvPr>
          <p:cNvSpPr txBox="1"/>
          <p:nvPr/>
        </p:nvSpPr>
        <p:spPr>
          <a:xfrm flipH="1">
            <a:off x="1560633" y="4305665"/>
            <a:ext cx="780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chemeClr val="accent3">
                    <a:lumMod val="75000"/>
                  </a:schemeClr>
                </a:solidFill>
              </a:rPr>
              <a:t>· 20</a:t>
            </a:r>
          </a:p>
        </p:txBody>
      </p:sp>
      <p:sp>
        <p:nvSpPr>
          <p:cNvPr id="38" name="Puščica: polkrožno 37">
            <a:extLst>
              <a:ext uri="{FF2B5EF4-FFF2-40B4-BE49-F238E27FC236}">
                <a16:creationId xmlns:a16="http://schemas.microsoft.com/office/drawing/2014/main" id="{26E850E6-0B7B-5DB4-AF60-8D2EB1CA8C69}"/>
              </a:ext>
            </a:extLst>
          </p:cNvPr>
          <p:cNvSpPr/>
          <p:nvPr/>
        </p:nvSpPr>
        <p:spPr>
          <a:xfrm>
            <a:off x="1378757" y="4173943"/>
            <a:ext cx="6547095" cy="330874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50000"/>
              <a:gd name="adj5" fmla="val 90798"/>
            </a:avLst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39" name="Puščica: polkrožno 38">
            <a:extLst>
              <a:ext uri="{FF2B5EF4-FFF2-40B4-BE49-F238E27FC236}">
                <a16:creationId xmlns:a16="http://schemas.microsoft.com/office/drawing/2014/main" id="{3851FCFC-A9A9-5E03-80EC-625EC41713C6}"/>
              </a:ext>
            </a:extLst>
          </p:cNvPr>
          <p:cNvSpPr/>
          <p:nvPr/>
        </p:nvSpPr>
        <p:spPr>
          <a:xfrm rot="10800000" flipH="1">
            <a:off x="1412213" y="5528969"/>
            <a:ext cx="7895048" cy="352783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8303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DD6C8F5A-5FB0-A7B8-1E1A-F2823674288D}"/>
              </a:ext>
            </a:extLst>
          </p:cNvPr>
          <p:cNvSpPr txBox="1"/>
          <p:nvPr/>
        </p:nvSpPr>
        <p:spPr>
          <a:xfrm flipH="1">
            <a:off x="1583843" y="5401896"/>
            <a:ext cx="780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FF0000"/>
                </a:solidFill>
              </a:rPr>
              <a:t>· 125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3BE5B89D-9AC1-0D41-B2FD-07BB3A3C0860}"/>
              </a:ext>
            </a:extLst>
          </p:cNvPr>
          <p:cNvSpPr txBox="1"/>
          <p:nvPr/>
        </p:nvSpPr>
        <p:spPr>
          <a:xfrm>
            <a:off x="2045054" y="5078731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32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27D22B97-BDD5-31D0-7DA2-6C6692A0CE61}"/>
              </a:ext>
            </a:extLst>
          </p:cNvPr>
          <p:cNvSpPr txBox="1"/>
          <p:nvPr/>
        </p:nvSpPr>
        <p:spPr>
          <a:xfrm>
            <a:off x="3183349" y="4582791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15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326BE929-AA3D-D1C4-940E-827229EF6D76}"/>
              </a:ext>
            </a:extLst>
          </p:cNvPr>
          <p:cNvSpPr txBox="1"/>
          <p:nvPr/>
        </p:nvSpPr>
        <p:spPr>
          <a:xfrm>
            <a:off x="4243862" y="5087576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40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85A435BF-A536-658C-B301-C7469134456A}"/>
              </a:ext>
            </a:extLst>
          </p:cNvPr>
          <p:cNvSpPr txBox="1"/>
          <p:nvPr/>
        </p:nvSpPr>
        <p:spPr>
          <a:xfrm>
            <a:off x="5276077" y="5106011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96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25F534E2-030F-6C38-3CAC-C9DCF557B4C1}"/>
              </a:ext>
            </a:extLst>
          </p:cNvPr>
          <p:cNvSpPr txBox="1"/>
          <p:nvPr/>
        </p:nvSpPr>
        <p:spPr>
          <a:xfrm>
            <a:off x="6416097" y="4582791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40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D892F3FC-5485-058D-0A81-193F0611298F}"/>
              </a:ext>
            </a:extLst>
          </p:cNvPr>
          <p:cNvSpPr txBox="1"/>
          <p:nvPr/>
        </p:nvSpPr>
        <p:spPr>
          <a:xfrm>
            <a:off x="7528102" y="5087576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chemeClr val="bg2">
                    <a:lumMod val="25000"/>
                  </a:schemeClr>
                </a:solidFill>
              </a:rPr>
              <a:t>160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F3647CBC-BDC8-9AC0-E6D0-A8D2B8D55845}"/>
              </a:ext>
            </a:extLst>
          </p:cNvPr>
          <p:cNvSpPr txBox="1"/>
          <p:nvPr/>
        </p:nvSpPr>
        <p:spPr>
          <a:xfrm>
            <a:off x="8835773" y="4553451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FF0000"/>
                </a:solidFill>
              </a:rPr>
              <a:t>625</a:t>
            </a:r>
          </a:p>
        </p:txBody>
      </p:sp>
    </p:spTree>
    <p:extLst>
      <p:ext uri="{BB962C8B-B14F-4D97-AF65-F5344CB8AC3E}">
        <p14:creationId xmlns:p14="http://schemas.microsoft.com/office/powerpoint/2010/main" val="272308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 animBg="1"/>
      <p:bldP spid="27" grpId="1" animBg="1"/>
      <p:bldP spid="28" grpId="0"/>
      <p:bldP spid="28" grpId="1"/>
      <p:bldP spid="29" grpId="0" animBg="1"/>
      <p:bldP spid="29" grpId="1" animBg="1"/>
      <p:bldP spid="30" grpId="0" animBg="1"/>
      <p:bldP spid="30" grpId="1" animBg="1"/>
      <p:bldP spid="31" grpId="0"/>
      <p:bldP spid="31" grpId="1"/>
      <p:bldP spid="32" grpId="0"/>
      <p:bldP spid="32" grpId="1"/>
      <p:bldP spid="33" grpId="0" animBg="1"/>
      <p:bldP spid="33" grpId="1" animBg="1"/>
      <p:bldP spid="34" grpId="0"/>
      <p:bldP spid="34" grpId="1"/>
      <p:bldP spid="35" grpId="0" animBg="1"/>
      <p:bldP spid="35" grpId="1" animBg="1"/>
      <p:bldP spid="36" grpId="0"/>
      <p:bldP spid="36" grpId="1"/>
      <p:bldP spid="37" grpId="0"/>
      <p:bldP spid="37" grpId="1"/>
      <p:bldP spid="38" grpId="0" animBg="1"/>
      <p:bldP spid="38" grpId="1" animBg="1"/>
      <p:bldP spid="39" grpId="0" animBg="1"/>
      <p:bldP spid="40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6F4E45DF-6A06-B221-66F5-90754AC930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726" r="17105" b="41775"/>
          <a:stretch/>
        </p:blipFill>
        <p:spPr>
          <a:xfrm>
            <a:off x="865183" y="630936"/>
            <a:ext cx="9681731" cy="941832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1E8EFD9B-AFF2-DA9D-6B15-6AE39EDAE6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1635" t="58259" r="28393" b="8312"/>
          <a:stretch/>
        </p:blipFill>
        <p:spPr>
          <a:xfrm>
            <a:off x="265093" y="2206072"/>
            <a:ext cx="8182713" cy="3039695"/>
          </a:xfrm>
          <a:prstGeom prst="rect">
            <a:avLst/>
          </a:prstGeom>
        </p:spPr>
      </p:pic>
      <p:sp>
        <p:nvSpPr>
          <p:cNvPr id="4" name="PoljeZBesedilom 3">
            <a:extLst>
              <a:ext uri="{FF2B5EF4-FFF2-40B4-BE49-F238E27FC236}">
                <a16:creationId xmlns:a16="http://schemas.microsoft.com/office/drawing/2014/main" id="{BB6E9E05-59D0-844A-1860-4AD2444CBE3B}"/>
              </a:ext>
            </a:extLst>
          </p:cNvPr>
          <p:cNvSpPr txBox="1"/>
          <p:nvPr/>
        </p:nvSpPr>
        <p:spPr>
          <a:xfrm>
            <a:off x="4501448" y="1572768"/>
            <a:ext cx="1010004" cy="58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C00000"/>
                </a:solidFill>
              </a:rPr>
              <a:t>x = 9</a:t>
            </a:r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1971116D-967D-6D13-F3D2-AC8872BFF19C}"/>
              </a:ext>
            </a:extLst>
          </p:cNvPr>
          <p:cNvSpPr/>
          <p:nvPr/>
        </p:nvSpPr>
        <p:spPr>
          <a:xfrm>
            <a:off x="4840541" y="658368"/>
            <a:ext cx="1492698" cy="914400"/>
          </a:xfrm>
          <a:prstGeom prst="rect">
            <a:avLst/>
          </a:prstGeom>
          <a:solidFill>
            <a:srgbClr val="C0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5B9C6311-024A-0424-DCAA-C576024FD4F8}"/>
              </a:ext>
            </a:extLst>
          </p:cNvPr>
          <p:cNvSpPr/>
          <p:nvPr/>
        </p:nvSpPr>
        <p:spPr>
          <a:xfrm>
            <a:off x="6467858" y="630936"/>
            <a:ext cx="1636482" cy="914400"/>
          </a:xfrm>
          <a:prstGeom prst="rect">
            <a:avLst/>
          </a:prstGeom>
          <a:solidFill>
            <a:srgbClr val="0070C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0070C0"/>
              </a:solidFill>
            </a:endParaRP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4D31D976-7718-FC68-8F08-C9A281AD5BB3}"/>
              </a:ext>
            </a:extLst>
          </p:cNvPr>
          <p:cNvSpPr txBox="1"/>
          <p:nvPr/>
        </p:nvSpPr>
        <p:spPr>
          <a:xfrm>
            <a:off x="6617916" y="1633507"/>
            <a:ext cx="13363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70C0"/>
                </a:solidFill>
              </a:rPr>
              <a:t>y = 25</a:t>
            </a:r>
          </a:p>
        </p:txBody>
      </p:sp>
      <p:sp>
        <p:nvSpPr>
          <p:cNvPr id="8" name="Pravokotnik 7">
            <a:extLst>
              <a:ext uri="{FF2B5EF4-FFF2-40B4-BE49-F238E27FC236}">
                <a16:creationId xmlns:a16="http://schemas.microsoft.com/office/drawing/2014/main" id="{16B356C2-791B-2BBE-8FF6-F1FA422AE289}"/>
              </a:ext>
            </a:extLst>
          </p:cNvPr>
          <p:cNvSpPr/>
          <p:nvPr/>
        </p:nvSpPr>
        <p:spPr>
          <a:xfrm>
            <a:off x="8672114" y="549323"/>
            <a:ext cx="1874799" cy="914400"/>
          </a:xfrm>
          <a:prstGeom prst="rect">
            <a:avLst/>
          </a:prstGeom>
          <a:solidFill>
            <a:srgbClr val="00B05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0070C0"/>
              </a:solidFill>
            </a:endParaRP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C0597EAF-F909-6CC7-1C10-A911798D3649}"/>
              </a:ext>
            </a:extLst>
          </p:cNvPr>
          <p:cNvSpPr txBox="1"/>
          <p:nvPr/>
        </p:nvSpPr>
        <p:spPr>
          <a:xfrm>
            <a:off x="8941330" y="1654381"/>
            <a:ext cx="13363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B050"/>
                </a:solidFill>
              </a:rPr>
              <a:t>z = 13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066923B1-77E4-34B5-CE07-631C669CE33D}"/>
                  </a:ext>
                </a:extLst>
              </p:cNvPr>
              <p:cNvSpPr txBox="1"/>
              <p:nvPr/>
            </p:nvSpPr>
            <p:spPr>
              <a:xfrm>
                <a:off x="8104340" y="2399934"/>
                <a:ext cx="1024639" cy="8323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sl-SI" sz="3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066923B1-77E4-34B5-CE07-631C669CE3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4340" y="2399934"/>
                <a:ext cx="1024639" cy="832344"/>
              </a:xfrm>
              <a:prstGeom prst="rect">
                <a:avLst/>
              </a:prstGeom>
              <a:blipFill>
                <a:blip r:embed="rId3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3CF3FAB8-DB16-0A5E-5FD8-8D71FCF47DBE}"/>
                  </a:ext>
                </a:extLst>
              </p:cNvPr>
              <p:cNvSpPr txBox="1"/>
              <p:nvPr/>
            </p:nvSpPr>
            <p:spPr>
              <a:xfrm>
                <a:off x="8950711" y="3454213"/>
                <a:ext cx="1095172" cy="835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sl-SI" sz="3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3CF3FAB8-DB16-0A5E-5FD8-8D71FCF47D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0711" y="3454213"/>
                <a:ext cx="1095172" cy="835422"/>
              </a:xfrm>
              <a:prstGeom prst="rect">
                <a:avLst/>
              </a:prstGeom>
              <a:blipFill>
                <a:blip r:embed="rId4"/>
                <a:stretch>
                  <a:fillRect b="-1167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810E04F8-91BF-C721-7CE9-5624904AAD7A}"/>
                  </a:ext>
                </a:extLst>
              </p:cNvPr>
              <p:cNvSpPr txBox="1"/>
              <p:nvPr/>
            </p:nvSpPr>
            <p:spPr>
              <a:xfrm>
                <a:off x="9182524" y="4476680"/>
                <a:ext cx="1095172" cy="8323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3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810E04F8-91BF-C721-7CE9-5624904AAD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2524" y="4476680"/>
                <a:ext cx="1095172" cy="832344"/>
              </a:xfrm>
              <a:prstGeom prst="rect">
                <a:avLst/>
              </a:prstGeom>
              <a:blipFill>
                <a:blip r:embed="rId5"/>
                <a:stretch>
                  <a:fillRect b="-1094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C47FC6E6-4318-0BE9-B166-960FCDCDBA12}"/>
              </a:ext>
            </a:extLst>
          </p:cNvPr>
          <p:cNvSpPr txBox="1"/>
          <p:nvPr/>
        </p:nvSpPr>
        <p:spPr>
          <a:xfrm>
            <a:off x="8711301" y="235095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6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2120A5DD-AEAB-E2F9-D9DF-755817BAF95D}"/>
              </a:ext>
            </a:extLst>
          </p:cNvPr>
          <p:cNvSpPr txBox="1"/>
          <p:nvPr/>
        </p:nvSpPr>
        <p:spPr>
          <a:xfrm>
            <a:off x="5512890" y="3004399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>
                <a:solidFill>
                  <a:srgbClr val="00B050"/>
                </a:solidFill>
              </a:rPr>
              <a:t>6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0FFD69E1-7CDC-5097-0BD9-2061B06D8403}"/>
              </a:ext>
            </a:extLst>
          </p:cNvPr>
          <p:cNvSpPr txBox="1"/>
          <p:nvPr/>
        </p:nvSpPr>
        <p:spPr>
          <a:xfrm>
            <a:off x="9570200" y="342900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2F8FA2D2-47F5-F9A4-2B7E-54B62F547BBC}"/>
              </a:ext>
            </a:extLst>
          </p:cNvPr>
          <p:cNvSpPr txBox="1"/>
          <p:nvPr/>
        </p:nvSpPr>
        <p:spPr>
          <a:xfrm>
            <a:off x="9727545" y="4426951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66A6F0E4-C88B-DCC2-40F0-1184E3D366E4}"/>
              </a:ext>
            </a:extLst>
          </p:cNvPr>
          <p:cNvSpPr txBox="1"/>
          <p:nvPr/>
        </p:nvSpPr>
        <p:spPr>
          <a:xfrm>
            <a:off x="5328681" y="437207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7AFA7F94-BD7E-4936-B104-81036538D6D6}"/>
              </a:ext>
            </a:extLst>
          </p:cNvPr>
          <p:cNvSpPr txBox="1"/>
          <p:nvPr/>
        </p:nvSpPr>
        <p:spPr>
          <a:xfrm>
            <a:off x="5444500" y="365983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19" name="Pravokotnik 18">
            <a:extLst>
              <a:ext uri="{FF2B5EF4-FFF2-40B4-BE49-F238E27FC236}">
                <a16:creationId xmlns:a16="http://schemas.microsoft.com/office/drawing/2014/main" id="{C2356030-913A-CF4F-E86F-7F55AD3AB477}"/>
              </a:ext>
            </a:extLst>
          </p:cNvPr>
          <p:cNvSpPr/>
          <p:nvPr/>
        </p:nvSpPr>
        <p:spPr>
          <a:xfrm>
            <a:off x="1391346" y="2988866"/>
            <a:ext cx="6461542" cy="503481"/>
          </a:xfrm>
          <a:prstGeom prst="rect">
            <a:avLst/>
          </a:prstGeom>
          <a:solidFill>
            <a:srgbClr val="00B05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0070C0"/>
              </a:solidFill>
            </a:endParaRPr>
          </a:p>
        </p:txBody>
      </p:sp>
      <p:sp>
        <p:nvSpPr>
          <p:cNvPr id="20" name="Pravokotnik 19">
            <a:extLst>
              <a:ext uri="{FF2B5EF4-FFF2-40B4-BE49-F238E27FC236}">
                <a16:creationId xmlns:a16="http://schemas.microsoft.com/office/drawing/2014/main" id="{B95CAEC5-A956-FB0D-6B8B-B65AC51A0304}"/>
              </a:ext>
            </a:extLst>
          </p:cNvPr>
          <p:cNvSpPr/>
          <p:nvPr/>
        </p:nvSpPr>
        <p:spPr>
          <a:xfrm>
            <a:off x="1046044" y="3617847"/>
            <a:ext cx="7263969" cy="584775"/>
          </a:xfrm>
          <a:prstGeom prst="rect">
            <a:avLst/>
          </a:prstGeom>
          <a:solidFill>
            <a:srgbClr val="C00000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0070C0"/>
              </a:solidFill>
            </a:endParaRPr>
          </a:p>
        </p:txBody>
      </p:sp>
      <p:sp>
        <p:nvSpPr>
          <p:cNvPr id="21" name="Pravokotnik 20">
            <a:extLst>
              <a:ext uri="{FF2B5EF4-FFF2-40B4-BE49-F238E27FC236}">
                <a16:creationId xmlns:a16="http://schemas.microsoft.com/office/drawing/2014/main" id="{F0E3EBF0-82FD-4559-5503-F82478A25C95}"/>
              </a:ext>
            </a:extLst>
          </p:cNvPr>
          <p:cNvSpPr/>
          <p:nvPr/>
        </p:nvSpPr>
        <p:spPr>
          <a:xfrm>
            <a:off x="1046044" y="4414059"/>
            <a:ext cx="7533509" cy="584775"/>
          </a:xfrm>
          <a:prstGeom prst="rect">
            <a:avLst/>
          </a:prstGeom>
          <a:solidFill>
            <a:srgbClr val="7030A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7030A0"/>
              </a:solidFill>
            </a:endParaRPr>
          </a:p>
        </p:txBody>
      </p:sp>
      <p:cxnSp>
        <p:nvCxnSpPr>
          <p:cNvPr id="23" name="Raven povezovalnik 22">
            <a:extLst>
              <a:ext uri="{FF2B5EF4-FFF2-40B4-BE49-F238E27FC236}">
                <a16:creationId xmlns:a16="http://schemas.microsoft.com/office/drawing/2014/main" id="{AFBCC2EE-4CB1-5AEF-07CF-438507C17F61}"/>
              </a:ext>
            </a:extLst>
          </p:cNvPr>
          <p:cNvCxnSpPr>
            <a:cxnSpLocks/>
          </p:cNvCxnSpPr>
          <p:nvPr/>
        </p:nvCxnSpPr>
        <p:spPr>
          <a:xfrm>
            <a:off x="310896" y="2191829"/>
            <a:ext cx="11530584" cy="2645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en povezovalnik 24">
            <a:extLst>
              <a:ext uri="{FF2B5EF4-FFF2-40B4-BE49-F238E27FC236}">
                <a16:creationId xmlns:a16="http://schemas.microsoft.com/office/drawing/2014/main" id="{BF0E6A05-59A5-2188-4D31-AD3A7C000843}"/>
              </a:ext>
            </a:extLst>
          </p:cNvPr>
          <p:cNvCxnSpPr>
            <a:cxnSpLocks/>
          </p:cNvCxnSpPr>
          <p:nvPr/>
        </p:nvCxnSpPr>
        <p:spPr>
          <a:xfrm>
            <a:off x="267127" y="5442976"/>
            <a:ext cx="11530584" cy="2645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Slika 27">
            <a:extLst>
              <a:ext uri="{FF2B5EF4-FFF2-40B4-BE49-F238E27FC236}">
                <a16:creationId xmlns:a16="http://schemas.microsoft.com/office/drawing/2014/main" id="{FBAA6ED3-A0A0-C655-F4A0-AE3EC1F23A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5183" y="5549073"/>
            <a:ext cx="8317341" cy="1206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739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306</Words>
  <Application>Microsoft Office PowerPoint</Application>
  <PresentationFormat>Širokozaslonsko</PresentationFormat>
  <Paragraphs>144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Irena Kotnik</dc:creator>
  <cp:lastModifiedBy>Irena Kotnik</cp:lastModifiedBy>
  <cp:revision>4</cp:revision>
  <dcterms:created xsi:type="dcterms:W3CDTF">2022-10-02T20:07:13Z</dcterms:created>
  <dcterms:modified xsi:type="dcterms:W3CDTF">2022-10-02T23:39:36Z</dcterms:modified>
</cp:coreProperties>
</file>