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5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7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7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3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4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7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90D76C-184F-4A96-8FE8-1114F8EE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DE355-E8A7-498B-A6A0-54D03B95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13881-8D97-1D2C-5B21-5105DE8F8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1122363"/>
            <a:ext cx="4910841" cy="2387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Podnebje</a:t>
            </a:r>
            <a:r>
              <a:rPr lang="en-US" dirty="0"/>
              <a:t> in </a:t>
            </a:r>
            <a:r>
              <a:rPr lang="en-US" dirty="0" err="1"/>
              <a:t>rastlinstvo</a:t>
            </a:r>
            <a:r>
              <a:rPr lang="en-US" dirty="0"/>
              <a:t> </a:t>
            </a:r>
            <a:r>
              <a:rPr lang="en-US" dirty="0" err="1"/>
              <a:t>Afrike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03424-E008-9F1F-7B2E-7C97CB1A7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8"/>
            <a:ext cx="4910841" cy="1655762"/>
          </a:xfrm>
        </p:spPr>
        <p:txBody>
          <a:bodyPr>
            <a:normAutofit/>
          </a:bodyPr>
          <a:lstStyle/>
          <a:p>
            <a:endParaRPr lang="en-SI">
              <a:solidFill>
                <a:schemeClr val="bg1"/>
              </a:solidFill>
            </a:endParaRPr>
          </a:p>
        </p:txBody>
      </p:sp>
      <p:pic>
        <p:nvPicPr>
          <p:cNvPr id="4" name="Picture 3" descr="Yellow grass">
            <a:extLst>
              <a:ext uri="{FF2B5EF4-FFF2-40B4-BE49-F238E27FC236}">
                <a16:creationId xmlns:a16="http://schemas.microsoft.com/office/drawing/2014/main" id="{58611889-8F5A-A2E4-71D9-398DE9E0D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94" r="24776"/>
          <a:stretch/>
        </p:blipFill>
        <p:spPr>
          <a:xfrm>
            <a:off x="6083645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A2B6FF-98AF-4A0F-AAA9-F291A7D2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6083644" cy="3429000"/>
            <a:chOff x="6096002" y="-9073"/>
            <a:chExt cx="6095998" cy="68670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A2D870-BA00-4DBB-BF6E-782BAFED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D376E6-424C-4887-B673-6B4126758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7AD97-14BA-EAD3-41A1-1CB2CDBA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Ekvatorialno</a:t>
            </a:r>
            <a:r>
              <a:rPr lang="en-US" dirty="0"/>
              <a:t> </a:t>
            </a:r>
            <a:r>
              <a:rPr lang="en-US"/>
              <a:t>vlažno</a:t>
            </a:r>
            <a:r>
              <a:rPr lang="en-US" dirty="0"/>
              <a:t> </a:t>
            </a:r>
            <a:r>
              <a:rPr lang="en-US"/>
              <a:t>podnebje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FDBB0-0870-00AA-887A-FFBC4DFF1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r>
              <a:rPr lang="en-US" dirty="0" err="1"/>
              <a:t>Visoke</a:t>
            </a:r>
            <a:r>
              <a:rPr lang="en-US" dirty="0"/>
              <a:t> temperature </a:t>
            </a:r>
            <a:r>
              <a:rPr lang="en-US" dirty="0" err="1"/>
              <a:t>čez</a:t>
            </a:r>
            <a:r>
              <a:rPr lang="en-US" dirty="0"/>
              <a:t> </a:t>
            </a:r>
            <a:r>
              <a:rPr lang="en-US" dirty="0" err="1"/>
              <a:t>celo</a:t>
            </a:r>
            <a:r>
              <a:rPr lang="en-US" dirty="0"/>
              <a:t> </a:t>
            </a:r>
            <a:r>
              <a:rPr lang="en-US" dirty="0" err="1"/>
              <a:t>leto</a:t>
            </a:r>
            <a:r>
              <a:rPr lang="en-US" dirty="0"/>
              <a:t>.</a:t>
            </a:r>
          </a:p>
          <a:p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padavin</a:t>
            </a:r>
            <a:r>
              <a:rPr lang="en-US" dirty="0"/>
              <a:t> </a:t>
            </a:r>
            <a:r>
              <a:rPr lang="en-US" dirty="0" err="1"/>
              <a:t>čez</a:t>
            </a:r>
            <a:r>
              <a:rPr lang="en-US" dirty="0"/>
              <a:t> </a:t>
            </a:r>
            <a:r>
              <a:rPr lang="en-US" dirty="0" err="1"/>
              <a:t>celo</a:t>
            </a:r>
            <a:r>
              <a:rPr lang="en-US" dirty="0"/>
              <a:t> </a:t>
            </a:r>
            <a:r>
              <a:rPr lang="en-US" dirty="0" err="1"/>
              <a:t>leto</a:t>
            </a:r>
            <a:r>
              <a:rPr lang="en-US" dirty="0"/>
              <a:t>.</a:t>
            </a:r>
          </a:p>
          <a:p>
            <a:r>
              <a:rPr lang="en-US" dirty="0" err="1"/>
              <a:t>Rastlinstvo</a:t>
            </a:r>
            <a:r>
              <a:rPr lang="en-US" dirty="0"/>
              <a:t>: </a:t>
            </a:r>
            <a:r>
              <a:rPr lang="en-US" dirty="0" err="1"/>
              <a:t>tropski</a:t>
            </a:r>
            <a:r>
              <a:rPr lang="en-US" dirty="0"/>
              <a:t> </a:t>
            </a:r>
            <a:r>
              <a:rPr lang="en-US" dirty="0" err="1"/>
              <a:t>deževni</a:t>
            </a:r>
            <a:r>
              <a:rPr lang="en-US" dirty="0"/>
              <a:t> </a:t>
            </a:r>
            <a:r>
              <a:rPr lang="en-US" dirty="0" err="1"/>
              <a:t>gozd</a:t>
            </a:r>
            <a:r>
              <a:rPr lang="en-US" dirty="0"/>
              <a:t>.</a:t>
            </a: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D57F7-4257-6100-69C5-1C3DB6193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59" y="1756281"/>
            <a:ext cx="4781176" cy="32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A2B6FF-98AF-4A0F-AAA9-F291A7D2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6083644" cy="3429000"/>
            <a:chOff x="6096002" y="-9073"/>
            <a:chExt cx="6095998" cy="68670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A2D870-BA00-4DBB-BF6E-782BAFED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D376E6-424C-4887-B673-6B4126758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A08C8-7931-45C4-2857-071BBFA2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Savansko</a:t>
            </a:r>
            <a:r>
              <a:rPr lang="en-US" dirty="0"/>
              <a:t> </a:t>
            </a:r>
            <a:r>
              <a:rPr lang="en-US"/>
              <a:t>podnebje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B3218-5AA9-B711-5D3C-369D164C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r>
              <a:rPr lang="en-US" dirty="0" err="1"/>
              <a:t>Visoke</a:t>
            </a:r>
            <a:r>
              <a:rPr lang="en-US" dirty="0"/>
              <a:t> temperature, </a:t>
            </a:r>
            <a:r>
              <a:rPr lang="en-US" dirty="0" err="1"/>
              <a:t>menjavanja</a:t>
            </a:r>
            <a:r>
              <a:rPr lang="en-US" dirty="0"/>
              <a:t> </a:t>
            </a:r>
            <a:r>
              <a:rPr lang="en-US" dirty="0" err="1"/>
              <a:t>sušne</a:t>
            </a:r>
            <a:r>
              <a:rPr lang="en-US" dirty="0"/>
              <a:t> in </a:t>
            </a:r>
            <a:r>
              <a:rPr lang="en-US" dirty="0" err="1"/>
              <a:t>deževne</a:t>
            </a:r>
            <a:r>
              <a:rPr lang="en-US" dirty="0"/>
              <a:t> </a:t>
            </a:r>
            <a:r>
              <a:rPr lang="en-US" dirty="0" err="1"/>
              <a:t>dobe</a:t>
            </a:r>
            <a:r>
              <a:rPr lang="en-US" dirty="0"/>
              <a:t>.</a:t>
            </a:r>
          </a:p>
          <a:p>
            <a:r>
              <a:rPr lang="en-US" dirty="0" err="1"/>
              <a:t>Rastlinstvo</a:t>
            </a:r>
            <a:r>
              <a:rPr lang="en-US" dirty="0"/>
              <a:t>: </a:t>
            </a:r>
            <a:r>
              <a:rPr lang="en-US" dirty="0" err="1"/>
              <a:t>vlažna</a:t>
            </a:r>
            <a:r>
              <a:rPr lang="en-US" dirty="0"/>
              <a:t> </a:t>
            </a:r>
            <a:r>
              <a:rPr lang="en-US" dirty="0" err="1"/>
              <a:t>savana</a:t>
            </a:r>
            <a:r>
              <a:rPr lang="en-US" dirty="0"/>
              <a:t> (</a:t>
            </a:r>
            <a:r>
              <a:rPr lang="en-US" dirty="0" err="1"/>
              <a:t>trava</a:t>
            </a:r>
            <a:r>
              <a:rPr lang="en-US" dirty="0"/>
              <a:t> in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dreves</a:t>
            </a:r>
            <a:r>
              <a:rPr lang="en-US" dirty="0"/>
              <a:t>)</a:t>
            </a:r>
          </a:p>
          <a:p>
            <a:r>
              <a:rPr lang="en-US" dirty="0"/>
              <a:t>Ali pa </a:t>
            </a:r>
            <a:r>
              <a:rPr lang="en-US" dirty="0" err="1"/>
              <a:t>suha</a:t>
            </a:r>
            <a:r>
              <a:rPr lang="en-US" dirty="0"/>
              <a:t> </a:t>
            </a:r>
            <a:r>
              <a:rPr lang="en-US" dirty="0" err="1"/>
              <a:t>savana</a:t>
            </a:r>
            <a:r>
              <a:rPr lang="en-US" dirty="0"/>
              <a:t> (</a:t>
            </a:r>
            <a:r>
              <a:rPr lang="en-US" dirty="0" err="1"/>
              <a:t>trava</a:t>
            </a:r>
            <a:r>
              <a:rPr lang="en-US" dirty="0"/>
              <a:t> in </a:t>
            </a:r>
            <a:r>
              <a:rPr lang="en-US" dirty="0" err="1"/>
              <a:t>grmi</a:t>
            </a:r>
            <a:r>
              <a:rPr lang="en-US" dirty="0"/>
              <a:t>)</a:t>
            </a: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4BD3C-CA84-12CA-BF67-0B2B36C0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59" y="1851904"/>
            <a:ext cx="4781176" cy="30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A2B6FF-98AF-4A0F-AAA9-F291A7D2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6083644" cy="3429000"/>
            <a:chOff x="6096002" y="-9073"/>
            <a:chExt cx="6095998" cy="68670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A2D870-BA00-4DBB-BF6E-782BAFED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D376E6-424C-4887-B673-6B4126758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4816A-3659-772A-472E-49442460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Puščavsko</a:t>
            </a:r>
            <a:r>
              <a:rPr lang="en-US" dirty="0"/>
              <a:t> </a:t>
            </a:r>
            <a:r>
              <a:rPr lang="en-US"/>
              <a:t>podnebje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C9E0D-7060-5C43-8FBF-BA504CCB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r>
              <a:rPr lang="en-US" dirty="0"/>
              <a:t>Ob </a:t>
            </a:r>
            <a:r>
              <a:rPr lang="en-US" dirty="0" err="1"/>
              <a:t>povratnikih</a:t>
            </a:r>
            <a:r>
              <a:rPr lang="en-US" dirty="0"/>
              <a:t>.</a:t>
            </a:r>
          </a:p>
          <a:p>
            <a:r>
              <a:rPr lang="en-US" dirty="0"/>
              <a:t>Temperature so </a:t>
            </a:r>
            <a:r>
              <a:rPr lang="en-US" dirty="0" err="1"/>
              <a:t>visoke</a:t>
            </a:r>
            <a:r>
              <a:rPr lang="en-US" dirty="0"/>
              <a:t>, </a:t>
            </a:r>
            <a:r>
              <a:rPr lang="en-US" dirty="0" err="1"/>
              <a:t>čez</a:t>
            </a:r>
            <a:r>
              <a:rPr lang="en-US" dirty="0"/>
              <a:t> </a:t>
            </a:r>
            <a:r>
              <a:rPr lang="en-US" dirty="0" err="1"/>
              <a:t>noč</a:t>
            </a:r>
            <a:r>
              <a:rPr lang="en-US" dirty="0"/>
              <a:t> </a:t>
            </a:r>
            <a:r>
              <a:rPr lang="en-US" dirty="0" err="1"/>
              <a:t>padejo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do 0 </a:t>
            </a:r>
            <a:r>
              <a:rPr lang="en-US" dirty="0" err="1"/>
              <a:t>stopinj</a:t>
            </a:r>
            <a:r>
              <a:rPr lang="en-US" dirty="0"/>
              <a:t>.</a:t>
            </a:r>
          </a:p>
          <a:p>
            <a:r>
              <a:rPr lang="en-US" dirty="0" err="1"/>
              <a:t>Padavin</a:t>
            </a:r>
            <a:r>
              <a:rPr lang="en-US" dirty="0"/>
              <a:t> je </a:t>
            </a:r>
            <a:r>
              <a:rPr lang="en-US" dirty="0" err="1"/>
              <a:t>zelo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pa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.</a:t>
            </a:r>
          </a:p>
          <a:p>
            <a:r>
              <a:rPr lang="en-US" dirty="0" err="1"/>
              <a:t>Rastlinstva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, </a:t>
            </a:r>
            <a:r>
              <a:rPr lang="en-US" dirty="0" err="1"/>
              <a:t>oziroma</a:t>
            </a:r>
            <a:r>
              <a:rPr lang="en-US" dirty="0"/>
              <a:t> ga je </a:t>
            </a:r>
            <a:r>
              <a:rPr lang="en-US" dirty="0" err="1"/>
              <a:t>zelo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.</a:t>
            </a: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DD3E3-B149-6A9D-5A28-C9F02976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59" y="1995339"/>
            <a:ext cx="4781176" cy="27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3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A2B6FF-98AF-4A0F-AAA9-F291A7D2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6083644" cy="3429000"/>
            <a:chOff x="6096002" y="-9073"/>
            <a:chExt cx="6095998" cy="68670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A2D870-BA00-4DBB-BF6E-782BAFED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D376E6-424C-4887-B673-6B4126758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640F5-E76D-CE36-F462-8863B59F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Polpuščavsko</a:t>
            </a:r>
            <a:r>
              <a:rPr lang="en-US" dirty="0"/>
              <a:t> </a:t>
            </a:r>
            <a:r>
              <a:rPr lang="en-US"/>
              <a:t>podnebje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1A75-4FB1-9B18-B0B7-66132636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puščavsko</a:t>
            </a:r>
            <a:r>
              <a:rPr lang="en-US" dirty="0"/>
              <a:t>, le da je </a:t>
            </a:r>
            <a:r>
              <a:rPr lang="en-US" dirty="0" err="1"/>
              <a:t>padavin</a:t>
            </a:r>
            <a:r>
              <a:rPr lang="en-US" dirty="0"/>
              <a:t> and 250mm in </a:t>
            </a:r>
            <a:r>
              <a:rPr lang="en-US" dirty="0" err="1"/>
              <a:t>manj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500mm.</a:t>
            </a:r>
          </a:p>
          <a:p>
            <a:r>
              <a:rPr lang="en-US" dirty="0"/>
              <a:t>Malo </a:t>
            </a:r>
            <a:r>
              <a:rPr lang="en-US" dirty="0" err="1"/>
              <a:t>rastlinja</a:t>
            </a:r>
            <a:r>
              <a:rPr lang="en-US" dirty="0"/>
              <a:t>, </a:t>
            </a:r>
            <a:r>
              <a:rPr lang="en-US" dirty="0" err="1"/>
              <a:t>trava</a:t>
            </a:r>
            <a:r>
              <a:rPr lang="en-US" dirty="0"/>
              <a:t> in </a:t>
            </a:r>
            <a:r>
              <a:rPr lang="en-US" dirty="0" err="1"/>
              <a:t>majhni</a:t>
            </a:r>
            <a:r>
              <a:rPr lang="en-US" dirty="0"/>
              <a:t> </a:t>
            </a:r>
            <a:r>
              <a:rPr lang="en-US" dirty="0" err="1"/>
              <a:t>grmi</a:t>
            </a:r>
            <a:r>
              <a:rPr lang="en-US" dirty="0"/>
              <a:t>.</a:t>
            </a: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A2266-EA64-C5F2-2AAC-850E31E12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59" y="1810069"/>
            <a:ext cx="4781176" cy="31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A2B6FF-98AF-4A0F-AAA9-F291A7D2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6083644" cy="3429000"/>
            <a:chOff x="6096002" y="-9073"/>
            <a:chExt cx="6095998" cy="68670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A2D870-BA00-4DBB-BF6E-782BAFED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D376E6-424C-4887-B673-6B4126758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2CB2B-D05C-6C15-7A1E-CCA275E0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Sredozemsko</a:t>
            </a:r>
            <a:r>
              <a:rPr lang="en-US" dirty="0"/>
              <a:t> </a:t>
            </a:r>
            <a:r>
              <a:rPr lang="en-US"/>
              <a:t>podnebje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AE860-BCE1-046D-353C-7B651EF94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r>
              <a:rPr lang="en-US" dirty="0" err="1"/>
              <a:t>Vroča</a:t>
            </a:r>
            <a:r>
              <a:rPr lang="en-US" dirty="0"/>
              <a:t>, </a:t>
            </a:r>
            <a:r>
              <a:rPr lang="en-US" dirty="0" err="1"/>
              <a:t>suha</a:t>
            </a:r>
            <a:r>
              <a:rPr lang="en-US" dirty="0"/>
              <a:t> </a:t>
            </a:r>
            <a:r>
              <a:rPr lang="en-US" dirty="0" err="1"/>
              <a:t>poletja</a:t>
            </a:r>
            <a:r>
              <a:rPr lang="en-US" dirty="0"/>
              <a:t>.</a:t>
            </a:r>
          </a:p>
          <a:p>
            <a:r>
              <a:rPr lang="en-US" dirty="0"/>
              <a:t>Mile, </a:t>
            </a:r>
            <a:r>
              <a:rPr lang="en-US" dirty="0" err="1"/>
              <a:t>vlažne</a:t>
            </a:r>
            <a:r>
              <a:rPr lang="en-US" dirty="0"/>
              <a:t> </a:t>
            </a:r>
            <a:r>
              <a:rPr lang="en-US" dirty="0" err="1"/>
              <a:t>zime</a:t>
            </a:r>
            <a:r>
              <a:rPr lang="en-US" dirty="0"/>
              <a:t>.</a:t>
            </a:r>
          </a:p>
          <a:p>
            <a:r>
              <a:rPr lang="en-US" dirty="0" err="1"/>
              <a:t>Rastlinstvo</a:t>
            </a:r>
            <a:r>
              <a:rPr lang="en-US" dirty="0"/>
              <a:t>: </a:t>
            </a:r>
            <a:r>
              <a:rPr lang="en-US" dirty="0" err="1"/>
              <a:t>sredozemsko</a:t>
            </a:r>
            <a:r>
              <a:rPr lang="en-US" dirty="0"/>
              <a:t> </a:t>
            </a:r>
            <a:r>
              <a:rPr lang="en-US" dirty="0" err="1"/>
              <a:t>rastje</a:t>
            </a:r>
            <a:r>
              <a:rPr lang="en-US" dirty="0"/>
              <a:t>,.</a:t>
            </a: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F56E9-C1D8-9DA6-9263-70169116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59" y="1816045"/>
            <a:ext cx="4781176" cy="31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A2B6FF-98AF-4A0F-AAA9-F291A7D2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6083644" cy="3429000"/>
            <a:chOff x="6096002" y="-9073"/>
            <a:chExt cx="6095998" cy="68670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A2D870-BA00-4DBB-BF6E-782BAFED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D376E6-424C-4887-B673-6B4126758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05DC8-E9AB-7B90-FD90-673C158E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/>
              <a:t>Gorsko</a:t>
            </a:r>
            <a:r>
              <a:rPr lang="en-US" dirty="0"/>
              <a:t> </a:t>
            </a:r>
            <a:r>
              <a:rPr lang="en-US"/>
              <a:t>podnebje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2DED2-F38F-DDD6-BC5C-5FF2F3254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r>
              <a:rPr lang="en-US" dirty="0"/>
              <a:t>Le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najvišjih</a:t>
            </a:r>
            <a:r>
              <a:rPr lang="en-US" dirty="0"/>
              <a:t> </a:t>
            </a:r>
            <a:r>
              <a:rPr lang="en-US" dirty="0" err="1"/>
              <a:t>vrhovih</a:t>
            </a:r>
            <a:r>
              <a:rPr lang="en-US" dirty="0"/>
              <a:t> </a:t>
            </a:r>
            <a:r>
              <a:rPr lang="en-US" dirty="0" err="1"/>
              <a:t>celine</a:t>
            </a:r>
            <a:r>
              <a:rPr lang="en-US" dirty="0"/>
              <a:t>, pa </a:t>
            </a:r>
            <a:r>
              <a:rPr lang="en-US" dirty="0" err="1"/>
              <a:t>še</a:t>
            </a:r>
            <a:r>
              <a:rPr lang="en-US" dirty="0"/>
              <a:t> tam je </a:t>
            </a:r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zelo</a:t>
            </a:r>
            <a:r>
              <a:rPr lang="en-US" dirty="0"/>
              <a:t> </a:t>
            </a:r>
            <a:r>
              <a:rPr lang="en-US" dirty="0" err="1"/>
              <a:t>toplo</a:t>
            </a:r>
            <a:r>
              <a:rPr lang="en-US" dirty="0"/>
              <a:t>.</a:t>
            </a:r>
          </a:p>
          <a:p>
            <a:r>
              <a:rPr lang="en-US" dirty="0" err="1"/>
              <a:t>Rastlinstvo</a:t>
            </a:r>
            <a:r>
              <a:rPr lang="en-US" dirty="0"/>
              <a:t>: </a:t>
            </a:r>
            <a:r>
              <a:rPr lang="en-US" dirty="0" err="1"/>
              <a:t>odvisno</a:t>
            </a:r>
            <a:r>
              <a:rPr lang="en-US" dirty="0"/>
              <a:t> od </a:t>
            </a:r>
            <a:r>
              <a:rPr lang="en-US" dirty="0" err="1"/>
              <a:t>višine</a:t>
            </a:r>
            <a:r>
              <a:rPr lang="en-US" dirty="0"/>
              <a:t>, </a:t>
            </a:r>
            <a:r>
              <a:rPr lang="en-US" dirty="0" err="1"/>
              <a:t>rastlinski</a:t>
            </a:r>
            <a:r>
              <a:rPr lang="en-US" dirty="0"/>
              <a:t> </a:t>
            </a:r>
            <a:r>
              <a:rPr lang="en-US" dirty="0" err="1"/>
              <a:t>višinski</a:t>
            </a:r>
            <a:r>
              <a:rPr lang="en-US" dirty="0"/>
              <a:t> </a:t>
            </a:r>
            <a:r>
              <a:rPr lang="en-US" dirty="0" err="1"/>
              <a:t>pasovi</a:t>
            </a:r>
            <a:r>
              <a:rPr lang="en-US" dirty="0"/>
              <a:t>.</a:t>
            </a: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7CF8A-E2C0-914A-0A1C-23C1DD551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59" y="1630775"/>
            <a:ext cx="4781176" cy="34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0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mall hut in a dry land&#10;&#10;Description automatically generated">
            <a:extLst>
              <a:ext uri="{FF2B5EF4-FFF2-40B4-BE49-F238E27FC236}">
                <a16:creationId xmlns:a16="http://schemas.microsoft.com/office/drawing/2014/main" id="{6D60669A-7AC3-F5BF-0282-C781CD880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111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FE170-AB5E-41B8-450C-681DC63F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71" y="871314"/>
            <a:ext cx="4867234" cy="250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Podnebne spremembe</a:t>
            </a:r>
          </a:p>
        </p:txBody>
      </p:sp>
    </p:spTree>
    <p:extLst>
      <p:ext uri="{BB962C8B-B14F-4D97-AF65-F5344CB8AC3E}">
        <p14:creationId xmlns:p14="http://schemas.microsoft.com/office/powerpoint/2010/main" val="289588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7ADF9C-7729-43E0-B44E-3392C2BD0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4CE6C-E4DD-47B0-947A-FE4B1135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B2A93-16EF-D819-962D-F9CF655D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252571" cy="2766449"/>
          </a:xfrm>
        </p:spPr>
        <p:txBody>
          <a:bodyPr>
            <a:normAutofit/>
          </a:bodyPr>
          <a:lstStyle/>
          <a:p>
            <a:r>
              <a:rPr lang="en-US" dirty="0" err="1"/>
              <a:t>Kroženje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and </a:t>
            </a:r>
            <a:r>
              <a:rPr lang="en-US" dirty="0" err="1"/>
              <a:t>ekvatorjem</a:t>
            </a:r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33433-0717-73F4-A1E3-97B291C94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8"/>
          <a:stretch/>
        </p:blipFill>
        <p:spPr>
          <a:xfrm>
            <a:off x="20" y="3429000"/>
            <a:ext cx="6095978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460B8-64D1-D437-EA55-60B8B39E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02" y="365125"/>
            <a:ext cx="4830097" cy="5811838"/>
          </a:xfrm>
        </p:spPr>
        <p:txBody>
          <a:bodyPr>
            <a:normAutofit/>
          </a:bodyPr>
          <a:lstStyle/>
          <a:p>
            <a:r>
              <a:rPr lang="en-US" dirty="0" err="1"/>
              <a:t>Območje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ekvatorjem</a:t>
            </a:r>
            <a:r>
              <a:rPr lang="en-US" dirty="0"/>
              <a:t> je </a:t>
            </a:r>
            <a:r>
              <a:rPr lang="en-US" dirty="0" err="1"/>
              <a:t>območje</a:t>
            </a:r>
            <a:r>
              <a:rPr lang="en-US" dirty="0"/>
              <a:t> </a:t>
            </a:r>
            <a:r>
              <a:rPr lang="en-US" dirty="0" err="1"/>
              <a:t>nizkega</a:t>
            </a:r>
            <a:r>
              <a:rPr lang="en-US" dirty="0"/>
              <a:t> </a:t>
            </a:r>
            <a:r>
              <a:rPr lang="en-US" dirty="0" err="1"/>
              <a:t>zračnega</a:t>
            </a:r>
            <a:r>
              <a:rPr lang="en-US" dirty="0"/>
              <a:t> </a:t>
            </a:r>
            <a:r>
              <a:rPr lang="en-US" dirty="0" err="1"/>
              <a:t>tlaka</a:t>
            </a:r>
            <a:r>
              <a:rPr lang="en-US" dirty="0"/>
              <a:t>.</a:t>
            </a:r>
          </a:p>
          <a:p>
            <a:r>
              <a:rPr lang="en-US" dirty="0" err="1"/>
              <a:t>Območje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povratnikoma</a:t>
            </a:r>
            <a:r>
              <a:rPr lang="en-US" dirty="0"/>
              <a:t> je </a:t>
            </a:r>
            <a:r>
              <a:rPr lang="en-US" dirty="0" err="1"/>
              <a:t>območje</a:t>
            </a:r>
            <a:r>
              <a:rPr lang="en-US" dirty="0"/>
              <a:t> </a:t>
            </a:r>
            <a:r>
              <a:rPr lang="en-US" dirty="0" err="1"/>
              <a:t>visokega</a:t>
            </a:r>
            <a:r>
              <a:rPr lang="en-US" dirty="0"/>
              <a:t> </a:t>
            </a:r>
            <a:r>
              <a:rPr lang="en-US" dirty="0" err="1"/>
              <a:t>zračnega</a:t>
            </a:r>
            <a:r>
              <a:rPr lang="en-US" dirty="0"/>
              <a:t> </a:t>
            </a:r>
            <a:r>
              <a:rPr lang="en-US" dirty="0" err="1"/>
              <a:t>tlaka</a:t>
            </a:r>
            <a:r>
              <a:rPr lang="en-US" dirty="0"/>
              <a:t>.</a:t>
            </a:r>
          </a:p>
          <a:p>
            <a:r>
              <a:rPr lang="en-US" dirty="0" err="1"/>
              <a:t>Veter</a:t>
            </a:r>
            <a:r>
              <a:rPr lang="en-US" dirty="0"/>
              <a:t> se </a:t>
            </a:r>
            <a:r>
              <a:rPr lang="en-US" dirty="0" err="1"/>
              <a:t>premika</a:t>
            </a:r>
            <a:r>
              <a:rPr lang="en-US" dirty="0"/>
              <a:t> od </a:t>
            </a:r>
            <a:r>
              <a:rPr lang="en-US" dirty="0" err="1"/>
              <a:t>visokega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nizkemu</a:t>
            </a:r>
            <a:r>
              <a:rPr lang="en-US" dirty="0"/>
              <a:t> </a:t>
            </a:r>
            <a:r>
              <a:rPr lang="en-US" dirty="0" err="1"/>
              <a:t>zračnemu</a:t>
            </a:r>
            <a:r>
              <a:rPr lang="en-US" dirty="0"/>
              <a:t> </a:t>
            </a:r>
            <a:r>
              <a:rPr lang="en-US" dirty="0" err="1"/>
              <a:t>tlaku</a:t>
            </a:r>
            <a:r>
              <a:rPr lang="en-US" dirty="0"/>
              <a:t>.</a:t>
            </a:r>
          </a:p>
          <a:p>
            <a:r>
              <a:rPr lang="en-US" dirty="0"/>
              <a:t>Ko se </a:t>
            </a:r>
            <a:r>
              <a:rPr lang="en-US" dirty="0" err="1"/>
              <a:t>segreje</a:t>
            </a:r>
            <a:r>
              <a:rPr lang="en-US" dirty="0"/>
              <a:t>, se </a:t>
            </a:r>
            <a:r>
              <a:rPr lang="en-US" dirty="0" err="1"/>
              <a:t>dviga</a:t>
            </a:r>
            <a:r>
              <a:rPr lang="en-US" dirty="0"/>
              <a:t>, ko se </a:t>
            </a:r>
            <a:r>
              <a:rPr lang="en-US" dirty="0" err="1"/>
              <a:t>dviga</a:t>
            </a:r>
            <a:r>
              <a:rPr lang="en-US" dirty="0"/>
              <a:t>, se </a:t>
            </a:r>
            <a:r>
              <a:rPr lang="en-US" dirty="0" err="1"/>
              <a:t>ohlaja</a:t>
            </a:r>
            <a:r>
              <a:rPr lang="en-US" dirty="0"/>
              <a:t>. </a:t>
            </a:r>
          </a:p>
          <a:p>
            <a:r>
              <a:rPr lang="en-US" dirty="0"/>
              <a:t>Ko se </a:t>
            </a:r>
            <a:r>
              <a:rPr lang="en-US" dirty="0" err="1"/>
              <a:t>ohladi</a:t>
            </a:r>
            <a:r>
              <a:rPr lang="en-US" dirty="0"/>
              <a:t> se </a:t>
            </a:r>
            <a:r>
              <a:rPr lang="en-US" dirty="0" err="1"/>
              <a:t>spusti</a:t>
            </a:r>
            <a:r>
              <a:rPr lang="en-US" dirty="0"/>
              <a:t>,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tvori</a:t>
            </a:r>
            <a:r>
              <a:rPr lang="en-US" dirty="0"/>
              <a:t> </a:t>
            </a:r>
            <a:r>
              <a:rPr lang="en-US" dirty="0" err="1"/>
              <a:t>območje</a:t>
            </a:r>
            <a:r>
              <a:rPr lang="en-US" dirty="0"/>
              <a:t> </a:t>
            </a:r>
            <a:r>
              <a:rPr lang="en-US" dirty="0" err="1"/>
              <a:t>visokega</a:t>
            </a:r>
            <a:r>
              <a:rPr lang="en-US" dirty="0"/>
              <a:t> </a:t>
            </a:r>
            <a:r>
              <a:rPr lang="en-US" dirty="0" err="1"/>
              <a:t>zračnega</a:t>
            </a:r>
            <a:r>
              <a:rPr lang="en-US" dirty="0"/>
              <a:t> </a:t>
            </a:r>
            <a:r>
              <a:rPr lang="en-US" dirty="0" err="1"/>
              <a:t>tlaka</a:t>
            </a:r>
            <a:r>
              <a:rPr lang="en-US"/>
              <a:t>.</a:t>
            </a:r>
            <a:endParaRPr lang="en-SI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74717804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LightSeed_2SEEDS">
      <a:dk1>
        <a:srgbClr val="000000"/>
      </a:dk1>
      <a:lt1>
        <a:srgbClr val="FFFFFF"/>
      </a:lt1>
      <a:dk2>
        <a:srgbClr val="3D3522"/>
      </a:dk2>
      <a:lt2>
        <a:srgbClr val="E2E4E8"/>
      </a:lt2>
      <a:accent1>
        <a:srgbClr val="B19F79"/>
      </a:accent1>
      <a:accent2>
        <a:srgbClr val="C0998B"/>
      </a:accent2>
      <a:accent3>
        <a:srgbClr val="A0A47C"/>
      </a:accent3>
      <a:accent4>
        <a:srgbClr val="75AB90"/>
      </a:accent4>
      <a:accent5>
        <a:srgbClr val="80A9A6"/>
      </a:accent5>
      <a:accent6>
        <a:srgbClr val="7FA6BA"/>
      </a:accent6>
      <a:hlink>
        <a:srgbClr val="697FAE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219</Words>
  <Application>Microsoft Office PowerPoint</Application>
  <PresentationFormat>Širokozaslonsko</PresentationFormat>
  <Paragraphs>31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Bahnschrift</vt:lpstr>
      <vt:lpstr>MatrixVTI</vt:lpstr>
      <vt:lpstr>Podnebje in rastlinstvo Afrike</vt:lpstr>
      <vt:lpstr>Ekvatorialno vlažno podnebje</vt:lpstr>
      <vt:lpstr>Savansko podnebje</vt:lpstr>
      <vt:lpstr>Puščavsko podnebje</vt:lpstr>
      <vt:lpstr>Polpuščavsko podnebje</vt:lpstr>
      <vt:lpstr>Sredozemsko podnebje</vt:lpstr>
      <vt:lpstr>Gorsko podnebje</vt:lpstr>
      <vt:lpstr>Podnebne spremembe</vt:lpstr>
      <vt:lpstr>Kroženje zraka and ekvatorjem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Podnebje in rastlinstvo Afrike</dc:title>
  <dc:creator>Kastelic, Monika</dc:creator>
  <cp:lastModifiedBy>SIO Administrator</cp:lastModifiedBy>
  <cp:revision>2</cp:revision>
  <dcterms:created xsi:type="dcterms:W3CDTF">2023-10-23T17:14:05Z</dcterms:created>
  <dcterms:modified xsi:type="dcterms:W3CDTF">2023-10-26T21:14:46Z</dcterms:modified>
</cp:coreProperties>
</file>