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6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3284890-85D2-4D7B-8EF5-15A9C1DB8F42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1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867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4573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40271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4492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12951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909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44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6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6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0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48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5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5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2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4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9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1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  <p:sldLayoutId id="21474839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Varno Delo z računalnikom in na internetu  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76424" y="4710022"/>
            <a:ext cx="8791575" cy="547777"/>
          </a:xfrm>
        </p:spPr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Povzeto po: otroci.safe.si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Top 10 nasvetov k</a:t>
            </a:r>
            <a:r>
              <a:rPr lang="sv-SE" b="1" dirty="0" smtClean="0"/>
              <a:t>ADAR </a:t>
            </a:r>
            <a:r>
              <a:rPr lang="sv-SE" b="1" dirty="0"/>
              <a:t>UPORABLJAŠ </a:t>
            </a:r>
            <a:r>
              <a:rPr lang="sv-SE" b="1" dirty="0" smtClean="0"/>
              <a:t>INTERNET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149969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sl-SI" dirty="0" smtClean="0"/>
              <a:t>Vedno uporabljajte </a:t>
            </a:r>
            <a:r>
              <a:rPr lang="sl-SI" b="1" dirty="0" err="1" smtClean="0"/>
              <a:t>zdevek</a:t>
            </a:r>
            <a:r>
              <a:rPr lang="sl-SI" dirty="0" smtClean="0"/>
              <a:t>, ne pravega imena, ko klepetaš na internetu!</a:t>
            </a:r>
          </a:p>
          <a:p>
            <a:pPr fontAlgn="base"/>
            <a:r>
              <a:rPr lang="sl-SI" b="1" dirty="0" smtClean="0"/>
              <a:t>Gesla so skrivnost</a:t>
            </a:r>
            <a:r>
              <a:rPr lang="sl-SI" dirty="0" smtClean="0"/>
              <a:t>! Pogosto jih spreminjajte.</a:t>
            </a:r>
          </a:p>
          <a:p>
            <a:pPr fontAlgn="base"/>
            <a:r>
              <a:rPr lang="sl-SI" b="1" dirty="0" smtClean="0"/>
              <a:t>Spoštujte spletno etiko oz. bonton</a:t>
            </a:r>
            <a:r>
              <a:rPr lang="sl-SI" dirty="0" smtClean="0"/>
              <a:t>! Česar ne želite, da drugi storijo vam, tudi vi ne naredite drugim. </a:t>
            </a:r>
          </a:p>
          <a:p>
            <a:pPr fontAlgn="base"/>
            <a:r>
              <a:rPr lang="sl-SI" dirty="0" smtClean="0"/>
              <a:t>Nadlegovanje prek neta ali </a:t>
            </a:r>
            <a:r>
              <a:rPr lang="sl-SI" dirty="0" err="1" smtClean="0"/>
              <a:t>mobilca</a:t>
            </a:r>
            <a:r>
              <a:rPr lang="sl-SI" dirty="0" smtClean="0"/>
              <a:t> je nedopustno! Staršem povejte, če vas kdo nadleguje prek spleta ali če naletite na neprimerno vsebino! </a:t>
            </a:r>
          </a:p>
          <a:p>
            <a:pPr fontAlgn="base"/>
            <a:r>
              <a:rPr lang="sl-SI" dirty="0" smtClean="0"/>
              <a:t>Ne odpirajte pošte in priponk od neznancev! Če naletite na kaj čudnega na internetu, takoj povejte staršem!</a:t>
            </a:r>
          </a:p>
          <a:p>
            <a:pPr fontAlgn="base"/>
            <a:r>
              <a:rPr lang="sl-SI" dirty="0" smtClean="0"/>
              <a:t>Ko brskate po </a:t>
            </a:r>
            <a:r>
              <a:rPr lang="sl-SI" dirty="0" err="1" smtClean="0"/>
              <a:t>slpetu</a:t>
            </a:r>
            <a:r>
              <a:rPr lang="sl-SI" dirty="0" smtClean="0"/>
              <a:t> porabljajte </a:t>
            </a:r>
            <a:r>
              <a:rPr lang="sl-SI" b="1" dirty="0" err="1" smtClean="0"/>
              <a:t>antivirusni</a:t>
            </a:r>
            <a:r>
              <a:rPr lang="sl-SI" b="1" dirty="0" smtClean="0"/>
              <a:t> program in požarni zid</a:t>
            </a:r>
            <a:r>
              <a:rPr lang="sl-SI" dirty="0" smtClean="0"/>
              <a:t>.</a:t>
            </a:r>
          </a:p>
          <a:p>
            <a:pPr fontAlgn="base"/>
            <a:r>
              <a:rPr lang="sl-SI" dirty="0" smtClean="0"/>
              <a:t>Na spletu </a:t>
            </a:r>
            <a:r>
              <a:rPr lang="sl-SI" b="1" dirty="0" smtClean="0"/>
              <a:t>ne izdajajte </a:t>
            </a:r>
            <a:r>
              <a:rPr lang="sl-SI" dirty="0" smtClean="0"/>
              <a:t>svojih osebnih podatkov, niti podatkov svojih staršev! Ne objavljaj svojih zasebnih fotografij, niti fotografij svojih prijateljev!</a:t>
            </a:r>
          </a:p>
          <a:p>
            <a:pPr fontAlgn="base"/>
            <a:r>
              <a:rPr lang="sl-SI" b="1" dirty="0" smtClean="0"/>
              <a:t>Z uporabo interneta ne pretiravajte!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0177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Gesla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149969"/>
          </a:xfrm>
        </p:spPr>
        <p:txBody>
          <a:bodyPr>
            <a:normAutofit fontScale="92500" lnSpcReduction="10000"/>
          </a:bodyPr>
          <a:lstStyle/>
          <a:p>
            <a:pPr marL="285744" indent="-285744" algn="just">
              <a:lnSpc>
                <a:spcPct val="150000"/>
              </a:lnSpc>
            </a:pPr>
            <a:r>
              <a:rPr lang="sl-SI" dirty="0"/>
              <a:t>Kjer je možno, se zaščitite z geslom. 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Gesel ne delite z drugimi, so vaša skrivnost.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Gesla pogosto menjajte.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Gesla pazljivo izberite: geslo naj bo kombinacija številk, črk (velike in male), ločil, vsaj 8 znakov: JvkjD6! (geslo izpeljano iz Jaz vem kaj je DOBRO geslo! – to je eden od načinov, da si geslo zapomnite)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Vedno se odjavite iz svojega e-poštnega računa, profila na družabnih omrežjih, </a:t>
            </a:r>
            <a:r>
              <a:rPr lang="sl-SI" dirty="0" smtClean="0"/>
              <a:t>ipd.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 smtClean="0"/>
              <a:t>Svetujemo</a:t>
            </a:r>
            <a:r>
              <a:rPr lang="sl-SI" dirty="0"/>
              <a:t>, da uporabljate Zaščiten pogled brskalnika (novo okno brez beleženja zgodovine). To je pomembno predvsem, ko uporabljate tuj računalnik.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831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Zaščita računalnika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149969"/>
          </a:xfrm>
        </p:spPr>
        <p:txBody>
          <a:bodyPr>
            <a:normAutofit fontScale="92500" lnSpcReduction="20000"/>
          </a:bodyPr>
          <a:lstStyle/>
          <a:p>
            <a:pPr marL="285744" indent="-285744" algn="just">
              <a:lnSpc>
                <a:spcPct val="150000"/>
              </a:lnSpc>
            </a:pPr>
            <a:r>
              <a:rPr lang="sl-SI" dirty="0"/>
              <a:t>Na računalniku, ki je priklopljen na internet, morate imeti nameščen posodobljen </a:t>
            </a:r>
            <a:r>
              <a:rPr lang="sl-SI" dirty="0" err="1"/>
              <a:t>antivirusni</a:t>
            </a:r>
            <a:r>
              <a:rPr lang="sl-SI" dirty="0"/>
              <a:t> program. 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Za osnovno zaščito računalnika, priklopljenega v internet, je nujen vklopljen požarni zid. 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Posodabljajte svoj operacijski sistem, brskalnike in vse ostale nameščene programe. </a:t>
            </a:r>
          </a:p>
          <a:p>
            <a:pPr marL="285744" indent="-285744" algn="just">
              <a:lnSpc>
                <a:spcPct val="150000"/>
              </a:lnSpc>
            </a:pPr>
            <a:r>
              <a:rPr lang="sl-SI" dirty="0"/>
              <a:t>Tudi domač usmerjevalnik (</a:t>
            </a:r>
            <a:r>
              <a:rPr lang="sl-SI" dirty="0" err="1"/>
              <a:t>router</a:t>
            </a:r>
            <a:r>
              <a:rPr lang="sl-SI" dirty="0"/>
              <a:t>) oz. brezžično omrežje nujno zaščitite z geslom. </a:t>
            </a:r>
            <a:endParaRPr lang="sl-SI" dirty="0" smtClean="0"/>
          </a:p>
          <a:p>
            <a:pPr algn="just">
              <a:lnSpc>
                <a:spcPct val="150000"/>
              </a:lnSpc>
            </a:pPr>
            <a:r>
              <a:rPr lang="sl-SI" dirty="0"/>
              <a:t>Če je le možno, se ne prijavljajte v spletne </a:t>
            </a:r>
            <a:r>
              <a:rPr lang="sl-SI" dirty="0" smtClean="0"/>
              <a:t>učilnice ali </a:t>
            </a:r>
            <a:r>
              <a:rPr lang="sl-SI" dirty="0"/>
              <a:t>na e-pošto, ipd. vsepovsod, kjer uporabljate gesla, ko ste priključeni na »nezaščiten« </a:t>
            </a:r>
            <a:r>
              <a:rPr lang="sl-SI" dirty="0" smtClean="0"/>
              <a:t>internet.</a:t>
            </a:r>
          </a:p>
          <a:p>
            <a:pPr algn="just">
              <a:lnSpc>
                <a:spcPct val="150000"/>
              </a:lnSpc>
            </a:pPr>
            <a:r>
              <a:rPr lang="sl-SI" dirty="0" smtClean="0"/>
              <a:t>Spletna </a:t>
            </a:r>
            <a:r>
              <a:rPr lang="sl-SI" dirty="0"/>
              <a:t>kamera naj bo vključena le, ko jo uporabljate. Ko je ne uporabljate, naj bo izključena. Najpreprostejša rešitev pa je pokrivanje leče z navadnim kosom lepilnega traku, s kakšno krpico.</a:t>
            </a:r>
          </a:p>
          <a:p>
            <a:pPr marL="285744" indent="-285744" algn="just">
              <a:lnSpc>
                <a:spcPct val="150000"/>
              </a:lnSpc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909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Ni vse res, kar je na internetu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149969"/>
          </a:xfrm>
        </p:spPr>
        <p:txBody>
          <a:bodyPr>
            <a:normAutofit/>
          </a:bodyPr>
          <a:lstStyle/>
          <a:p>
            <a:pPr fontAlgn="base"/>
            <a:r>
              <a:rPr lang="sl-SI" dirty="0"/>
              <a:t>Če </a:t>
            </a:r>
            <a:r>
              <a:rPr lang="sl-SI" dirty="0" smtClean="0"/>
              <a:t>iščete </a:t>
            </a:r>
            <a:r>
              <a:rPr lang="sl-SI" dirty="0"/>
              <a:t>informacije za šolo, se o </a:t>
            </a:r>
            <a:r>
              <a:rPr lang="sl-SI" b="1" dirty="0"/>
              <a:t>uporabi določenega vira </a:t>
            </a:r>
            <a:r>
              <a:rPr lang="sl-SI" b="1" dirty="0" smtClean="0"/>
              <a:t>posvetujte s </a:t>
            </a:r>
            <a:r>
              <a:rPr lang="sl-SI" b="1" dirty="0"/>
              <a:t>svojimi starši ali z učiteljem. </a:t>
            </a:r>
            <a:endParaRPr lang="sl-SI" dirty="0"/>
          </a:p>
          <a:p>
            <a:pPr fontAlgn="base"/>
            <a:r>
              <a:rPr lang="sl-SI" dirty="0" smtClean="0"/>
              <a:t>Preverite</a:t>
            </a:r>
            <a:r>
              <a:rPr lang="sl-SI" dirty="0"/>
              <a:t> </a:t>
            </a:r>
            <a:r>
              <a:rPr lang="sl-SI" b="1" dirty="0"/>
              <a:t>informacije tudi pri drugih virih.</a:t>
            </a:r>
            <a:r>
              <a:rPr lang="sl-SI" dirty="0"/>
              <a:t> </a:t>
            </a:r>
            <a:r>
              <a:rPr lang="sl-SI" dirty="0" smtClean="0"/>
              <a:t>Preiščite </a:t>
            </a:r>
            <a:r>
              <a:rPr lang="sl-SI" dirty="0"/>
              <a:t>druga spletna mesta, knjige ali časopise, revije.</a:t>
            </a:r>
          </a:p>
          <a:p>
            <a:pPr fontAlgn="base"/>
            <a:r>
              <a:rPr lang="sl-SI" dirty="0" smtClean="0"/>
              <a:t>Naučite </a:t>
            </a:r>
            <a:r>
              <a:rPr lang="sl-SI" dirty="0"/>
              <a:t>se</a:t>
            </a:r>
            <a:r>
              <a:rPr lang="sl-SI" b="1" i="1" dirty="0"/>
              <a:t> </a:t>
            </a:r>
            <a:r>
              <a:rPr lang="sl-SI" b="1" dirty="0"/>
              <a:t>učinkovito iskati informacije na internetu</a:t>
            </a:r>
            <a:r>
              <a:rPr lang="sl-SI" b="1" i="1" dirty="0"/>
              <a:t> </a:t>
            </a:r>
            <a:r>
              <a:rPr lang="sl-SI" dirty="0"/>
              <a:t>(za pomoč pri iskanju prosi starše in učitelje). To ti bo pomagalo pri iskanju kakovostnih informacij. Uporabljaj več brskalnikov, namesto da se osredotočiš le na eno spletno stran.</a:t>
            </a:r>
          </a:p>
          <a:p>
            <a:pPr marL="285744" indent="-285744" algn="just">
              <a:lnSpc>
                <a:spcPct val="150000"/>
              </a:lnSpc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654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Ni vse res, kar je </a:t>
            </a:r>
            <a:r>
              <a:rPr lang="sl-SI" b="1" smtClean="0"/>
              <a:t>na internetu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149969"/>
          </a:xfrm>
        </p:spPr>
        <p:txBody>
          <a:bodyPr>
            <a:normAutofit/>
          </a:bodyPr>
          <a:lstStyle/>
          <a:p>
            <a:pPr fontAlgn="base"/>
            <a:r>
              <a:rPr lang="sl-SI" dirty="0"/>
              <a:t>Če </a:t>
            </a:r>
            <a:r>
              <a:rPr lang="sl-SI" dirty="0" smtClean="0"/>
              <a:t>iščete </a:t>
            </a:r>
            <a:r>
              <a:rPr lang="sl-SI" dirty="0"/>
              <a:t>informacije za šolo, se o </a:t>
            </a:r>
            <a:r>
              <a:rPr lang="sl-SI" b="1" dirty="0"/>
              <a:t>uporabi določenega vira </a:t>
            </a:r>
            <a:r>
              <a:rPr lang="sl-SI" b="1" dirty="0" smtClean="0"/>
              <a:t>posvetujte s </a:t>
            </a:r>
            <a:r>
              <a:rPr lang="sl-SI" b="1" dirty="0"/>
              <a:t>svojimi starši ali z učiteljem. </a:t>
            </a:r>
            <a:endParaRPr lang="sl-SI" dirty="0"/>
          </a:p>
          <a:p>
            <a:pPr fontAlgn="base"/>
            <a:r>
              <a:rPr lang="sl-SI" dirty="0" smtClean="0"/>
              <a:t>Preverite</a:t>
            </a:r>
            <a:r>
              <a:rPr lang="sl-SI" dirty="0"/>
              <a:t> </a:t>
            </a:r>
            <a:r>
              <a:rPr lang="sl-SI" b="1" dirty="0"/>
              <a:t>informacije tudi pri drugih virih.</a:t>
            </a:r>
            <a:r>
              <a:rPr lang="sl-SI" dirty="0"/>
              <a:t> </a:t>
            </a:r>
            <a:r>
              <a:rPr lang="sl-SI" dirty="0" smtClean="0"/>
              <a:t>Preiščite </a:t>
            </a:r>
            <a:r>
              <a:rPr lang="sl-SI" dirty="0"/>
              <a:t>druga spletna mesta, knjige ali časopise, revije.</a:t>
            </a:r>
          </a:p>
          <a:p>
            <a:pPr fontAlgn="base"/>
            <a:r>
              <a:rPr lang="sl-SI" dirty="0" smtClean="0"/>
              <a:t>Naučite </a:t>
            </a:r>
            <a:r>
              <a:rPr lang="sl-SI" dirty="0"/>
              <a:t>se</a:t>
            </a:r>
            <a:r>
              <a:rPr lang="sl-SI" b="1" i="1" dirty="0"/>
              <a:t> </a:t>
            </a:r>
            <a:r>
              <a:rPr lang="sl-SI" b="1" dirty="0"/>
              <a:t>učinkovito iskati informacije na internetu</a:t>
            </a:r>
            <a:r>
              <a:rPr lang="sl-SI" b="1" i="1" dirty="0"/>
              <a:t> </a:t>
            </a:r>
            <a:r>
              <a:rPr lang="sl-SI" dirty="0"/>
              <a:t>(za pomoč pri iskanju prosi starše in učitelje). To ti bo pomagalo pri iskanju kakovostnih informacij. Uporabljaj več brskalnikov, namesto da se osredotočiš le na eno spletno stran.</a:t>
            </a:r>
          </a:p>
          <a:p>
            <a:pPr marL="285744" indent="-285744" algn="just">
              <a:lnSpc>
                <a:spcPct val="150000"/>
              </a:lnSpc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9616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9012"/>
            <a:ext cx="10288588" cy="1190446"/>
          </a:xfrm>
        </p:spPr>
        <p:txBody>
          <a:bodyPr/>
          <a:lstStyle/>
          <a:p>
            <a:r>
              <a:rPr lang="sl-SI" b="1" dirty="0" smtClean="0"/>
              <a:t>Poskrbi tudi zase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6762" y="1155940"/>
            <a:ext cx="10532853" cy="557266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sl-SI" b="1" dirty="0"/>
              <a:t>DELOVNI PROSTOR: </a:t>
            </a:r>
          </a:p>
          <a:p>
            <a:pPr lvl="0">
              <a:lnSpc>
                <a:spcPct val="150000"/>
              </a:lnSpc>
            </a:pPr>
            <a:r>
              <a:rPr lang="sl-SI" dirty="0"/>
              <a:t>Redno prezračevanje prostora (vsaj vsako uro), če je mogoče naj delo poteka ob naravni svetlobi</a:t>
            </a:r>
            <a:r>
              <a:rPr lang="sl-SI" dirty="0" smtClean="0"/>
              <a:t>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sl-SI" b="1" dirty="0"/>
              <a:t>PREMORI: </a:t>
            </a:r>
          </a:p>
          <a:p>
            <a:pPr lvl="0">
              <a:lnSpc>
                <a:spcPct val="150000"/>
              </a:lnSpc>
            </a:pPr>
            <a:r>
              <a:rPr lang="sl-SI" dirty="0"/>
              <a:t>Po 20 ali najkasneje 30 minutah dela z računalnikom naredite eno do dve minuti dolg premor (se vstanete in se malo sprehodite). </a:t>
            </a:r>
          </a:p>
          <a:p>
            <a:pPr lvl="0">
              <a:lnSpc>
                <a:spcPct val="150000"/>
              </a:lnSpc>
            </a:pPr>
            <a:r>
              <a:rPr lang="sl-SI" dirty="0"/>
              <a:t>Po 20 minutah dela za računalnikom za 20 sekund pogledate v daljavo (6 metrov) ali več. </a:t>
            </a:r>
          </a:p>
          <a:p>
            <a:pPr lvl="0">
              <a:lnSpc>
                <a:spcPct val="150000"/>
              </a:lnSpc>
            </a:pPr>
            <a:r>
              <a:rPr lang="sl-SI" dirty="0"/>
              <a:t>Po uri dela 5- do 10-minutni premor. V tem času lahko opravite vaje za sprostitev, ki jih najdete v spletni učilnici – Svetovalno delo in DSP.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sl-SI" b="1" dirty="0" smtClean="0"/>
              <a:t>ČAS</a:t>
            </a:r>
            <a:r>
              <a:rPr lang="sl-SI" b="1" dirty="0"/>
              <a:t>: </a:t>
            </a:r>
            <a:endParaRPr lang="sl-SI" dirty="0"/>
          </a:p>
          <a:p>
            <a:pPr lvl="0">
              <a:lnSpc>
                <a:spcPct val="150000"/>
              </a:lnSpc>
            </a:pPr>
            <a:r>
              <a:rPr lang="sl-SI" dirty="0"/>
              <a:t>Določite si čas, ki ga boste preživeli za računalnikom oz. na mobilnem telefonu na dan: določi si čas za šolo in čas za prosti čas. Nasvete oz. primere najdete v spletni učilnici – Svetovalno delo in DSP.</a:t>
            </a:r>
          </a:p>
          <a:p>
            <a:pPr lvl="0">
              <a:lnSpc>
                <a:spcPct val="150000"/>
              </a:lnSpc>
            </a:pPr>
            <a:endParaRPr lang="sl-SI" dirty="0"/>
          </a:p>
          <a:p>
            <a:pPr marL="285744" indent="-285744" algn="just">
              <a:lnSpc>
                <a:spcPct val="150000"/>
              </a:lnSpc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9223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62643" y="69012"/>
            <a:ext cx="10929666" cy="1190446"/>
          </a:xfrm>
        </p:spPr>
        <p:txBody>
          <a:bodyPr/>
          <a:lstStyle/>
          <a:p>
            <a:r>
              <a:rPr lang="sl-SI" b="1" dirty="0" smtClean="0"/>
              <a:t>Poskrbi tudi zase – sedenje za računalnikom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794958" y="4761781"/>
            <a:ext cx="10532853" cy="51499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sl-SI" b="1" dirty="0">
              <a:solidFill>
                <a:schemeClr val="bg1"/>
              </a:solidFill>
            </a:endParaRPr>
          </a:p>
          <a:p>
            <a:pPr lvl="0">
              <a:lnSpc>
                <a:spcPct val="150000"/>
              </a:lnSpc>
            </a:pPr>
            <a:endParaRPr lang="sl-SI" dirty="0">
              <a:solidFill>
                <a:schemeClr val="bg1"/>
              </a:solidFill>
            </a:endParaRPr>
          </a:p>
          <a:p>
            <a:pPr marL="285744" indent="-285744" algn="just">
              <a:lnSpc>
                <a:spcPct val="150000"/>
              </a:lnSpc>
            </a:pPr>
            <a:endParaRPr lang="sl-SI" dirty="0" smtClean="0"/>
          </a:p>
          <a:p>
            <a:endParaRPr lang="sl-SI" dirty="0"/>
          </a:p>
        </p:txBody>
      </p:sp>
      <p:pic>
        <p:nvPicPr>
          <p:cNvPr id="2052" name="Picture 4" descr="https://www.zdravahrbtenica.eu/pravilno%20sedenj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05" y="1103522"/>
            <a:ext cx="5715000" cy="528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49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Vezj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ezj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Vezje</Template>
  <TotalTime>36</TotalTime>
  <Words>732</Words>
  <Application>Microsoft Office PowerPoint</Application>
  <PresentationFormat>Širokozaslonsko</PresentationFormat>
  <Paragraphs>46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Vezje</vt:lpstr>
      <vt:lpstr>Varno Delo z računalnikom in na internetu  </vt:lpstr>
      <vt:lpstr>Top 10 nasvetov kADAR UPORABLJAŠ INTERNET</vt:lpstr>
      <vt:lpstr>Gesla </vt:lpstr>
      <vt:lpstr>Zaščita računalnika </vt:lpstr>
      <vt:lpstr>Ni vse res, kar je na internetu </vt:lpstr>
      <vt:lpstr>Ni vse res, kar je na internetu </vt:lpstr>
      <vt:lpstr>Poskrbi tudi zase </vt:lpstr>
      <vt:lpstr>Poskrbi tudi zase – sedenje za računalnikom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Varno z računalnikom in na internetu</dc:title>
  <dc:creator>Svetovalna</dc:creator>
  <cp:lastModifiedBy>Svetovalna</cp:lastModifiedBy>
  <cp:revision>5</cp:revision>
  <dcterms:created xsi:type="dcterms:W3CDTF">2020-03-25T10:14:15Z</dcterms:created>
  <dcterms:modified xsi:type="dcterms:W3CDTF">2020-03-25T10:50:58Z</dcterms:modified>
</cp:coreProperties>
</file>