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1" r:id="rId3"/>
    <p:sldId id="257" r:id="rId4"/>
    <p:sldId id="266" r:id="rId5"/>
    <p:sldId id="267" r:id="rId6"/>
    <p:sldId id="268" r:id="rId7"/>
    <p:sldId id="269" r:id="rId8"/>
    <p:sldId id="286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A7307-2A60-4634-9287-40A6BC60564A}" type="datetime1">
              <a:rPr lang="sl-SI" smtClean="0"/>
              <a:t>17. 11. 2023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65A3-B869-480D-85E6-9BE2D585606E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172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838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928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762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534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068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89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528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l-SI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18F42F-5DE2-4980-A37D-944C35079FE5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23FB8-F0B4-4491-8D63-A322C0DA309B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8C31D-E36A-4E71-BBBD-686E7F8E1B79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5C47BF-6FD4-4030-A99E-4C9650988F93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43D85E-D4C3-4434-AF49-F0A0EE86DADA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3D0A11-17D8-4D19-8B87-0B9FC390EE99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4D0E72-FC0A-4690-9CDB-F2B31965F553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CA202-35BE-4E62-BA6E-87C31C746C1A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AFBAE-37A9-4AF2-8185-E1D114BF21C4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dirty="0"/>
              <a:t>Kliknite ikono, da dodate sliko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A5F5E2-F930-41AB-92F9-DD05753FEA7E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9F8F52D-F5A9-4CB0-B2CF-152CE8ECD6BD}" type="datetime1">
              <a:rPr lang="sl-SI" smtClean="0"/>
              <a:pPr/>
              <a:t>17. 11. 2023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25128" y="1406734"/>
            <a:ext cx="9360418" cy="2263258"/>
          </a:xfrm>
        </p:spPr>
        <p:txBody>
          <a:bodyPr rtlCol="0"/>
          <a:lstStyle/>
          <a:p>
            <a:pPr rtl="0"/>
            <a:r>
              <a:rPr lang="sl-SI" dirty="0"/>
              <a:t>POZDRAVLJENI PETOŠOLCI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354689" y="3669992"/>
            <a:ext cx="6916336" cy="1771600"/>
          </a:xfrm>
        </p:spPr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VSEBINA DANAŠNJE URE GLASBE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32660"/>
              </p:ext>
            </p:extLst>
          </p:nvPr>
        </p:nvGraphicFramePr>
        <p:xfrm>
          <a:off x="4114165" y="2129246"/>
          <a:ext cx="6675438" cy="23682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Dejavnost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4341025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sl-SI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POSLUŠAJ</a:t>
                      </a:r>
                      <a:r>
                        <a:rPr lang="sl-SI" sz="1600" b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PESMICO ŠTAMPILJKA</a:t>
                      </a:r>
                      <a:endParaRPr lang="sl-SI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sl-SI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ZAPOJ</a:t>
                      </a:r>
                      <a:r>
                        <a:rPr lang="sl-SI" sz="1600" b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PESMICO OB POSNETKU</a:t>
                      </a:r>
                      <a:endParaRPr lang="sl-SI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sl-SI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PONOVI</a:t>
                      </a:r>
                      <a:r>
                        <a:rPr lang="sl-SI" sz="1600" baseline="0" dirty="0">
                          <a:effectLst/>
                        </a:rPr>
                        <a:t> O ZAPISU SKLADBE</a:t>
                      </a:r>
                      <a:endParaRPr lang="sl-SI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sl-SI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6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ZAPIŠI</a:t>
                      </a:r>
                      <a:r>
                        <a:rPr lang="sl-SI" sz="1600" b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ZVEZEK</a:t>
                      </a:r>
                      <a:endParaRPr lang="sl-SI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sl-SI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ZAPOJ</a:t>
                      </a:r>
                      <a:r>
                        <a:rPr lang="sl-SI" sz="1600" b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PESMICO ŠE ENKRAT</a:t>
                      </a:r>
                      <a:endParaRPr lang="sl-SI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9532" y="616737"/>
            <a:ext cx="9133730" cy="1233424"/>
          </a:xfrm>
        </p:spPr>
        <p:txBody>
          <a:bodyPr rtlCol="0"/>
          <a:lstStyle/>
          <a:p>
            <a:r>
              <a:rPr lang="sl-SI" sz="3600" dirty="0">
                <a:solidFill>
                  <a:schemeClr val="dk1"/>
                </a:solidFill>
              </a:rPr>
              <a:t>POSLUŠAJ PESMICO ŠTAMPILJKA IN JO ZAPOJ</a:t>
            </a:r>
            <a:br>
              <a:rPr lang="sl-SI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Times New Roman"/>
                <a:cs typeface="Times New Roman"/>
              </a:rPr>
            </a:b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1058308" y="1850161"/>
            <a:ext cx="1963566" cy="3748870"/>
          </a:xfrm>
        </p:spPr>
        <p:txBody>
          <a:bodyPr rtlCol="0"/>
          <a:lstStyle/>
          <a:p>
            <a:pPr rtl="0"/>
            <a:endParaRPr lang="sl-SI" dirty="0"/>
          </a:p>
          <a:p>
            <a:pPr rtl="0"/>
            <a:r>
              <a:rPr lang="sl-SI" dirty="0"/>
              <a:t>OB POSLUŠANJU SLEDI NOTNEMU ZAPISU </a:t>
            </a:r>
          </a:p>
          <a:p>
            <a:pPr rtl="0"/>
            <a:r>
              <a:rPr lang="sl-SI" dirty="0"/>
              <a:t>ZAPOJ PESMICO</a:t>
            </a:r>
          </a:p>
          <a:p>
            <a:pPr marL="45720" indent="0" rtl="0">
              <a:buNone/>
            </a:pPr>
            <a:endParaRPr lang="sl-SI" dirty="0"/>
          </a:p>
          <a:p>
            <a:pPr rtl="0"/>
            <a:endParaRPr lang="sl-SI" dirty="0"/>
          </a:p>
          <a:p>
            <a:pPr marL="45720" indent="0" rtl="0">
              <a:buNone/>
            </a:pPr>
            <a:endParaRPr lang="sl-SI" dirty="0"/>
          </a:p>
        </p:txBody>
      </p:sp>
      <p:pic>
        <p:nvPicPr>
          <p:cNvPr id="1026" name="Slik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28" y="1273718"/>
            <a:ext cx="4255980" cy="42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Slika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17" y="4563083"/>
            <a:ext cx="4412505" cy="20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00593" y="1028700"/>
            <a:ext cx="5473656" cy="15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00593" y="7239000"/>
            <a:ext cx="5473656" cy="15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30" name="Picture 6" descr="štampiljka za otroke medvedek, Najcenejše štampiljke na spletu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27" b="10196"/>
          <a:stretch/>
        </p:blipFill>
        <p:spPr bwMode="auto">
          <a:xfrm>
            <a:off x="7768045" y="2438400"/>
            <a:ext cx="2191476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44381" y="35653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4297" y="78910"/>
            <a:ext cx="8933432" cy="1044616"/>
          </a:xfrm>
        </p:spPr>
        <p:txBody>
          <a:bodyPr rtlCol="0">
            <a:normAutofit/>
          </a:bodyPr>
          <a:lstStyle/>
          <a:p>
            <a:r>
              <a:rPr lang="sl-SI" dirty="0"/>
              <a:t>PONOVI</a:t>
            </a:r>
            <a:br>
              <a:rPr lang="sl-SI" dirty="0"/>
            </a:b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949233" y="2144114"/>
            <a:ext cx="4247377" cy="4092031"/>
          </a:xfrm>
        </p:spPr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2415006" y="1259278"/>
            <a:ext cx="4480560" cy="768096"/>
          </a:xfrm>
        </p:spPr>
        <p:txBody>
          <a:bodyPr rtlCol="0"/>
          <a:lstStyle/>
          <a:p>
            <a:pPr rtl="0"/>
            <a:r>
              <a:rPr lang="sl-SI" dirty="0"/>
              <a:t>V NOTNEM ZAPISU ZNAM PREBRATI</a:t>
            </a:r>
          </a:p>
        </p:txBody>
      </p:sp>
      <p:pic>
        <p:nvPicPr>
          <p:cNvPr id="2050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88" y="1822790"/>
            <a:ext cx="4075687" cy="40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b="55233"/>
          <a:stretch/>
        </p:blipFill>
        <p:spPr>
          <a:xfrm>
            <a:off x="5387286" y="5643458"/>
            <a:ext cx="3162300" cy="1091593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61598"/>
            <a:ext cx="10099542" cy="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371898"/>
            <a:ext cx="10099542" cy="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859" y="1981450"/>
            <a:ext cx="3095625" cy="6286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501" y="3056874"/>
            <a:ext cx="3019425" cy="2066925"/>
          </a:xfrm>
          <a:prstGeom prst="rect">
            <a:avLst/>
          </a:prstGeom>
        </p:spPr>
      </p:pic>
      <p:sp>
        <p:nvSpPr>
          <p:cNvPr id="13" name="Označba mesta vsebine 12"/>
          <p:cNvSpPr>
            <a:spLocks noGrp="1"/>
          </p:cNvSpPr>
          <p:nvPr>
            <p:ph sz="quarter" idx="4"/>
          </p:nvPr>
        </p:nvSpPr>
        <p:spPr>
          <a:xfrm>
            <a:off x="1149531" y="703389"/>
            <a:ext cx="8264435" cy="1017330"/>
          </a:xfrm>
        </p:spPr>
        <p:txBody>
          <a:bodyPr/>
          <a:lstStyle/>
          <a:p>
            <a:r>
              <a:rPr lang="sl-SI" dirty="0"/>
              <a:t>ŠTAMPILJKA JE UMETNA SKLADBA, KER IMA ZNANEGA SKLADATELJA.</a:t>
            </a:r>
          </a:p>
        </p:txBody>
      </p:sp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43" y="2589892"/>
            <a:ext cx="3219450" cy="159067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1452" y="234946"/>
            <a:ext cx="9133730" cy="1233424"/>
          </a:xfrm>
        </p:spPr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4" name="Slika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3" y="1698579"/>
            <a:ext cx="67151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t="47829"/>
          <a:stretch/>
        </p:blipFill>
        <p:spPr>
          <a:xfrm>
            <a:off x="4994774" y="5302090"/>
            <a:ext cx="3162300" cy="12721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452" y="5229973"/>
            <a:ext cx="30289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V GLASBENI ZVEZEK NAPIŠI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/>
            <a:r>
              <a:rPr lang="sl-SI" dirty="0"/>
              <a:t>NASLOV: </a:t>
            </a:r>
            <a:r>
              <a:rPr lang="sl-SI" sz="3600" b="1" dirty="0">
                <a:solidFill>
                  <a:srgbClr val="FFC000"/>
                </a:solidFill>
              </a:rPr>
              <a:t>PREDTAKT</a:t>
            </a:r>
          </a:p>
          <a:p>
            <a:pPr lvl="0" rtl="0"/>
            <a:endParaRPr lang="sl-SI" b="1" dirty="0">
              <a:solidFill>
                <a:srgbClr val="FFC000"/>
              </a:solidFill>
            </a:endParaRPr>
          </a:p>
          <a:p>
            <a:pPr lvl="0" rtl="0"/>
            <a:endParaRPr lang="sl-SI" b="1" dirty="0">
              <a:solidFill>
                <a:srgbClr val="FFC000"/>
              </a:solidFill>
            </a:endParaRPr>
          </a:p>
          <a:p>
            <a:pPr lvl="0" rtl="0"/>
            <a:endParaRPr lang="sl-SI" b="1" dirty="0">
              <a:solidFill>
                <a:srgbClr val="FFC000"/>
              </a:solidFill>
            </a:endParaRPr>
          </a:p>
          <a:p>
            <a:pPr lvl="0" rtl="0"/>
            <a:endParaRPr lang="sl-SI" b="1" dirty="0">
              <a:solidFill>
                <a:srgbClr val="FFC000"/>
              </a:solidFill>
            </a:endParaRPr>
          </a:p>
          <a:p>
            <a:pPr lvl="0" rtl="0"/>
            <a:endParaRPr lang="sl-SI" dirty="0"/>
          </a:p>
          <a:p>
            <a:pPr lvl="0" rtl="0"/>
            <a:r>
              <a:rPr lang="sl-SI" dirty="0"/>
              <a:t>POGLEJ GA ŠE ENKRAT V SKLADBI ŠTAMPILJKA </a:t>
            </a:r>
          </a:p>
          <a:p>
            <a:pPr marL="45720" lvl="0" indent="0" rtl="0">
              <a:buNone/>
            </a:pPr>
            <a:endParaRPr lang="sl-SI" sz="35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17266" b="40601"/>
          <a:stretch/>
        </p:blipFill>
        <p:spPr>
          <a:xfrm>
            <a:off x="1950720" y="2775797"/>
            <a:ext cx="6348549" cy="18310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51" y="4776317"/>
            <a:ext cx="2047875" cy="933450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>
            <a:off x="7262949" y="5243042"/>
            <a:ext cx="539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985554" y="784304"/>
            <a:ext cx="9133730" cy="1233424"/>
          </a:xfrm>
        </p:spPr>
        <p:txBody>
          <a:bodyPr rtlCol="0"/>
          <a:lstStyle/>
          <a:p>
            <a:pPr rtl="0"/>
            <a:r>
              <a:rPr lang="sl-SI" dirty="0"/>
              <a:t>ZAPOJ PESMICO.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idx="4294967295"/>
          </p:nvPr>
        </p:nvSpPr>
        <p:spPr>
          <a:xfrm>
            <a:off x="1888199" y="3163707"/>
            <a:ext cx="9144000" cy="2026602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45720" lvl="0" indent="0" rtl="0">
              <a:buNone/>
            </a:pPr>
            <a:r>
              <a:rPr lang="sl-SI" sz="11200" dirty="0"/>
              <a:t>USPEŠNO SI OPRAVIL NALOGO, ČE SI:</a:t>
            </a:r>
          </a:p>
          <a:p>
            <a:pPr lvl="0" rtl="0"/>
            <a:r>
              <a:rPr lang="sl-SI" sz="8000" dirty="0"/>
              <a:t>POSLUŠAL PESMICO IN PREGLEDAL NOTNI ZAPIS</a:t>
            </a:r>
          </a:p>
          <a:p>
            <a:pPr lvl="0" rtl="0"/>
            <a:r>
              <a:rPr lang="sl-SI" sz="8000" dirty="0"/>
              <a:t>ZAPISAL V ZVEZEK O PREDTAKTU</a:t>
            </a:r>
          </a:p>
          <a:p>
            <a:pPr lvl="0" rtl="0"/>
            <a:r>
              <a:rPr lang="sl-SI" sz="8000" dirty="0"/>
              <a:t>ZAPEL PESMICO    </a:t>
            </a:r>
          </a:p>
          <a:p>
            <a:pPr lvl="0" rtl="0"/>
            <a:r>
              <a:rPr lang="sl-SI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 rtl="0"/>
            <a:endParaRPr lang="sl-SI" dirty="0"/>
          </a:p>
        </p:txBody>
      </p:sp>
      <p:pic>
        <p:nvPicPr>
          <p:cNvPr id="3074" name="Picture 2" descr="ᐈ Ok stock pictures, Royalty Free ok sign photos | download on 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5" y="3387634"/>
            <a:ext cx="1525179" cy="19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530" y="1759131"/>
            <a:ext cx="2781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et v šoli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25_TF02895270_TF02895270" id="{5101DCE0-C99A-4F4A-817A-CF98DED9E574}" vid="{A73B9C7C-5FEC-42D3-8F66-56AA62C5AEEB}"/>
    </a:ext>
  </a:extLst>
</a:theme>
</file>

<file path=ppt/theme/theme2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Nazaj na predstavitev za osnovnošolce (širok zaslon)</Template>
  <TotalTime>250</TotalTime>
  <Words>113</Words>
  <Application>Microsoft Office PowerPoint</Application>
  <PresentationFormat>Širokozaslonsko</PresentationFormat>
  <Paragraphs>43</Paragraphs>
  <Slides>8</Slides>
  <Notes>8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Spet v šoli 16 x 9</vt:lpstr>
      <vt:lpstr>POZDRAVLJENI PETOŠOLCI</vt:lpstr>
      <vt:lpstr>VSEBINA DANAŠNJE URE GLASBE</vt:lpstr>
      <vt:lpstr>POSLUŠAJ PESMICO ŠTAMPILJKA IN JO ZAPOJ </vt:lpstr>
      <vt:lpstr>PONOVI </vt:lpstr>
      <vt:lpstr>PowerPointova predstavitev</vt:lpstr>
      <vt:lpstr>V GLASBENI ZVEZEK NAPIŠI</vt:lpstr>
      <vt:lpstr>ZAPOJ PESMICO.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 PETOŠOLCI</dc:title>
  <dc:creator>Elica</dc:creator>
  <cp:lastModifiedBy>Uporabnik</cp:lastModifiedBy>
  <cp:revision>25</cp:revision>
  <dcterms:created xsi:type="dcterms:W3CDTF">2020-11-10T20:34:29Z</dcterms:created>
  <dcterms:modified xsi:type="dcterms:W3CDTF">2023-11-17T10:13:14Z</dcterms:modified>
</cp:coreProperties>
</file>