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</p:sldIdLst>
  <p:sldSz cx="9144000" cy="5715000" type="screen16x1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08" y="-150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A94BD1D-FC39-4E87-9003-FEF63A5233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067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Cooper Black" pitchFamily="18" charset="0"/>
              </a:defRPr>
            </a:lvl1pPr>
          </a:lstStyle>
          <a:p>
            <a:r>
              <a:rPr lang="sl-SI" dirty="0" smtClean="0"/>
              <a:t>Kliknite, če želite urediti slog naslova matrice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0000"/>
                </a:solidFill>
                <a:latin typeface="Matura MT Script Capitals" pitchFamily="66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dirty="0" smtClean="0"/>
              <a:t>Kliknite, če želite urediti slog podnaslova matrice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3E0BB3-F50E-4289-9D36-E8EF681EB0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D747B9-CD6D-416E-9895-0A5352D96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7086600" y="127000"/>
            <a:ext cx="1828800" cy="463550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1600200" y="127000"/>
            <a:ext cx="5334000" cy="463550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675B8-A576-4FBA-8D6A-8FFD6B0339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16200000">
            <a:off x="-1172789" y="2565778"/>
            <a:ext cx="3774265" cy="1143000"/>
          </a:xfrm>
        </p:spPr>
        <p:txBody>
          <a:bodyPr/>
          <a:lstStyle>
            <a:lvl1pPr>
              <a:defRPr sz="4000">
                <a:solidFill>
                  <a:srgbClr val="FF0000"/>
                </a:solidFill>
                <a:latin typeface="Cooper Black" pitchFamily="18" charset="0"/>
              </a:defRPr>
            </a:lvl1pPr>
          </a:lstStyle>
          <a:p>
            <a:r>
              <a:rPr lang="sl-SI" dirty="0" smtClean="0"/>
              <a:t>Kliknite, če želite urediti slog naslova matrice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600200" y="238107"/>
            <a:ext cx="7315200" cy="4762533"/>
          </a:xfrm>
        </p:spPr>
        <p:txBody>
          <a:bodyPr/>
          <a:lstStyle>
            <a:lvl1pPr>
              <a:buFont typeface="Wingdings" pitchFamily="2" charset="2"/>
              <a:buChar char="v"/>
              <a:defRPr sz="2800">
                <a:solidFill>
                  <a:srgbClr val="002060"/>
                </a:solidFill>
                <a:latin typeface="Cambria" pitchFamily="18" charset="0"/>
              </a:defRPr>
            </a:lvl1pPr>
            <a:lvl2pPr>
              <a:buFont typeface="Wingdings" pitchFamily="2" charset="2"/>
              <a:buChar char="§"/>
              <a:defRPr sz="2400">
                <a:solidFill>
                  <a:srgbClr val="002060"/>
                </a:solidFill>
                <a:latin typeface="Cambria" pitchFamily="18" charset="0"/>
              </a:defRPr>
            </a:lvl2pPr>
            <a:lvl3pPr>
              <a:defRPr sz="2000">
                <a:solidFill>
                  <a:srgbClr val="002060"/>
                </a:solidFill>
                <a:latin typeface="Cambria" pitchFamily="18" charset="0"/>
              </a:defRPr>
            </a:lvl3pPr>
          </a:lstStyle>
          <a:p>
            <a:pPr lvl="0"/>
            <a:r>
              <a:rPr lang="sl-SI" dirty="0" smtClean="0"/>
              <a:t>Kliknite, če želite urediti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3D78A-B359-4E9A-935C-6B6B22FA24DE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" name="Slika 6" descr="enmodertic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91532" y="5119703"/>
            <a:ext cx="952500" cy="555625"/>
          </a:xfrm>
          <a:prstGeom prst="rect">
            <a:avLst/>
          </a:prstGeom>
        </p:spPr>
      </p:pic>
      <p:pic>
        <p:nvPicPr>
          <p:cNvPr id="8" name="Picture 8" descr="pticka2"/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EDFDFA"/>
              </a:clrFrom>
              <a:clrTo>
                <a:srgbClr val="EDFDFA">
                  <a:alpha val="0"/>
                </a:srgbClr>
              </a:clrTo>
            </a:clrChange>
            <a:lum bright="-6000" contrast="18000"/>
          </a:blip>
          <a:srcRect/>
          <a:stretch>
            <a:fillRect/>
          </a:stretch>
        </p:blipFill>
        <p:spPr bwMode="auto">
          <a:xfrm>
            <a:off x="142844" y="5079844"/>
            <a:ext cx="714380" cy="53330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6265F-F3B7-4D83-8E59-2B6C690F20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600200" y="238107"/>
            <a:ext cx="3581400" cy="47625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334000" y="238107"/>
            <a:ext cx="3581400" cy="47625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7598F-10AE-4F85-BF1C-A605F35215BA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8" name="Picture 8" descr="pticka2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EDFDFA"/>
              </a:clrFrom>
              <a:clrTo>
                <a:srgbClr val="EDFDFA">
                  <a:alpha val="0"/>
                </a:srgbClr>
              </a:clrTo>
            </a:clrChange>
            <a:lum bright="-6000" contrast="18000"/>
          </a:blip>
          <a:srcRect/>
          <a:stretch>
            <a:fillRect/>
          </a:stretch>
        </p:blipFill>
        <p:spPr bwMode="auto">
          <a:xfrm>
            <a:off x="142844" y="5079844"/>
            <a:ext cx="714380" cy="533304"/>
          </a:xfrm>
          <a:prstGeom prst="rect">
            <a:avLst/>
          </a:prstGeom>
          <a:noFill/>
        </p:spPr>
      </p:pic>
      <p:pic>
        <p:nvPicPr>
          <p:cNvPr id="9" name="Slika 8" descr="enmodertic.gif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191532" y="5119703"/>
            <a:ext cx="952500" cy="555625"/>
          </a:xfrm>
          <a:prstGeom prst="rect">
            <a:avLst/>
          </a:prstGeom>
        </p:spPr>
      </p:pic>
      <p:sp>
        <p:nvSpPr>
          <p:cNvPr id="10" name="Naslov 1"/>
          <p:cNvSpPr txBox="1">
            <a:spLocks/>
          </p:cNvSpPr>
          <p:nvPr userDrawn="1"/>
        </p:nvSpPr>
        <p:spPr bwMode="auto">
          <a:xfrm rot="16200000">
            <a:off x="-1172789" y="2565778"/>
            <a:ext cx="377426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4000">
                <a:solidFill>
                  <a:srgbClr val="FF0000"/>
                </a:solidFill>
                <a:latin typeface="Cooper Black" pitchFamily="18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4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Kliknite, če želite urediti slog naslova matrice</a:t>
            </a:r>
            <a:endParaRPr kumimoji="0" lang="sl-SI" sz="40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oper Black" pitchFamily="18" charset="0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F344E-F85E-4B86-A9D8-F01D4C0936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AB92B1-57FD-45D3-B6DA-DB9792BA5B64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6" name="Slika 5" descr="enmodertic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91532" y="5119703"/>
            <a:ext cx="952500" cy="555625"/>
          </a:xfrm>
          <a:prstGeom prst="rect">
            <a:avLst/>
          </a:prstGeom>
        </p:spPr>
      </p:pic>
      <p:pic>
        <p:nvPicPr>
          <p:cNvPr id="7" name="Picture 8" descr="pticka2"/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EDFDFA"/>
              </a:clrFrom>
              <a:clrTo>
                <a:srgbClr val="EDFDFA">
                  <a:alpha val="0"/>
                </a:srgbClr>
              </a:clrTo>
            </a:clrChange>
            <a:lum bright="-6000" contrast="18000"/>
          </a:blip>
          <a:srcRect/>
          <a:stretch>
            <a:fillRect/>
          </a:stretch>
        </p:blipFill>
        <p:spPr bwMode="auto">
          <a:xfrm>
            <a:off x="142844" y="5079844"/>
            <a:ext cx="714380" cy="533304"/>
          </a:xfrm>
          <a:prstGeom prst="rect">
            <a:avLst/>
          </a:prstGeom>
          <a:noFill/>
        </p:spPr>
      </p:pic>
      <p:sp>
        <p:nvSpPr>
          <p:cNvPr id="8" name="Naslov 1"/>
          <p:cNvSpPr>
            <a:spLocks noGrp="1"/>
          </p:cNvSpPr>
          <p:nvPr>
            <p:ph type="title"/>
          </p:nvPr>
        </p:nvSpPr>
        <p:spPr>
          <a:xfrm rot="16200000">
            <a:off x="-1172789" y="2565778"/>
            <a:ext cx="3774265" cy="1143000"/>
          </a:xfrm>
        </p:spPr>
        <p:txBody>
          <a:bodyPr/>
          <a:lstStyle>
            <a:lvl1pPr>
              <a:defRPr sz="4000">
                <a:solidFill>
                  <a:srgbClr val="FF0000"/>
                </a:solidFill>
                <a:latin typeface="Cooper Black" pitchFamily="18" charset="0"/>
              </a:defRPr>
            </a:lvl1pPr>
          </a:lstStyle>
          <a:p>
            <a:r>
              <a:rPr lang="sl-SI" dirty="0" smtClean="0"/>
              <a:t>Kliknite, če želite urediti slog naslova matrice</a:t>
            </a:r>
            <a:endParaRPr lang="sl-S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E3745-07E6-42D5-85D9-EF21A05AD4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26F5D4-D3A7-48E4-9312-71244C7EDA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78A26-DA3E-4D3F-A290-57969C91FE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127000"/>
            <a:ext cx="73152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dirty="0" smtClean="0"/>
              <a:t>Kliknite, če želite urediti slog naslova matrice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0200" y="1460500"/>
            <a:ext cx="7315200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51435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51435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51435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" pitchFamily="18" charset="0"/>
              </a:defRPr>
            </a:lvl1pPr>
          </a:lstStyle>
          <a:p>
            <a:fld id="{DC96B2F9-6B93-48F5-8A7A-EDD63D753E5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Multimedija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Delo s tekstom v programu </a:t>
            </a:r>
          </a:p>
          <a:p>
            <a:r>
              <a:rPr lang="sl-SI" dirty="0" smtClean="0"/>
              <a:t>PowerPoint</a:t>
            </a:r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Delo s tekstom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Oblikovanje pisave</a:t>
            </a:r>
          </a:p>
          <a:p>
            <a:pPr lvl="1"/>
            <a:r>
              <a:rPr lang="sl-SI" dirty="0" smtClean="0"/>
              <a:t>Velikost, barva in oblika</a:t>
            </a:r>
          </a:p>
          <a:p>
            <a:pPr lvl="1"/>
            <a:r>
              <a:rPr lang="sl-SI" dirty="0" smtClean="0"/>
              <a:t>Uporabljamo enake ukaze kot v programu Microsoft Word</a:t>
            </a:r>
          </a:p>
          <a:p>
            <a:r>
              <a:rPr lang="sl-SI" dirty="0" smtClean="0"/>
              <a:t>Oblikovanje odstavkov</a:t>
            </a:r>
          </a:p>
          <a:p>
            <a:pPr lvl="1"/>
            <a:r>
              <a:rPr lang="sl-SI" dirty="0" smtClean="0"/>
              <a:t>Poravnava (levo, desno, sredinsko, obojestransko)</a:t>
            </a:r>
          </a:p>
          <a:p>
            <a:pPr lvl="1"/>
            <a:r>
              <a:rPr lang="sl-SI" dirty="0" smtClean="0"/>
              <a:t>Razmik med vrsticami</a:t>
            </a:r>
          </a:p>
          <a:p>
            <a:pPr lvl="1"/>
            <a:r>
              <a:rPr lang="sl-SI" dirty="0" smtClean="0"/>
              <a:t>Uporabljamo enake ukaze kot v programu Microsoft Word</a:t>
            </a:r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Delo s tekstom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600200" y="238107"/>
            <a:ext cx="7315200" cy="535785"/>
          </a:xfrm>
        </p:spPr>
        <p:txBody>
          <a:bodyPr/>
          <a:lstStyle/>
          <a:p>
            <a:r>
              <a:rPr lang="sl-SI" dirty="0" smtClean="0"/>
              <a:t>Označevalni  seznami</a:t>
            </a:r>
          </a:p>
          <a:p>
            <a:pPr lvl="1"/>
            <a:endParaRPr lang="sl-SI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012018"/>
            <a:ext cx="816000" cy="4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PoljeZBesedilom 5"/>
          <p:cNvSpPr txBox="1"/>
          <p:nvPr/>
        </p:nvSpPr>
        <p:spPr>
          <a:xfrm>
            <a:off x="1000100" y="2083588"/>
            <a:ext cx="4000528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1800" dirty="0" smtClean="0">
                <a:solidFill>
                  <a:srgbClr val="002060"/>
                </a:solidFill>
                <a:latin typeface="Cambria" pitchFamily="18" charset="0"/>
              </a:rPr>
              <a:t>Ikona za vklop označevanja </a:t>
            </a:r>
            <a:endParaRPr lang="sl-SI" sz="18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4000496" y="1607336"/>
            <a:ext cx="4000528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1800" dirty="0" smtClean="0">
                <a:solidFill>
                  <a:srgbClr val="002060"/>
                </a:solidFill>
                <a:latin typeface="Cambria" pitchFamily="18" charset="0"/>
              </a:rPr>
              <a:t>Klik na puščico odpre okno z dodatnimi možnostmi</a:t>
            </a:r>
            <a:endParaRPr lang="sl-SI" sz="18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8" name="Prisekana desna puščica 7"/>
          <p:cNvSpPr/>
          <p:nvPr/>
        </p:nvSpPr>
        <p:spPr bwMode="auto">
          <a:xfrm rot="13496993">
            <a:off x="2012255" y="1555651"/>
            <a:ext cx="781132" cy="297658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" name="Prisekana desna puščica 8"/>
          <p:cNvSpPr/>
          <p:nvPr/>
        </p:nvSpPr>
        <p:spPr bwMode="auto">
          <a:xfrm rot="12214087">
            <a:off x="2583556" y="1297166"/>
            <a:ext cx="1428760" cy="297658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2678905"/>
            <a:ext cx="2071702" cy="183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2678905"/>
            <a:ext cx="2895238" cy="2093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PoljeZBesedilom 12"/>
          <p:cNvSpPr txBox="1"/>
          <p:nvPr/>
        </p:nvSpPr>
        <p:spPr>
          <a:xfrm>
            <a:off x="3857620" y="4822045"/>
            <a:ext cx="400052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1800" dirty="0" smtClean="0">
                <a:solidFill>
                  <a:srgbClr val="002060"/>
                </a:solidFill>
                <a:latin typeface="Cambria" pitchFamily="18" charset="0"/>
              </a:rPr>
              <a:t>Klik na ukaz </a:t>
            </a:r>
            <a:r>
              <a:rPr lang="sl-SI" sz="1800" b="1" dirty="0" smtClean="0">
                <a:solidFill>
                  <a:srgbClr val="002060"/>
                </a:solidFill>
                <a:latin typeface="Cambria" pitchFamily="18" charset="0"/>
              </a:rPr>
              <a:t>Označevanje in oštevilčenje</a:t>
            </a:r>
            <a:r>
              <a:rPr lang="sl-SI" sz="1800" dirty="0" smtClean="0">
                <a:solidFill>
                  <a:srgbClr val="002060"/>
                </a:solidFill>
                <a:latin typeface="Cambria" pitchFamily="18" charset="0"/>
              </a:rPr>
              <a:t> odpre okno z dodatnimi nastavitvami</a:t>
            </a:r>
            <a:endParaRPr lang="sl-SI" sz="18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1" name="Prisekana desna puščica 10"/>
          <p:cNvSpPr/>
          <p:nvPr/>
        </p:nvSpPr>
        <p:spPr bwMode="auto">
          <a:xfrm rot="4627411">
            <a:off x="7008002" y="4517650"/>
            <a:ext cx="650943" cy="357190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4" name="Prisekana desna puščica 13"/>
          <p:cNvSpPr/>
          <p:nvPr/>
        </p:nvSpPr>
        <p:spPr bwMode="auto">
          <a:xfrm rot="13496993">
            <a:off x="3083825" y="4948956"/>
            <a:ext cx="781132" cy="297658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5" name="Prisekana desna puščica 14"/>
          <p:cNvSpPr/>
          <p:nvPr/>
        </p:nvSpPr>
        <p:spPr bwMode="auto">
          <a:xfrm rot="4627411">
            <a:off x="6150744" y="2195915"/>
            <a:ext cx="650943" cy="357190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768" y="476234"/>
            <a:ext cx="1581150" cy="19129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Delo s tekstom</a:t>
            </a:r>
            <a:endParaRPr lang="sl-SI" dirty="0"/>
          </a:p>
        </p:txBody>
      </p:sp>
      <p:sp>
        <p:nvSpPr>
          <p:cNvPr id="4" name="Ograda vsebine 2"/>
          <p:cNvSpPr txBox="1">
            <a:spLocks/>
          </p:cNvSpPr>
          <p:nvPr/>
        </p:nvSpPr>
        <p:spPr>
          <a:xfrm>
            <a:off x="1600200" y="238107"/>
            <a:ext cx="7315200" cy="53578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sl-SI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itchFamily="18" charset="0"/>
              </a:rPr>
              <a:t>Označevalni  seznami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kumimoji="0" lang="sl-SI" sz="2800" b="0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itchFamily="18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892955"/>
            <a:ext cx="2895238" cy="2093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PoljeZBesedilom 6"/>
          <p:cNvSpPr txBox="1"/>
          <p:nvPr/>
        </p:nvSpPr>
        <p:spPr>
          <a:xfrm>
            <a:off x="1285852" y="3393285"/>
            <a:ext cx="271464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1800" dirty="0" smtClean="0">
                <a:solidFill>
                  <a:srgbClr val="002060"/>
                </a:solidFill>
                <a:latin typeface="Cambria" pitchFamily="18" charset="0"/>
              </a:rPr>
              <a:t>Barva znaka</a:t>
            </a:r>
            <a:endParaRPr lang="sl-SI" sz="18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6000760" y="3452817"/>
            <a:ext cx="285752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1800" dirty="0" smtClean="0">
                <a:solidFill>
                  <a:srgbClr val="002060"/>
                </a:solidFill>
                <a:latin typeface="Cambria" pitchFamily="18" charset="0"/>
              </a:rPr>
              <a:t>Zamenjamo znak pred tekstom z drugim znakom</a:t>
            </a:r>
            <a:endParaRPr lang="sl-SI" sz="18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6000760" y="2676081"/>
            <a:ext cx="285752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1800" dirty="0" smtClean="0">
                <a:solidFill>
                  <a:srgbClr val="002060"/>
                </a:solidFill>
                <a:latin typeface="Cambria" pitchFamily="18" charset="0"/>
              </a:rPr>
              <a:t>Zamenjamo znak pred tekstom s sličico</a:t>
            </a:r>
            <a:endParaRPr lang="sl-SI" sz="18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0" name="PoljeZBesedilom 9"/>
          <p:cNvSpPr txBox="1"/>
          <p:nvPr/>
        </p:nvSpPr>
        <p:spPr>
          <a:xfrm>
            <a:off x="6000760" y="1428740"/>
            <a:ext cx="2857520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1800" dirty="0" smtClean="0">
                <a:solidFill>
                  <a:srgbClr val="002060"/>
                </a:solidFill>
                <a:latin typeface="Cambria" pitchFamily="18" charset="0"/>
              </a:rPr>
              <a:t>Izbor zadnje uporabljanih vzorcev označevalnih seznamov</a:t>
            </a:r>
            <a:endParaRPr lang="sl-SI" sz="18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3" name="Prisekana desna puščica 12"/>
          <p:cNvSpPr/>
          <p:nvPr/>
        </p:nvSpPr>
        <p:spPr bwMode="auto">
          <a:xfrm flipH="1">
            <a:off x="4857752" y="1666867"/>
            <a:ext cx="1071570" cy="297658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4" name="Prisekana desna puščica 13"/>
          <p:cNvSpPr/>
          <p:nvPr/>
        </p:nvSpPr>
        <p:spPr bwMode="auto">
          <a:xfrm rot="1088415" flipH="1">
            <a:off x="5386794" y="2393797"/>
            <a:ext cx="1071570" cy="297658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5" name="Prisekana desna puščica 14"/>
          <p:cNvSpPr/>
          <p:nvPr/>
        </p:nvSpPr>
        <p:spPr bwMode="auto">
          <a:xfrm rot="3393142" flipH="1">
            <a:off x="5113255" y="2845517"/>
            <a:ext cx="1058907" cy="357190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6" name="Prisekana desna puščica 15"/>
          <p:cNvSpPr/>
          <p:nvPr/>
        </p:nvSpPr>
        <p:spPr bwMode="auto">
          <a:xfrm rot="7908711" flipH="1">
            <a:off x="2329811" y="2813253"/>
            <a:ext cx="892975" cy="357190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Delo s tekstom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600200" y="238107"/>
            <a:ext cx="7315200" cy="476253"/>
          </a:xfrm>
        </p:spPr>
        <p:txBody>
          <a:bodyPr/>
          <a:lstStyle/>
          <a:p>
            <a:pPr marL="514350" indent="-514350"/>
            <a:r>
              <a:rPr lang="sl-SI" dirty="0" smtClean="0"/>
              <a:t>Oštevilčeni seznam</a:t>
            </a:r>
            <a:endParaRPr lang="sl-SI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9" y="1071550"/>
            <a:ext cx="824727" cy="4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PoljeZBesedilom 5"/>
          <p:cNvSpPr txBox="1"/>
          <p:nvPr/>
        </p:nvSpPr>
        <p:spPr>
          <a:xfrm>
            <a:off x="1000100" y="2083588"/>
            <a:ext cx="4000528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1800" dirty="0" smtClean="0">
                <a:solidFill>
                  <a:srgbClr val="002060"/>
                </a:solidFill>
                <a:latin typeface="Cambria" pitchFamily="18" charset="0"/>
              </a:rPr>
              <a:t>Ikona za vklop označevanja </a:t>
            </a:r>
            <a:endParaRPr lang="sl-SI" sz="18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4000496" y="1607336"/>
            <a:ext cx="4000528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1800" dirty="0" smtClean="0">
                <a:solidFill>
                  <a:srgbClr val="002060"/>
                </a:solidFill>
                <a:latin typeface="Cambria" pitchFamily="18" charset="0"/>
              </a:rPr>
              <a:t>Klik na puščico odpre okno z dodatnimi možnostmi</a:t>
            </a:r>
            <a:endParaRPr lang="sl-SI" sz="1800" dirty="0">
              <a:solidFill>
                <a:srgbClr val="002060"/>
              </a:solidFill>
              <a:latin typeface="Cambria" pitchFamily="18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9" y="297638"/>
            <a:ext cx="1647825" cy="1952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Prisekana desna puščica 7"/>
          <p:cNvSpPr/>
          <p:nvPr/>
        </p:nvSpPr>
        <p:spPr bwMode="auto">
          <a:xfrm rot="14552436">
            <a:off x="1934474" y="1585416"/>
            <a:ext cx="650943" cy="357190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" name="Prisekana desna puščica 8"/>
          <p:cNvSpPr/>
          <p:nvPr/>
        </p:nvSpPr>
        <p:spPr bwMode="auto">
          <a:xfrm rot="12214087">
            <a:off x="2583556" y="1297166"/>
            <a:ext cx="1428760" cy="297658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7" y="2559842"/>
            <a:ext cx="2062857" cy="1827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Prisekana desna puščica 9"/>
          <p:cNvSpPr/>
          <p:nvPr/>
        </p:nvSpPr>
        <p:spPr bwMode="auto">
          <a:xfrm rot="4627411">
            <a:off x="6150744" y="2195915"/>
            <a:ext cx="650943" cy="357190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3" name="PoljeZBesedilom 12"/>
          <p:cNvSpPr txBox="1"/>
          <p:nvPr/>
        </p:nvSpPr>
        <p:spPr>
          <a:xfrm>
            <a:off x="4143372" y="4822045"/>
            <a:ext cx="400052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1800" dirty="0" smtClean="0">
                <a:solidFill>
                  <a:srgbClr val="002060"/>
                </a:solidFill>
                <a:latin typeface="Cambria" pitchFamily="18" charset="0"/>
              </a:rPr>
              <a:t>Klik na ukaz </a:t>
            </a:r>
            <a:r>
              <a:rPr lang="sl-SI" sz="1800" b="1" dirty="0" smtClean="0">
                <a:solidFill>
                  <a:srgbClr val="002060"/>
                </a:solidFill>
                <a:latin typeface="Cambria" pitchFamily="18" charset="0"/>
              </a:rPr>
              <a:t>Označevanje in oštevilčenje</a:t>
            </a:r>
            <a:r>
              <a:rPr lang="sl-SI" sz="1800" dirty="0" smtClean="0">
                <a:solidFill>
                  <a:srgbClr val="002060"/>
                </a:solidFill>
                <a:latin typeface="Cambria" pitchFamily="18" charset="0"/>
              </a:rPr>
              <a:t> odpre okno z dodatnimi nastavitvami</a:t>
            </a:r>
            <a:endParaRPr lang="sl-SI" sz="18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2" name="Prisekana desna puščica 11"/>
          <p:cNvSpPr/>
          <p:nvPr/>
        </p:nvSpPr>
        <p:spPr bwMode="auto">
          <a:xfrm rot="4627411">
            <a:off x="7436628" y="4458118"/>
            <a:ext cx="650943" cy="357190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2976" y="2619374"/>
            <a:ext cx="2895238" cy="2093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Prisekana desna puščica 14"/>
          <p:cNvSpPr/>
          <p:nvPr/>
        </p:nvSpPr>
        <p:spPr bwMode="auto">
          <a:xfrm rot="13496993">
            <a:off x="3369577" y="4889424"/>
            <a:ext cx="781132" cy="297658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Delo s tekstom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600200" y="238107"/>
            <a:ext cx="7315200" cy="476253"/>
          </a:xfrm>
        </p:spPr>
        <p:txBody>
          <a:bodyPr/>
          <a:lstStyle/>
          <a:p>
            <a:r>
              <a:rPr lang="sl-SI" dirty="0" smtClean="0"/>
              <a:t>Oštevilčeni seznam</a:t>
            </a:r>
            <a:endParaRPr lang="sl-SI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892955"/>
            <a:ext cx="2895238" cy="2093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PoljeZBesedilom 4"/>
          <p:cNvSpPr txBox="1"/>
          <p:nvPr/>
        </p:nvSpPr>
        <p:spPr>
          <a:xfrm>
            <a:off x="6000760" y="1428740"/>
            <a:ext cx="2857520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1800" dirty="0" smtClean="0">
                <a:solidFill>
                  <a:srgbClr val="002060"/>
                </a:solidFill>
                <a:latin typeface="Cambria" pitchFamily="18" charset="0"/>
              </a:rPr>
              <a:t>Izbor zadnje uporabljanih vzorcev </a:t>
            </a:r>
            <a:r>
              <a:rPr lang="sl-SI" sz="1800" dirty="0" err="1" smtClean="0">
                <a:solidFill>
                  <a:srgbClr val="002060"/>
                </a:solidFill>
                <a:latin typeface="Cambria" pitchFamily="18" charset="0"/>
              </a:rPr>
              <a:t>oštevilčevalnih</a:t>
            </a:r>
            <a:r>
              <a:rPr lang="sl-SI" sz="1800" dirty="0" smtClean="0">
                <a:solidFill>
                  <a:srgbClr val="002060"/>
                </a:solidFill>
                <a:latin typeface="Cambria" pitchFamily="18" charset="0"/>
              </a:rPr>
              <a:t> seznamov</a:t>
            </a:r>
            <a:endParaRPr lang="sl-SI" sz="18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6" name="Prisekana desna puščica 5"/>
          <p:cNvSpPr/>
          <p:nvPr/>
        </p:nvSpPr>
        <p:spPr bwMode="auto">
          <a:xfrm flipH="1">
            <a:off x="4857752" y="1666867"/>
            <a:ext cx="1071570" cy="297658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1071538" y="3393285"/>
            <a:ext cx="271464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1800" dirty="0" smtClean="0">
                <a:solidFill>
                  <a:srgbClr val="002060"/>
                </a:solidFill>
                <a:latin typeface="Cambria" pitchFamily="18" charset="0"/>
              </a:rPr>
              <a:t>Barva številke</a:t>
            </a:r>
            <a:endParaRPr lang="sl-SI" sz="18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8" name="Prisekana desna puščica 7"/>
          <p:cNvSpPr/>
          <p:nvPr/>
        </p:nvSpPr>
        <p:spPr bwMode="auto">
          <a:xfrm rot="7908711" flipH="1">
            <a:off x="2115497" y="2813253"/>
            <a:ext cx="892975" cy="357190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5500693" y="3452817"/>
            <a:ext cx="285752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1800" dirty="0" smtClean="0">
                <a:solidFill>
                  <a:srgbClr val="002060"/>
                </a:solidFill>
                <a:latin typeface="Cambria" pitchFamily="18" charset="0"/>
              </a:rPr>
              <a:t>Nastavimo začetno vrednost oštevilčenja</a:t>
            </a:r>
            <a:endParaRPr lang="sl-SI" sz="18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0" name="Prisekana desna puščica 9"/>
          <p:cNvSpPr/>
          <p:nvPr/>
        </p:nvSpPr>
        <p:spPr bwMode="auto">
          <a:xfrm rot="3393142" flipH="1">
            <a:off x="4610952" y="2851025"/>
            <a:ext cx="1072112" cy="357190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Delo s tekstom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Označeni in oštevilčeni seznami v več nivojih</a:t>
            </a:r>
          </a:p>
          <a:p>
            <a:pPr lvl="1"/>
            <a:r>
              <a:rPr lang="sl-SI" dirty="0" smtClean="0"/>
              <a:t>Postavke v seznamih lahko razvrstimo in s tem ustvarimo drevesno strukturo</a:t>
            </a:r>
          </a:p>
          <a:p>
            <a:pPr lvl="1"/>
            <a:r>
              <a:rPr lang="sl-SI" dirty="0" smtClean="0"/>
              <a:t>Seznami so lahko tudi mešani</a:t>
            </a:r>
          </a:p>
          <a:p>
            <a:pPr lvl="1"/>
            <a:r>
              <a:rPr lang="sl-SI" dirty="0" smtClean="0"/>
              <a:t>Postavke premikamo med nivoji z uporabo ikon:</a:t>
            </a:r>
            <a:endParaRPr lang="sl-SI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5" y="3274222"/>
            <a:ext cx="2466975" cy="22304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9" y="3274222"/>
            <a:ext cx="2409825" cy="2254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2381247"/>
            <a:ext cx="1031998" cy="4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72264" y="2381247"/>
            <a:ext cx="2324100" cy="26908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Delo s tekstom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Oblikovanje naslovov</a:t>
            </a:r>
          </a:p>
          <a:p>
            <a:pPr lvl="1"/>
            <a:r>
              <a:rPr lang="sl-SI" dirty="0" smtClean="0"/>
              <a:t>Naslov je v ogradi</a:t>
            </a:r>
          </a:p>
          <a:p>
            <a:pPr lvl="1"/>
            <a:r>
              <a:rPr lang="sl-SI" dirty="0" smtClean="0"/>
              <a:t>Oblikovanje ograde</a:t>
            </a:r>
          </a:p>
          <a:p>
            <a:pPr lvl="2"/>
            <a:r>
              <a:rPr lang="sl-SI" dirty="0" smtClean="0"/>
              <a:t>Orodna vrstica: Orodja za risanje</a:t>
            </a:r>
          </a:p>
          <a:p>
            <a:pPr lvl="2"/>
            <a:endParaRPr lang="sl-SI" dirty="0"/>
          </a:p>
          <a:p>
            <a:pPr lvl="2"/>
            <a:endParaRPr lang="sl-SI" dirty="0" smtClean="0"/>
          </a:p>
          <a:p>
            <a:pPr lvl="2"/>
            <a:r>
              <a:rPr lang="sl-SI" dirty="0" smtClean="0"/>
              <a:t>Razdelek Slogi oblik: oblikovanje obrobe in polnila ograde</a:t>
            </a:r>
          </a:p>
          <a:p>
            <a:pPr lvl="2"/>
            <a:r>
              <a:rPr lang="sl-SI" dirty="0" smtClean="0"/>
              <a:t>Razdelek Slogi </a:t>
            </a:r>
            <a:r>
              <a:rPr lang="sl-SI" dirty="0" err="1" smtClean="0"/>
              <a:t>WordArt</a:t>
            </a:r>
            <a:r>
              <a:rPr lang="sl-SI" dirty="0" smtClean="0"/>
              <a:t>:  uporaba in preoblikovanje pred pripravljenih naslovov</a:t>
            </a:r>
          </a:p>
          <a:p>
            <a:pPr lvl="1"/>
            <a:r>
              <a:rPr lang="sl-SI" dirty="0" smtClean="0"/>
              <a:t>Oblikujemo lahko tudi ogrado teksta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1" y="1726399"/>
            <a:ext cx="8000001" cy="56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Delo s tekstom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Dodajanje grafičnih elementov</a:t>
            </a:r>
          </a:p>
          <a:p>
            <a:pPr lvl="1"/>
            <a:r>
              <a:rPr lang="sl-SI" dirty="0" smtClean="0"/>
              <a:t>Tekst lahko opremimo z grafičnimi elementi</a:t>
            </a:r>
          </a:p>
          <a:p>
            <a:pPr lvl="2"/>
            <a:r>
              <a:rPr lang="sl-SI" dirty="0" smtClean="0"/>
              <a:t>Orodna vrstica vstavljanje, razdelek  Ilustracije, Oblike</a:t>
            </a:r>
          </a:p>
          <a:p>
            <a:pPr lvl="2"/>
            <a:r>
              <a:rPr lang="sl-SI" dirty="0" smtClean="0"/>
              <a:t>Narisano obliko preoblikujemo na enak način kot ogrado naslova</a:t>
            </a:r>
          </a:p>
          <a:p>
            <a:pPr lvl="2"/>
            <a:r>
              <a:rPr lang="sl-SI" dirty="0" smtClean="0"/>
              <a:t>Narisani obliki lahko dodamo tekst</a:t>
            </a:r>
            <a:endParaRPr lang="sl-SI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 l="5000" t="11539" r="4999" b="11538"/>
          <a:stretch>
            <a:fillRect/>
          </a:stretch>
        </p:blipFill>
        <p:spPr bwMode="auto">
          <a:xfrm>
            <a:off x="1071538" y="2857500"/>
            <a:ext cx="2571768" cy="1190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/>
          <a:srcRect l="7212" t="14634" r="3845" b="12195"/>
          <a:stretch>
            <a:fillRect/>
          </a:stretch>
        </p:blipFill>
        <p:spPr bwMode="auto">
          <a:xfrm>
            <a:off x="6143636" y="2917032"/>
            <a:ext cx="2643206" cy="1190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86183" y="2797968"/>
            <a:ext cx="2276475" cy="220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9878225">
            <a:off x="707687" y="4477602"/>
            <a:ext cx="3146667" cy="647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9677993">
            <a:off x="6108349" y="4515162"/>
            <a:ext cx="3093334" cy="558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ock-P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Block-P</Template>
  <TotalTime>271</TotalTime>
  <Words>256</Words>
  <Application>Microsoft Office PowerPoint</Application>
  <PresentationFormat>Diaprojekcija na zaslonu (16:10)</PresentationFormat>
  <Paragraphs>53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Block-P</vt:lpstr>
      <vt:lpstr>Multimedija</vt:lpstr>
      <vt:lpstr>Delo s tekstom</vt:lpstr>
      <vt:lpstr>Delo s tekstom</vt:lpstr>
      <vt:lpstr>Delo s tekstom</vt:lpstr>
      <vt:lpstr>Delo s tekstom</vt:lpstr>
      <vt:lpstr>Delo s tekstom</vt:lpstr>
      <vt:lpstr>Delo s tekstom</vt:lpstr>
      <vt:lpstr>Delo s tekstom</vt:lpstr>
      <vt:lpstr>Delo s tekstom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Multimedija</dc:title>
  <dc:creator>Gregor</dc:creator>
  <cp:keywords>exciting online presentation communicate impactful exchange information broadcast collaborate on-screen projector white</cp:keywords>
  <dc:description>Use this template to create presentations with an abstract yet sophisticated look.</dc:description>
  <cp:lastModifiedBy>Gregor</cp:lastModifiedBy>
  <cp:revision>19</cp:revision>
  <dcterms:created xsi:type="dcterms:W3CDTF">2008-10-05T07:45:47Z</dcterms:created>
  <dcterms:modified xsi:type="dcterms:W3CDTF">2012-08-31T19:36:04Z</dcterms:modified>
  <cp:category>Nouveau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">
    <vt:lpwstr>Block</vt:lpwstr>
  </property>
  <property fmtid="{D5CDD505-2E9C-101B-9397-08002B2CF9AE}" pid="3" name="Style">
    <vt:lpwstr>P</vt:lpwstr>
  </property>
  <property fmtid="{D5CDD505-2E9C-101B-9397-08002B2CF9AE}" pid="4" name="Folder">
    <vt:lpwstr>Nouveau</vt:lpwstr>
  </property>
  <property fmtid="{D5CDD505-2E9C-101B-9397-08002B2CF9AE}" pid="5" name="Attribution">
    <vt:lpwstr>Copyright © 2003 KMT Software, Inc.</vt:lpwstr>
  </property>
</Properties>
</file>