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5" r:id="rId10"/>
    <p:sldId id="264" r:id="rId11"/>
    <p:sldId id="266" r:id="rId12"/>
    <p:sldId id="267" r:id="rId13"/>
    <p:sldId id="289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6" r:id="rId25"/>
    <p:sldId id="296" r:id="rId26"/>
    <p:sldId id="297" r:id="rId27"/>
    <p:sldId id="298" r:id="rId28"/>
    <p:sldId id="299" r:id="rId29"/>
    <p:sldId id="287" r:id="rId30"/>
    <p:sldId id="300" r:id="rId31"/>
    <p:sldId id="288" r:id="rId32"/>
    <p:sldId id="291" r:id="rId33"/>
    <p:sldId id="292" r:id="rId34"/>
    <p:sldId id="301" r:id="rId35"/>
    <p:sldId id="302" r:id="rId36"/>
    <p:sldId id="303" r:id="rId37"/>
    <p:sldId id="304" r:id="rId38"/>
    <p:sldId id="306" r:id="rId39"/>
    <p:sldId id="305" r:id="rId40"/>
    <p:sldId id="307" r:id="rId41"/>
    <p:sldId id="294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0FCBE-1FA5-4711-B424-7120C65EDD7D}" type="datetimeFigureOut">
              <a:rPr lang="sl-SI" smtClean="0"/>
              <a:t>19. 11. 2023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98991-9270-413C-A7A3-F479FD74515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0715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98991-9270-413C-A7A3-F479FD745156}" type="slidenum">
              <a:rPr lang="sl-SI" smtClean="0"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0108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98991-9270-413C-A7A3-F479FD745156}" type="slidenum">
              <a:rPr lang="sl-SI" smtClean="0"/>
              <a:t>28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614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D3998C-8863-4DFC-9A04-3116CB14D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5BB678E-A799-474F-BB48-F9E23B3E4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3D6654A-5DCE-4EAD-993A-B4A3FED9C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B326-449C-4A87-98FE-81AF1B468F8E}" type="datetimeFigureOut">
              <a:rPr lang="sl-SI" smtClean="0"/>
              <a:t>19. 11. 2023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A6C4CC6-4FEF-4F19-87D6-167189A57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454ADD0-6FA3-482B-9722-3F7307ED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2818-9D3E-4546-8F0F-14C818D0E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964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D00943-9E13-4166-82B4-10DA2B24D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80BA0B6-A001-4714-B9E4-E22DF8BA4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3688DDE-62FF-4218-A8FF-B9A3B3E8E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B326-449C-4A87-98FE-81AF1B468F8E}" type="datetimeFigureOut">
              <a:rPr lang="sl-SI" smtClean="0"/>
              <a:t>19. 11. 2023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F309520-D5AB-495A-8F8B-61AF9E86A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D42AF7E-EEF3-4070-A1D1-8D0C02218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2818-9D3E-4546-8F0F-14C818D0E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606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7E0D50F-9050-46C3-9ECD-D8C15FD77F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138EED96-9430-4B09-A863-F6BD0A6A8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6BA03BB-9599-483F-A2E9-6B7EEC13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B326-449C-4A87-98FE-81AF1B468F8E}" type="datetimeFigureOut">
              <a:rPr lang="sl-SI" smtClean="0"/>
              <a:t>19. 11. 2023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60EFD5C-79F2-4266-8A59-92F26DFB1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90C67AA-891A-4AAA-A9C3-2812CDBD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2818-9D3E-4546-8F0F-14C818D0E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286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FEED4B-928B-440A-9F32-83A82D32A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AD9EF36-ABF6-4EC6-8664-F814BEDBD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88FFF66-E446-46A8-AF5D-9F5348D0D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B326-449C-4A87-98FE-81AF1B468F8E}" type="datetimeFigureOut">
              <a:rPr lang="sl-SI" smtClean="0"/>
              <a:t>19. 11. 2023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A3EC12E-1364-477D-8DF5-13F0C07CA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4CAA2CC-BD87-4D53-8325-8575BC2A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2818-9D3E-4546-8F0F-14C818D0E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340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6617F8-C7F2-4EB5-A1EA-67BCA10E0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5BD5FE2-DAB5-468A-BF67-172E3CDAE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545D9F8-728B-41EE-9C97-D6C04ACD3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B326-449C-4A87-98FE-81AF1B468F8E}" type="datetimeFigureOut">
              <a:rPr lang="sl-SI" smtClean="0"/>
              <a:t>19. 11. 2023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9E6DD77-8299-4445-946C-07BCBFFCC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B95E64E-6D86-4049-847F-BE64BA014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2818-9D3E-4546-8F0F-14C818D0E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482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E4AA67-0635-475F-9A8E-A3FE09234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6913888-36E5-48F3-B9B7-78FF12505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12AF2EA-D09A-4AFE-A836-5B886D231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38CD559-68FB-4715-93C7-99795F895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B326-449C-4A87-98FE-81AF1B468F8E}" type="datetimeFigureOut">
              <a:rPr lang="sl-SI" smtClean="0"/>
              <a:t>19. 11. 2023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C04EE25-20DE-4E98-AE86-334D0F59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1FF82E6-FD52-46FA-A38A-6EB92A6B5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2818-9D3E-4546-8F0F-14C818D0E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510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231FFB-6AF0-4D38-84CD-8E3F25E4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8965C41-16BF-4529-B3DB-709DD8B1A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4814171-786C-48D5-A55E-63227925F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0A23F58C-E64F-4301-BC7D-441706284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E436D24B-F94B-415E-8837-7A62651EE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25B53795-CA86-4E20-B14A-FDB6F2DDC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B326-449C-4A87-98FE-81AF1B468F8E}" type="datetimeFigureOut">
              <a:rPr lang="sl-SI" smtClean="0"/>
              <a:t>19. 11. 2023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7310C2BA-DB3A-4A76-9E82-6F793409A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F9336211-7420-4C1B-8E52-50159C3D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2818-9D3E-4546-8F0F-14C818D0E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254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EFF487-CA97-4118-8E26-54E5CBC72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83B15F11-3916-46A4-9714-A5AC2A6F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B326-449C-4A87-98FE-81AF1B468F8E}" type="datetimeFigureOut">
              <a:rPr lang="sl-SI" smtClean="0"/>
              <a:t>19. 11. 2023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1DA00EA0-AC68-4613-8912-F29FF461A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D347972B-200B-486A-A759-1D1EABBCF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2818-9D3E-4546-8F0F-14C818D0E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793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D839E4B6-E9A6-4F3D-AE9F-FD7F34CF0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B326-449C-4A87-98FE-81AF1B468F8E}" type="datetimeFigureOut">
              <a:rPr lang="sl-SI" smtClean="0"/>
              <a:t>19. 11. 2023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1EBED41-7B10-47EF-AF73-4FDA78B6B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6E1063E3-B503-43CB-B048-F1AC09291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2818-9D3E-4546-8F0F-14C818D0E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167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5190A3-7FB9-43A2-A185-83CB4D046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4C8B9FC-8597-4A31-BF6F-D591CBD05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2FD5AF9-9B95-4343-A45F-688574122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0E84996-A245-4AD7-8922-B30D0D65E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B326-449C-4A87-98FE-81AF1B468F8E}" type="datetimeFigureOut">
              <a:rPr lang="sl-SI" smtClean="0"/>
              <a:t>19. 11. 2023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A3FB219-852F-4687-A1AD-BB9A5913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8B2C6D3-3CE8-4D50-BAA2-3F7EAE0FD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2818-9D3E-4546-8F0F-14C818D0E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375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12ED0F-8D85-427C-BCC3-5D0BF745A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649FA66-7B27-4AF1-9D83-FDDD9EA72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2C45C10-5A84-4725-B6A7-79592B3BA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DFBFDDE-8F7B-436B-806C-E1B224D03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B326-449C-4A87-98FE-81AF1B468F8E}" type="datetimeFigureOut">
              <a:rPr lang="sl-SI" smtClean="0"/>
              <a:t>19. 11. 2023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AE43364-5669-4D98-9142-05189C717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2B3DFB7-F629-430C-9239-720DDAEC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72818-9D3E-4546-8F0F-14C818D0E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745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11EB8B6D-B7A5-4218-BA5D-0ACDBD91E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5B53C18-4757-4433-802D-91F343537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46DB94C-B269-4138-8FF9-2369150A9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3B326-449C-4A87-98FE-81AF1B468F8E}" type="datetimeFigureOut">
              <a:rPr lang="sl-SI" smtClean="0"/>
              <a:t>19. 11. 2023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7602C3E-FBEB-49C2-BD9A-86265C8A8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62DBEEE-488B-48F5-B1F2-F8B7E2915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72818-9D3E-4546-8F0F-14C818D0E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187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18449B-A71B-4F32-8AD0-993AF4E34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3329"/>
            <a:ext cx="9144000" cy="1691341"/>
          </a:xfrm>
        </p:spPr>
        <p:txBody>
          <a:bodyPr>
            <a:normAutofit fontScale="90000"/>
          </a:bodyPr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KEMIJSKA ZGRADBA ORGANIZMOV</a:t>
            </a:r>
          </a:p>
        </p:txBody>
      </p:sp>
    </p:spTree>
    <p:extLst>
      <p:ext uri="{BB962C8B-B14F-4D97-AF65-F5344CB8AC3E}">
        <p14:creationId xmlns:p14="http://schemas.microsoft.com/office/powerpoint/2010/main" val="2448416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8B7B701-A250-4DCB-BF2D-8A58026F56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260713"/>
              </p:ext>
            </p:extLst>
          </p:nvPr>
        </p:nvGraphicFramePr>
        <p:xfrm>
          <a:off x="1881187" y="584200"/>
          <a:ext cx="842962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7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sl-SI" sz="2400" dirty="0"/>
                        <a:t>MONOMERI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sl-SI" sz="24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sl-SI" sz="2400" dirty="0"/>
                        <a:t>POLIMERI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sl-SI" sz="2400" dirty="0"/>
                        <a:t>MONOSAHARIDI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sl-SI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sl-SI" sz="2400" dirty="0"/>
                        <a:t>POLISAHARID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sl-SI" sz="2400" dirty="0"/>
                        <a:t>AMINOKISLINE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sl-SI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sl-SI" sz="2400" dirty="0"/>
                        <a:t>POLIPEPTID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sl-SI" sz="2400" dirty="0"/>
                        <a:t>NUKLEOTIDI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sl-SI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sl-SI" sz="2400" dirty="0"/>
                        <a:t>POLINUKLEOTID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sl-SI" sz="2400" dirty="0"/>
                        <a:t>MAŠČOBNE KISLINE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sl-SI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sl-SI" sz="2400" dirty="0"/>
                        <a:t>LIPID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PoljeZBesedilom 1">
            <a:extLst>
              <a:ext uri="{FF2B5EF4-FFF2-40B4-BE49-F238E27FC236}">
                <a16:creationId xmlns:a16="http://schemas.microsoft.com/office/drawing/2014/main" id="{C769E440-BC99-4D13-89CB-FDBDBAA4149F}"/>
              </a:ext>
            </a:extLst>
          </p:cNvPr>
          <p:cNvSpPr txBox="1"/>
          <p:nvPr/>
        </p:nvSpPr>
        <p:spPr>
          <a:xfrm>
            <a:off x="575733" y="3505200"/>
            <a:ext cx="1064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kondenzacijska polimerizacija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hidroliza </a:t>
            </a:r>
          </a:p>
        </p:txBody>
      </p:sp>
      <p:pic>
        <p:nvPicPr>
          <p:cNvPr id="2050" name="Picture 2" descr="STAY HOME. STAY HEALTHY.">
            <a:extLst>
              <a:ext uri="{FF2B5EF4-FFF2-40B4-BE49-F238E27FC236}">
                <a16:creationId xmlns:a16="http://schemas.microsoft.com/office/drawing/2014/main" id="{C0F4E34C-57C9-4F79-90E5-B5E3C9462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970" y="5149850"/>
            <a:ext cx="40481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779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4FCA71-D108-4734-A432-A0BA17B4C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VITAMINI</a:t>
            </a:r>
          </a:p>
        </p:txBody>
      </p:sp>
    </p:spTree>
    <p:extLst>
      <p:ext uri="{BB962C8B-B14F-4D97-AF65-F5344CB8AC3E}">
        <p14:creationId xmlns:p14="http://schemas.microsoft.com/office/powerpoint/2010/main" val="276096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A5B28C-DE26-4C89-8DF8-47FF78E7B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OGLJIKOVI HIDRATI</a:t>
            </a:r>
          </a:p>
        </p:txBody>
      </p:sp>
    </p:spTree>
    <p:extLst>
      <p:ext uri="{BB962C8B-B14F-4D97-AF65-F5344CB8AC3E}">
        <p14:creationId xmlns:p14="http://schemas.microsoft.com/office/powerpoint/2010/main" val="2381968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, ki vsebuje besede diagram, skica, pisava, bela&#10;&#10;Opis je samodejno ustvarjen">
            <a:extLst>
              <a:ext uri="{FF2B5EF4-FFF2-40B4-BE49-F238E27FC236}">
                <a16:creationId xmlns:a16="http://schemas.microsoft.com/office/drawing/2014/main" id="{1DFA3277-57CF-49F3-8CCD-C3445E0D0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94983"/>
            <a:ext cx="4824998" cy="114593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B4B8-5E01-4B44-BC25-876D56C12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0"/>
            <a:ext cx="0" cy="32004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Glikogen @ Kemijski rječnik &amp; glosar">
            <a:extLst>
              <a:ext uri="{FF2B5EF4-FFF2-40B4-BE49-F238E27FC236}">
                <a16:creationId xmlns:a16="http://schemas.microsoft.com/office/drawing/2014/main" id="{AB1AFE23-A097-41AB-823F-097CBF5CE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3536" y="639963"/>
            <a:ext cx="4824995" cy="223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83D1A4-93E5-4A4D-B103-8223A220E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21742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E8ABF4-C289-489E-BEFB-3077F9D9C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52330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89CFA0-35DD-4943-B365-488C66B9B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3609790" y="3197412"/>
            <a:ext cx="4956048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88AD040-1A2B-4FB4-A345-7B9F3E5E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994133"/>
            <a:ext cx="3602736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23B704A-724B-41D6-8F33-76939E727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534400" y="3994133"/>
            <a:ext cx="3657600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lika, ki vsebuje besede diagram, vrstica, tehnična risba, načrt&#10;&#10;Opis je samodejno ustvarjen">
            <a:extLst>
              <a:ext uri="{FF2B5EF4-FFF2-40B4-BE49-F238E27FC236}">
                <a16:creationId xmlns:a16="http://schemas.microsoft.com/office/drawing/2014/main" id="{B2F8E5ED-BD12-4BEE-834C-42AF583CF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712" y="4315866"/>
            <a:ext cx="2531717" cy="194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Spektroskopska karakterizacija dipeptida pirena i cijanina i njihove  interakcije s dvolančanim polinukleotidima">
            <a:extLst>
              <a:ext uri="{FF2B5EF4-FFF2-40B4-BE49-F238E27FC236}">
                <a16:creationId xmlns:a16="http://schemas.microsoft.com/office/drawing/2014/main" id="{D65374D9-CA8F-42F9-A191-715D6AE6D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0330" y="3837183"/>
            <a:ext cx="4173070" cy="209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OGLJIKOVI HIDRATI">
            <a:extLst>
              <a:ext uri="{FF2B5EF4-FFF2-40B4-BE49-F238E27FC236}">
                <a16:creationId xmlns:a16="http://schemas.microsoft.com/office/drawing/2014/main" id="{916A148A-A7CE-4816-9297-EBE25A232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4064" y="4560069"/>
            <a:ext cx="2674468" cy="141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856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A182D396-EC2D-4435-A2E7-2BE57CF6A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85B6A842-7411-4FE2-A63A-C06431663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14000"/>
          </a:xfrm>
          <a:custGeom>
            <a:avLst/>
            <a:gdLst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563475 w 12192000"/>
              <a:gd name="connsiteY15" fmla="*/ 2792135 h 3414000"/>
              <a:gd name="connsiteX16" fmla="*/ 10136739 w 12192000"/>
              <a:gd name="connsiteY16" fmla="*/ 2801901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136739 w 12192000"/>
              <a:gd name="connsiteY16" fmla="*/ 2801901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393914 w 12192000"/>
              <a:gd name="connsiteY16" fmla="*/ 2801901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393914 w 12192000"/>
              <a:gd name="connsiteY16" fmla="*/ 2801901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393914 w 12192000"/>
              <a:gd name="connsiteY16" fmla="*/ 2801901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15460 w 12192000"/>
              <a:gd name="connsiteY5" fmla="*/ 3343718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096804 w 12192000"/>
              <a:gd name="connsiteY4" fmla="*/ 3337419 h 3414000"/>
              <a:gd name="connsiteX5" fmla="*/ 12015460 w 12192000"/>
              <a:gd name="connsiteY5" fmla="*/ 3343718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60312 w 12192000"/>
              <a:gd name="connsiteY22" fmla="*/ 32121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305050 w 12192000"/>
              <a:gd name="connsiteY21" fmla="*/ 3162300 h 3414000"/>
              <a:gd name="connsiteX22" fmla="*/ 2046142 w 12192000"/>
              <a:gd name="connsiteY22" fmla="*/ 3203263 h 3414000"/>
              <a:gd name="connsiteX23" fmla="*/ 1560312 w 12192000"/>
              <a:gd name="connsiteY23" fmla="*/ 3212173 h 3414000"/>
              <a:gd name="connsiteX24" fmla="*/ 1304604 w 12192000"/>
              <a:gd name="connsiteY24" fmla="*/ 3185587 h 3414000"/>
              <a:gd name="connsiteX25" fmla="*/ 1160924 w 12192000"/>
              <a:gd name="connsiteY25" fmla="*/ 3219675 h 3414000"/>
              <a:gd name="connsiteX26" fmla="*/ 909691 w 12192000"/>
              <a:gd name="connsiteY26" fmla="*/ 3216917 h 3414000"/>
              <a:gd name="connsiteX27" fmla="*/ 764022 w 12192000"/>
              <a:gd name="connsiteY27" fmla="*/ 3235844 h 3414000"/>
              <a:gd name="connsiteX28" fmla="*/ 701916 w 12192000"/>
              <a:gd name="connsiteY28" fmla="*/ 3250221 h 3414000"/>
              <a:gd name="connsiteX29" fmla="*/ 408703 w 12192000"/>
              <a:gd name="connsiteY29" fmla="*/ 3323459 h 3414000"/>
              <a:gd name="connsiteX30" fmla="*/ 369867 w 12192000"/>
              <a:gd name="connsiteY30" fmla="*/ 3339093 h 3414000"/>
              <a:gd name="connsiteX31" fmla="*/ 318912 w 12192000"/>
              <a:gd name="connsiteY31" fmla="*/ 3367911 h 3414000"/>
              <a:gd name="connsiteX32" fmla="*/ 119549 w 12192000"/>
              <a:gd name="connsiteY32" fmla="*/ 3404650 h 3414000"/>
              <a:gd name="connsiteX33" fmla="*/ 0 w 12192000"/>
              <a:gd name="connsiteY33" fmla="*/ 3414000 h 3414000"/>
              <a:gd name="connsiteX34" fmla="*/ 0 w 12192000"/>
              <a:gd name="connsiteY34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560312 w 12192000"/>
              <a:gd name="connsiteY23" fmla="*/ 3212173 h 3414000"/>
              <a:gd name="connsiteX24" fmla="*/ 1304604 w 12192000"/>
              <a:gd name="connsiteY24" fmla="*/ 3185587 h 3414000"/>
              <a:gd name="connsiteX25" fmla="*/ 1160924 w 12192000"/>
              <a:gd name="connsiteY25" fmla="*/ 3219675 h 3414000"/>
              <a:gd name="connsiteX26" fmla="*/ 909691 w 12192000"/>
              <a:gd name="connsiteY26" fmla="*/ 3216917 h 3414000"/>
              <a:gd name="connsiteX27" fmla="*/ 764022 w 12192000"/>
              <a:gd name="connsiteY27" fmla="*/ 3235844 h 3414000"/>
              <a:gd name="connsiteX28" fmla="*/ 701916 w 12192000"/>
              <a:gd name="connsiteY28" fmla="*/ 3250221 h 3414000"/>
              <a:gd name="connsiteX29" fmla="*/ 408703 w 12192000"/>
              <a:gd name="connsiteY29" fmla="*/ 3323459 h 3414000"/>
              <a:gd name="connsiteX30" fmla="*/ 369867 w 12192000"/>
              <a:gd name="connsiteY30" fmla="*/ 3339093 h 3414000"/>
              <a:gd name="connsiteX31" fmla="*/ 318912 w 12192000"/>
              <a:gd name="connsiteY31" fmla="*/ 3367911 h 3414000"/>
              <a:gd name="connsiteX32" fmla="*/ 119549 w 12192000"/>
              <a:gd name="connsiteY32" fmla="*/ 3404650 h 3414000"/>
              <a:gd name="connsiteX33" fmla="*/ 0 w 12192000"/>
              <a:gd name="connsiteY33" fmla="*/ 3414000 h 3414000"/>
              <a:gd name="connsiteX34" fmla="*/ 0 w 12192000"/>
              <a:gd name="connsiteY34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73250 w 12192000"/>
              <a:gd name="connsiteY23" fmla="*/ 31623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724642 w 12192000"/>
              <a:gd name="connsiteY17" fmla="*/ 28379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724642 w 12192000"/>
              <a:gd name="connsiteY17" fmla="*/ 28379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343114 w 12192000"/>
              <a:gd name="connsiteY16" fmla="*/ 2798726 h 3414000"/>
              <a:gd name="connsiteX17" fmla="*/ 9724642 w 12192000"/>
              <a:gd name="connsiteY17" fmla="*/ 28379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44450 w 12192000"/>
              <a:gd name="connsiteY15" fmla="*/ 2833410 h 3414000"/>
              <a:gd name="connsiteX16" fmla="*/ 10343114 w 12192000"/>
              <a:gd name="connsiteY16" fmla="*/ 2798726 h 3414000"/>
              <a:gd name="connsiteX17" fmla="*/ 9724642 w 12192000"/>
              <a:gd name="connsiteY17" fmla="*/ 28379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44450 w 12192000"/>
              <a:gd name="connsiteY15" fmla="*/ 2833410 h 3414000"/>
              <a:gd name="connsiteX16" fmla="*/ 10343114 w 12192000"/>
              <a:gd name="connsiteY16" fmla="*/ 2798726 h 3414000"/>
              <a:gd name="connsiteX17" fmla="*/ 9724642 w 12192000"/>
              <a:gd name="connsiteY17" fmla="*/ 2837965 h 3414000"/>
              <a:gd name="connsiteX18" fmla="*/ 8039917 w 12192000"/>
              <a:gd name="connsiteY18" fmla="*/ 28340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44450 w 12192000"/>
              <a:gd name="connsiteY15" fmla="*/ 2833410 h 3414000"/>
              <a:gd name="connsiteX16" fmla="*/ 10343114 w 12192000"/>
              <a:gd name="connsiteY16" fmla="*/ 2798726 h 3414000"/>
              <a:gd name="connsiteX17" fmla="*/ 9724642 w 12192000"/>
              <a:gd name="connsiteY17" fmla="*/ 2837965 h 3414000"/>
              <a:gd name="connsiteX18" fmla="*/ 8039917 w 12192000"/>
              <a:gd name="connsiteY18" fmla="*/ 28340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1059177 w 12192000"/>
              <a:gd name="connsiteY14" fmla="*/ 2907018 h 3414000"/>
              <a:gd name="connsiteX15" fmla="*/ 10939288 w 12192000"/>
              <a:gd name="connsiteY15" fmla="*/ 2855023 h 3414000"/>
              <a:gd name="connsiteX16" fmla="*/ 10744450 w 12192000"/>
              <a:gd name="connsiteY16" fmla="*/ 2833410 h 3414000"/>
              <a:gd name="connsiteX17" fmla="*/ 10343114 w 12192000"/>
              <a:gd name="connsiteY17" fmla="*/ 2798726 h 3414000"/>
              <a:gd name="connsiteX18" fmla="*/ 9724642 w 12192000"/>
              <a:gd name="connsiteY18" fmla="*/ 2837965 h 3414000"/>
              <a:gd name="connsiteX19" fmla="*/ 8039917 w 12192000"/>
              <a:gd name="connsiteY19" fmla="*/ 2834055 h 3414000"/>
              <a:gd name="connsiteX20" fmla="*/ 6923165 w 12192000"/>
              <a:gd name="connsiteY20" fmla="*/ 2920979 h 3414000"/>
              <a:gd name="connsiteX21" fmla="*/ 3308916 w 12192000"/>
              <a:gd name="connsiteY21" fmla="*/ 3049911 h 3414000"/>
              <a:gd name="connsiteX22" fmla="*/ 2279650 w 12192000"/>
              <a:gd name="connsiteY22" fmla="*/ 3187700 h 3414000"/>
              <a:gd name="connsiteX23" fmla="*/ 2046142 w 12192000"/>
              <a:gd name="connsiteY23" fmla="*/ 3203263 h 3414000"/>
              <a:gd name="connsiteX24" fmla="*/ 1835150 w 12192000"/>
              <a:gd name="connsiteY24" fmla="*/ 3200400 h 3414000"/>
              <a:gd name="connsiteX25" fmla="*/ 1560312 w 12192000"/>
              <a:gd name="connsiteY25" fmla="*/ 3212173 h 3414000"/>
              <a:gd name="connsiteX26" fmla="*/ 1304604 w 12192000"/>
              <a:gd name="connsiteY26" fmla="*/ 3185587 h 3414000"/>
              <a:gd name="connsiteX27" fmla="*/ 1160924 w 12192000"/>
              <a:gd name="connsiteY27" fmla="*/ 3219675 h 3414000"/>
              <a:gd name="connsiteX28" fmla="*/ 909691 w 12192000"/>
              <a:gd name="connsiteY28" fmla="*/ 3216917 h 3414000"/>
              <a:gd name="connsiteX29" fmla="*/ 764022 w 12192000"/>
              <a:gd name="connsiteY29" fmla="*/ 3235844 h 3414000"/>
              <a:gd name="connsiteX30" fmla="*/ 701916 w 12192000"/>
              <a:gd name="connsiteY30" fmla="*/ 3250221 h 3414000"/>
              <a:gd name="connsiteX31" fmla="*/ 408703 w 12192000"/>
              <a:gd name="connsiteY31" fmla="*/ 3323459 h 3414000"/>
              <a:gd name="connsiteX32" fmla="*/ 369867 w 12192000"/>
              <a:gd name="connsiteY32" fmla="*/ 3339093 h 3414000"/>
              <a:gd name="connsiteX33" fmla="*/ 318912 w 12192000"/>
              <a:gd name="connsiteY33" fmla="*/ 3367911 h 3414000"/>
              <a:gd name="connsiteX34" fmla="*/ 119549 w 12192000"/>
              <a:gd name="connsiteY34" fmla="*/ 3404650 h 3414000"/>
              <a:gd name="connsiteX35" fmla="*/ 0 w 12192000"/>
              <a:gd name="connsiteY35" fmla="*/ 3414000 h 3414000"/>
              <a:gd name="connsiteX36" fmla="*/ 0 w 12192000"/>
              <a:gd name="connsiteY36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1053220 w 12192000"/>
              <a:gd name="connsiteY14" fmla="*/ 2918932 h 3414000"/>
              <a:gd name="connsiteX15" fmla="*/ 10939288 w 12192000"/>
              <a:gd name="connsiteY15" fmla="*/ 2855023 h 3414000"/>
              <a:gd name="connsiteX16" fmla="*/ 10744450 w 12192000"/>
              <a:gd name="connsiteY16" fmla="*/ 2833410 h 3414000"/>
              <a:gd name="connsiteX17" fmla="*/ 10343114 w 12192000"/>
              <a:gd name="connsiteY17" fmla="*/ 2798726 h 3414000"/>
              <a:gd name="connsiteX18" fmla="*/ 9724642 w 12192000"/>
              <a:gd name="connsiteY18" fmla="*/ 2837965 h 3414000"/>
              <a:gd name="connsiteX19" fmla="*/ 8039917 w 12192000"/>
              <a:gd name="connsiteY19" fmla="*/ 2834055 h 3414000"/>
              <a:gd name="connsiteX20" fmla="*/ 6923165 w 12192000"/>
              <a:gd name="connsiteY20" fmla="*/ 2920979 h 3414000"/>
              <a:gd name="connsiteX21" fmla="*/ 3308916 w 12192000"/>
              <a:gd name="connsiteY21" fmla="*/ 3049911 h 3414000"/>
              <a:gd name="connsiteX22" fmla="*/ 2279650 w 12192000"/>
              <a:gd name="connsiteY22" fmla="*/ 3187700 h 3414000"/>
              <a:gd name="connsiteX23" fmla="*/ 2046142 w 12192000"/>
              <a:gd name="connsiteY23" fmla="*/ 3203263 h 3414000"/>
              <a:gd name="connsiteX24" fmla="*/ 1835150 w 12192000"/>
              <a:gd name="connsiteY24" fmla="*/ 3200400 h 3414000"/>
              <a:gd name="connsiteX25" fmla="*/ 1560312 w 12192000"/>
              <a:gd name="connsiteY25" fmla="*/ 3212173 h 3414000"/>
              <a:gd name="connsiteX26" fmla="*/ 1304604 w 12192000"/>
              <a:gd name="connsiteY26" fmla="*/ 3185587 h 3414000"/>
              <a:gd name="connsiteX27" fmla="*/ 1160924 w 12192000"/>
              <a:gd name="connsiteY27" fmla="*/ 3219675 h 3414000"/>
              <a:gd name="connsiteX28" fmla="*/ 909691 w 12192000"/>
              <a:gd name="connsiteY28" fmla="*/ 3216917 h 3414000"/>
              <a:gd name="connsiteX29" fmla="*/ 764022 w 12192000"/>
              <a:gd name="connsiteY29" fmla="*/ 3235844 h 3414000"/>
              <a:gd name="connsiteX30" fmla="*/ 701916 w 12192000"/>
              <a:gd name="connsiteY30" fmla="*/ 3250221 h 3414000"/>
              <a:gd name="connsiteX31" fmla="*/ 408703 w 12192000"/>
              <a:gd name="connsiteY31" fmla="*/ 3323459 h 3414000"/>
              <a:gd name="connsiteX32" fmla="*/ 369867 w 12192000"/>
              <a:gd name="connsiteY32" fmla="*/ 3339093 h 3414000"/>
              <a:gd name="connsiteX33" fmla="*/ 318912 w 12192000"/>
              <a:gd name="connsiteY33" fmla="*/ 3367911 h 3414000"/>
              <a:gd name="connsiteX34" fmla="*/ 119549 w 12192000"/>
              <a:gd name="connsiteY34" fmla="*/ 3404650 h 3414000"/>
              <a:gd name="connsiteX35" fmla="*/ 0 w 12192000"/>
              <a:gd name="connsiteY35" fmla="*/ 3414000 h 3414000"/>
              <a:gd name="connsiteX36" fmla="*/ 0 w 12192000"/>
              <a:gd name="connsiteY36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1053220 w 12192000"/>
              <a:gd name="connsiteY14" fmla="*/ 2918932 h 3414000"/>
              <a:gd name="connsiteX15" fmla="*/ 10939288 w 12192000"/>
              <a:gd name="connsiteY15" fmla="*/ 2855023 h 3414000"/>
              <a:gd name="connsiteX16" fmla="*/ 10744450 w 12192000"/>
              <a:gd name="connsiteY16" fmla="*/ 2833410 h 3414000"/>
              <a:gd name="connsiteX17" fmla="*/ 10343114 w 12192000"/>
              <a:gd name="connsiteY17" fmla="*/ 2798726 h 3414000"/>
              <a:gd name="connsiteX18" fmla="*/ 9724642 w 12192000"/>
              <a:gd name="connsiteY18" fmla="*/ 2837965 h 3414000"/>
              <a:gd name="connsiteX19" fmla="*/ 8039917 w 12192000"/>
              <a:gd name="connsiteY19" fmla="*/ 2834055 h 3414000"/>
              <a:gd name="connsiteX20" fmla="*/ 6923165 w 12192000"/>
              <a:gd name="connsiteY20" fmla="*/ 2920979 h 3414000"/>
              <a:gd name="connsiteX21" fmla="*/ 3308916 w 12192000"/>
              <a:gd name="connsiteY21" fmla="*/ 3049911 h 3414000"/>
              <a:gd name="connsiteX22" fmla="*/ 2279650 w 12192000"/>
              <a:gd name="connsiteY22" fmla="*/ 3187700 h 3414000"/>
              <a:gd name="connsiteX23" fmla="*/ 2046142 w 12192000"/>
              <a:gd name="connsiteY23" fmla="*/ 3203263 h 3414000"/>
              <a:gd name="connsiteX24" fmla="*/ 1835150 w 12192000"/>
              <a:gd name="connsiteY24" fmla="*/ 3200400 h 3414000"/>
              <a:gd name="connsiteX25" fmla="*/ 1560312 w 12192000"/>
              <a:gd name="connsiteY25" fmla="*/ 3212173 h 3414000"/>
              <a:gd name="connsiteX26" fmla="*/ 1304604 w 12192000"/>
              <a:gd name="connsiteY26" fmla="*/ 3185587 h 3414000"/>
              <a:gd name="connsiteX27" fmla="*/ 1160924 w 12192000"/>
              <a:gd name="connsiteY27" fmla="*/ 3219675 h 3414000"/>
              <a:gd name="connsiteX28" fmla="*/ 909691 w 12192000"/>
              <a:gd name="connsiteY28" fmla="*/ 3216917 h 3414000"/>
              <a:gd name="connsiteX29" fmla="*/ 764022 w 12192000"/>
              <a:gd name="connsiteY29" fmla="*/ 3235844 h 3414000"/>
              <a:gd name="connsiteX30" fmla="*/ 701916 w 12192000"/>
              <a:gd name="connsiteY30" fmla="*/ 3250221 h 3414000"/>
              <a:gd name="connsiteX31" fmla="*/ 408703 w 12192000"/>
              <a:gd name="connsiteY31" fmla="*/ 3323459 h 3414000"/>
              <a:gd name="connsiteX32" fmla="*/ 369867 w 12192000"/>
              <a:gd name="connsiteY32" fmla="*/ 3339093 h 3414000"/>
              <a:gd name="connsiteX33" fmla="*/ 318912 w 12192000"/>
              <a:gd name="connsiteY33" fmla="*/ 3367911 h 3414000"/>
              <a:gd name="connsiteX34" fmla="*/ 119549 w 12192000"/>
              <a:gd name="connsiteY34" fmla="*/ 3404650 h 3414000"/>
              <a:gd name="connsiteX35" fmla="*/ 0 w 12192000"/>
              <a:gd name="connsiteY35" fmla="*/ 3414000 h 3414000"/>
              <a:gd name="connsiteX36" fmla="*/ 0 w 12192000"/>
              <a:gd name="connsiteY36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85543 w 12192000"/>
              <a:gd name="connsiteY13" fmla="*/ 3085728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9724642 w 12192000"/>
              <a:gd name="connsiteY19" fmla="*/ 2837965 h 3414000"/>
              <a:gd name="connsiteX20" fmla="*/ 8039917 w 12192000"/>
              <a:gd name="connsiteY20" fmla="*/ 2834055 h 3414000"/>
              <a:gd name="connsiteX21" fmla="*/ 6923165 w 12192000"/>
              <a:gd name="connsiteY21" fmla="*/ 2920979 h 3414000"/>
              <a:gd name="connsiteX22" fmla="*/ 3308916 w 12192000"/>
              <a:gd name="connsiteY22" fmla="*/ 3049911 h 3414000"/>
              <a:gd name="connsiteX23" fmla="*/ 2279650 w 12192000"/>
              <a:gd name="connsiteY23" fmla="*/ 3187700 h 3414000"/>
              <a:gd name="connsiteX24" fmla="*/ 2046142 w 12192000"/>
              <a:gd name="connsiteY24" fmla="*/ 3203263 h 3414000"/>
              <a:gd name="connsiteX25" fmla="*/ 1835150 w 12192000"/>
              <a:gd name="connsiteY25" fmla="*/ 3200400 h 3414000"/>
              <a:gd name="connsiteX26" fmla="*/ 1560312 w 12192000"/>
              <a:gd name="connsiteY26" fmla="*/ 3212173 h 3414000"/>
              <a:gd name="connsiteX27" fmla="*/ 1304604 w 12192000"/>
              <a:gd name="connsiteY27" fmla="*/ 3185587 h 3414000"/>
              <a:gd name="connsiteX28" fmla="*/ 1160924 w 12192000"/>
              <a:gd name="connsiteY28" fmla="*/ 3219675 h 3414000"/>
              <a:gd name="connsiteX29" fmla="*/ 909691 w 12192000"/>
              <a:gd name="connsiteY29" fmla="*/ 3216917 h 3414000"/>
              <a:gd name="connsiteX30" fmla="*/ 764022 w 12192000"/>
              <a:gd name="connsiteY30" fmla="*/ 3235844 h 3414000"/>
              <a:gd name="connsiteX31" fmla="*/ 701916 w 12192000"/>
              <a:gd name="connsiteY31" fmla="*/ 3250221 h 3414000"/>
              <a:gd name="connsiteX32" fmla="*/ 408703 w 12192000"/>
              <a:gd name="connsiteY32" fmla="*/ 3323459 h 3414000"/>
              <a:gd name="connsiteX33" fmla="*/ 369867 w 12192000"/>
              <a:gd name="connsiteY33" fmla="*/ 3339093 h 3414000"/>
              <a:gd name="connsiteX34" fmla="*/ 318912 w 12192000"/>
              <a:gd name="connsiteY34" fmla="*/ 3367911 h 3414000"/>
              <a:gd name="connsiteX35" fmla="*/ 119549 w 12192000"/>
              <a:gd name="connsiteY35" fmla="*/ 3404650 h 3414000"/>
              <a:gd name="connsiteX36" fmla="*/ 0 w 12192000"/>
              <a:gd name="connsiteY36" fmla="*/ 3414000 h 3414000"/>
              <a:gd name="connsiteX37" fmla="*/ 0 w 12192000"/>
              <a:gd name="connsiteY37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9724642 w 12192000"/>
              <a:gd name="connsiteY19" fmla="*/ 2837965 h 3414000"/>
              <a:gd name="connsiteX20" fmla="*/ 8039917 w 12192000"/>
              <a:gd name="connsiteY20" fmla="*/ 2834055 h 3414000"/>
              <a:gd name="connsiteX21" fmla="*/ 6923165 w 12192000"/>
              <a:gd name="connsiteY21" fmla="*/ 2920979 h 3414000"/>
              <a:gd name="connsiteX22" fmla="*/ 3308916 w 12192000"/>
              <a:gd name="connsiteY22" fmla="*/ 3049911 h 3414000"/>
              <a:gd name="connsiteX23" fmla="*/ 2279650 w 12192000"/>
              <a:gd name="connsiteY23" fmla="*/ 3187700 h 3414000"/>
              <a:gd name="connsiteX24" fmla="*/ 2046142 w 12192000"/>
              <a:gd name="connsiteY24" fmla="*/ 3203263 h 3414000"/>
              <a:gd name="connsiteX25" fmla="*/ 1835150 w 12192000"/>
              <a:gd name="connsiteY25" fmla="*/ 3200400 h 3414000"/>
              <a:gd name="connsiteX26" fmla="*/ 1560312 w 12192000"/>
              <a:gd name="connsiteY26" fmla="*/ 3212173 h 3414000"/>
              <a:gd name="connsiteX27" fmla="*/ 1304604 w 12192000"/>
              <a:gd name="connsiteY27" fmla="*/ 3185587 h 3414000"/>
              <a:gd name="connsiteX28" fmla="*/ 1160924 w 12192000"/>
              <a:gd name="connsiteY28" fmla="*/ 3219675 h 3414000"/>
              <a:gd name="connsiteX29" fmla="*/ 909691 w 12192000"/>
              <a:gd name="connsiteY29" fmla="*/ 3216917 h 3414000"/>
              <a:gd name="connsiteX30" fmla="*/ 764022 w 12192000"/>
              <a:gd name="connsiteY30" fmla="*/ 3235844 h 3414000"/>
              <a:gd name="connsiteX31" fmla="*/ 701916 w 12192000"/>
              <a:gd name="connsiteY31" fmla="*/ 3250221 h 3414000"/>
              <a:gd name="connsiteX32" fmla="*/ 408703 w 12192000"/>
              <a:gd name="connsiteY32" fmla="*/ 3323459 h 3414000"/>
              <a:gd name="connsiteX33" fmla="*/ 369867 w 12192000"/>
              <a:gd name="connsiteY33" fmla="*/ 3339093 h 3414000"/>
              <a:gd name="connsiteX34" fmla="*/ 318912 w 12192000"/>
              <a:gd name="connsiteY34" fmla="*/ 3367911 h 3414000"/>
              <a:gd name="connsiteX35" fmla="*/ 119549 w 12192000"/>
              <a:gd name="connsiteY35" fmla="*/ 3404650 h 3414000"/>
              <a:gd name="connsiteX36" fmla="*/ 0 w 12192000"/>
              <a:gd name="connsiteY36" fmla="*/ 3414000 h 3414000"/>
              <a:gd name="connsiteX37" fmla="*/ 0 w 12192000"/>
              <a:gd name="connsiteY37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112013 w 12192000"/>
              <a:gd name="connsiteY19" fmla="*/ 2847448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094142 w 12192000"/>
              <a:gd name="connsiteY19" fmla="*/ 2817663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094142 w 12192000"/>
              <a:gd name="connsiteY19" fmla="*/ 2817663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082228 w 12192000"/>
              <a:gd name="connsiteY19" fmla="*/ 2811706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082228 w 12192000"/>
              <a:gd name="connsiteY19" fmla="*/ 2811706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082228 w 12192000"/>
              <a:gd name="connsiteY19" fmla="*/ 2811706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082228 w 12192000"/>
              <a:gd name="connsiteY19" fmla="*/ 2811706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192000" h="3414000">
                <a:moveTo>
                  <a:pt x="0" y="0"/>
                </a:moveTo>
                <a:lnTo>
                  <a:pt x="12192000" y="0"/>
                </a:lnTo>
                <a:lnTo>
                  <a:pt x="12192000" y="3363677"/>
                </a:lnTo>
                <a:lnTo>
                  <a:pt x="12141171" y="3348643"/>
                </a:lnTo>
                <a:cubicBezTo>
                  <a:pt x="12130340" y="3352656"/>
                  <a:pt x="12120137" y="3342208"/>
                  <a:pt x="12096804" y="3337419"/>
                </a:cubicBezTo>
                <a:cubicBezTo>
                  <a:pt x="12073471" y="3332630"/>
                  <a:pt x="12025984" y="3353421"/>
                  <a:pt x="12001172" y="3319906"/>
                </a:cubicBezTo>
                <a:cubicBezTo>
                  <a:pt x="11931984" y="3317322"/>
                  <a:pt x="11987030" y="3316977"/>
                  <a:pt x="11929171" y="3326226"/>
                </a:cubicBezTo>
                <a:cubicBezTo>
                  <a:pt x="11931062" y="3332410"/>
                  <a:pt x="11821861" y="3285262"/>
                  <a:pt x="11820782" y="3289139"/>
                </a:cubicBezTo>
                <a:lnTo>
                  <a:pt x="11760586" y="3251827"/>
                </a:lnTo>
                <a:cubicBezTo>
                  <a:pt x="11725035" y="3246909"/>
                  <a:pt x="11677570" y="3253905"/>
                  <a:pt x="11653933" y="3237073"/>
                </a:cubicBezTo>
                <a:cubicBezTo>
                  <a:pt x="11648284" y="3237361"/>
                  <a:pt x="11597503" y="3198993"/>
                  <a:pt x="11577355" y="3211512"/>
                </a:cubicBezTo>
                <a:cubicBezTo>
                  <a:pt x="11529762" y="3203503"/>
                  <a:pt x="11537361" y="3169633"/>
                  <a:pt x="11462173" y="3157413"/>
                </a:cubicBezTo>
                <a:cubicBezTo>
                  <a:pt x="11410782" y="3145332"/>
                  <a:pt x="11394963" y="3124923"/>
                  <a:pt x="11336983" y="3096805"/>
                </a:cubicBezTo>
                <a:cubicBezTo>
                  <a:pt x="11307545" y="3084857"/>
                  <a:pt x="11278574" y="3101437"/>
                  <a:pt x="11255758" y="3091685"/>
                </a:cubicBezTo>
                <a:cubicBezTo>
                  <a:pt x="11232943" y="3081933"/>
                  <a:pt x="11238810" y="3066090"/>
                  <a:pt x="11200090" y="3038291"/>
                </a:cubicBezTo>
                <a:cubicBezTo>
                  <a:pt x="11153789" y="3006660"/>
                  <a:pt x="11084773" y="2967348"/>
                  <a:pt x="11053220" y="2918932"/>
                </a:cubicBezTo>
                <a:cubicBezTo>
                  <a:pt x="11009753" y="2888387"/>
                  <a:pt x="10991742" y="2867291"/>
                  <a:pt x="10939288" y="2855023"/>
                </a:cubicBezTo>
                <a:cubicBezTo>
                  <a:pt x="10775958" y="2834655"/>
                  <a:pt x="10755286" y="2847290"/>
                  <a:pt x="10744450" y="2833410"/>
                </a:cubicBezTo>
                <a:cubicBezTo>
                  <a:pt x="10732967" y="2835610"/>
                  <a:pt x="10488076" y="2783584"/>
                  <a:pt x="10343114" y="2798726"/>
                </a:cubicBezTo>
                <a:cubicBezTo>
                  <a:pt x="10237708" y="2801066"/>
                  <a:pt x="10137651" y="2840908"/>
                  <a:pt x="10082228" y="2811706"/>
                </a:cubicBezTo>
                <a:cubicBezTo>
                  <a:pt x="10002977" y="2836117"/>
                  <a:pt x="10065027" y="2834240"/>
                  <a:pt x="9724642" y="2837965"/>
                </a:cubicBezTo>
                <a:cubicBezTo>
                  <a:pt x="9384257" y="2841690"/>
                  <a:pt x="8208254" y="2743821"/>
                  <a:pt x="8039917" y="2834055"/>
                </a:cubicBezTo>
                <a:cubicBezTo>
                  <a:pt x="7683020" y="2867979"/>
                  <a:pt x="7380768" y="2943417"/>
                  <a:pt x="6923165" y="2920979"/>
                </a:cubicBezTo>
                <a:cubicBezTo>
                  <a:pt x="5970797" y="2826377"/>
                  <a:pt x="4381148" y="3024063"/>
                  <a:pt x="3308916" y="3049911"/>
                </a:cubicBezTo>
                <a:cubicBezTo>
                  <a:pt x="2539230" y="3090131"/>
                  <a:pt x="2490112" y="3162141"/>
                  <a:pt x="2279650" y="3187700"/>
                </a:cubicBezTo>
                <a:cubicBezTo>
                  <a:pt x="2069188" y="3213259"/>
                  <a:pt x="2113875" y="3207496"/>
                  <a:pt x="2046142" y="3203263"/>
                </a:cubicBezTo>
                <a:cubicBezTo>
                  <a:pt x="1978409" y="3199030"/>
                  <a:pt x="1916122" y="3198915"/>
                  <a:pt x="1835150" y="3200400"/>
                </a:cubicBezTo>
                <a:cubicBezTo>
                  <a:pt x="1728778" y="3151085"/>
                  <a:pt x="1655086" y="3208292"/>
                  <a:pt x="1560312" y="3212173"/>
                </a:cubicBezTo>
                <a:cubicBezTo>
                  <a:pt x="1488788" y="3201117"/>
                  <a:pt x="1381396" y="3228826"/>
                  <a:pt x="1304604" y="3185587"/>
                </a:cubicBezTo>
                <a:cubicBezTo>
                  <a:pt x="1214758" y="3240983"/>
                  <a:pt x="1240861" y="3204815"/>
                  <a:pt x="1160924" y="3219675"/>
                </a:cubicBezTo>
                <a:cubicBezTo>
                  <a:pt x="1120940" y="3215838"/>
                  <a:pt x="1029088" y="3185515"/>
                  <a:pt x="909691" y="3216917"/>
                </a:cubicBezTo>
                <a:cubicBezTo>
                  <a:pt x="894584" y="3261614"/>
                  <a:pt x="794971" y="3221232"/>
                  <a:pt x="764022" y="3235844"/>
                </a:cubicBezTo>
                <a:cubicBezTo>
                  <a:pt x="713144" y="3261930"/>
                  <a:pt x="769147" y="3237497"/>
                  <a:pt x="701916" y="3250221"/>
                </a:cubicBezTo>
                <a:cubicBezTo>
                  <a:pt x="644189" y="3215026"/>
                  <a:pt x="469866" y="3373155"/>
                  <a:pt x="408703" y="3323459"/>
                </a:cubicBezTo>
                <a:cubicBezTo>
                  <a:pt x="401506" y="3343302"/>
                  <a:pt x="389128" y="3337529"/>
                  <a:pt x="369867" y="3339093"/>
                </a:cubicBezTo>
                <a:cubicBezTo>
                  <a:pt x="365490" y="3372373"/>
                  <a:pt x="330308" y="3346613"/>
                  <a:pt x="318912" y="3367911"/>
                </a:cubicBezTo>
                <a:cubicBezTo>
                  <a:pt x="256532" y="3381125"/>
                  <a:pt x="186613" y="3396059"/>
                  <a:pt x="119549" y="3404650"/>
                </a:cubicBezTo>
                <a:lnTo>
                  <a:pt x="0" y="3414000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A564273-39D7-4F20-BAEE-29BADDFFB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707" y="496608"/>
            <a:ext cx="9484658" cy="811838"/>
          </a:xfrm>
        </p:spPr>
        <p:txBody>
          <a:bodyPr>
            <a:normAutofit/>
          </a:bodyPr>
          <a:lstStyle/>
          <a:p>
            <a:pPr algn="ctr"/>
            <a:r>
              <a:rPr lang="sl-S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Monosaharidi</a:t>
            </a:r>
          </a:p>
        </p:txBody>
      </p:sp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B0E1A1AC-EF07-4431-B59B-BD97DC048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31158" y="1598654"/>
            <a:ext cx="8352430" cy="254785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30" name="Picture 6" descr="Spektroskopska karakterizacija dipeptida pirena i cijanina i njihove  interakcije s dvolančanim polinukleotidima">
            <a:extLst>
              <a:ext uri="{FF2B5EF4-FFF2-40B4-BE49-F238E27FC236}">
                <a16:creationId xmlns:a16="http://schemas.microsoft.com/office/drawing/2014/main" id="{7A36FA58-29E9-41C6-8864-4E6EE12D1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1755" y="2218965"/>
            <a:ext cx="2582971" cy="129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GLJIKOVI HIDRATI">
            <a:extLst>
              <a:ext uri="{FF2B5EF4-FFF2-40B4-BE49-F238E27FC236}">
                <a16:creationId xmlns:a16="http://schemas.microsoft.com/office/drawing/2014/main" id="{0A1BBDE6-F156-4C1B-A5E6-FC00CA84D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1104" y="2184646"/>
            <a:ext cx="2577717" cy="13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nostavni ogljikovi hidrati">
            <a:extLst>
              <a:ext uri="{FF2B5EF4-FFF2-40B4-BE49-F238E27FC236}">
                <a16:creationId xmlns:a16="http://schemas.microsoft.com/office/drawing/2014/main" id="{A3E78AC7-E881-44EA-AD0C-BCE1CBF60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0552" y="1795202"/>
            <a:ext cx="2548776" cy="21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B62DE2B-1A6D-4205-B006-79056D344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635" y="4316634"/>
            <a:ext cx="9466730" cy="193544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sl-SI" sz="2000"/>
          </a:p>
          <a:p>
            <a:pPr algn="ctr"/>
            <a:endParaRPr lang="sl-SI" sz="2000"/>
          </a:p>
          <a:p>
            <a:pPr marL="0" indent="0" algn="ctr">
              <a:buNone/>
            </a:pPr>
            <a:endParaRPr lang="sl-SI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09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E0305A7-1A02-4212-9C35-3C9BE6380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60881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Disaharidi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oligosaharidi</a:t>
            </a:r>
            <a:endParaRPr lang="en-US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E91A102-E756-41E7-8E21-4478EF9D6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4757" y="2957665"/>
            <a:ext cx="3781215" cy="33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35F9DF-4FF3-46C0-8A11-E075CC0CE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1491" y="2957665"/>
            <a:ext cx="4350288" cy="33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278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19CA30-E218-44D0-A655-A3BAAFBD5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Polisaharidi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C4BADE8-87F6-4890-BF79-063395BCF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612"/>
            <a:ext cx="10515600" cy="4554351"/>
          </a:xfrm>
        </p:spPr>
        <p:txBody>
          <a:bodyPr/>
          <a:lstStyle/>
          <a:p>
            <a:pPr marL="0" indent="0">
              <a:buNone/>
            </a:pPr>
            <a:r>
              <a:rPr lang="sl-SI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Založni polisaharidi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ŠKROB</a:t>
            </a:r>
          </a:p>
          <a:p>
            <a:pPr marL="0" indent="0">
              <a:buNone/>
            </a:pP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F06713B2-D1C4-48C3-AAF8-0B3D415E3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59143"/>
            <a:ext cx="10473836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45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ika, ki vsebuje besede posnetek zaslona&#10;&#10;Opis je samodejno ustvarjen">
            <a:extLst>
              <a:ext uri="{FF2B5EF4-FFF2-40B4-BE49-F238E27FC236}">
                <a16:creationId xmlns:a16="http://schemas.microsoft.com/office/drawing/2014/main" id="{69681924-D5BB-42BC-822C-3AA0E9258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951" y="643466"/>
            <a:ext cx="1046209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540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F5C75A6-F2EF-43C1-B006-76A63123E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8212"/>
            <a:ext cx="10515600" cy="5468751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GLIKOGEN </a:t>
            </a:r>
          </a:p>
        </p:txBody>
      </p:sp>
      <p:pic>
        <p:nvPicPr>
          <p:cNvPr id="3076" name="Picture 4" descr="Glikogen @ Kemijski rječnik &amp; glosar">
            <a:extLst>
              <a:ext uri="{FF2B5EF4-FFF2-40B4-BE49-F238E27FC236}">
                <a16:creationId xmlns:a16="http://schemas.microsoft.com/office/drawing/2014/main" id="{24A9728D-0175-4695-AEA9-029582EBA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341" y="1925589"/>
            <a:ext cx="8301318" cy="383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287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792DAAF-EA3D-4183-A554-EF908D8FB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5414963"/>
          </a:xfrm>
        </p:spPr>
        <p:txBody>
          <a:bodyPr/>
          <a:lstStyle/>
          <a:p>
            <a:pPr marL="0" indent="0">
              <a:buNone/>
            </a:pPr>
            <a:r>
              <a:rPr lang="sl-SI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Strukturni polisaharidi</a:t>
            </a:r>
          </a:p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CELULOZA</a:t>
            </a:r>
          </a:p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HITIN (GLUKOZAMIN)</a:t>
            </a: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FB7E1D9-1F16-45D4-9957-E8F0F962A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406" y="3040856"/>
            <a:ext cx="3359187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81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0828BA1-98CA-41B0-B2FB-7698EC12F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089" y="891540"/>
            <a:ext cx="5477711" cy="1578308"/>
          </a:xfrm>
        </p:spPr>
        <p:txBody>
          <a:bodyPr>
            <a:normAutofit/>
          </a:bodyPr>
          <a:lstStyle/>
          <a:p>
            <a:r>
              <a:rPr lang="sl-SI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BIOGENI ELEMENTI</a:t>
            </a:r>
          </a:p>
        </p:txBody>
      </p:sp>
      <p:pic>
        <p:nvPicPr>
          <p:cNvPr id="1026" name="Picture 2" descr="Elementi v človeškem telesu in kaj delajo">
            <a:extLst>
              <a:ext uri="{FF2B5EF4-FFF2-40B4-BE49-F238E27FC236}">
                <a16:creationId xmlns:a16="http://schemas.microsoft.com/office/drawing/2014/main" id="{E9F2F089-D823-4A7C-B196-38BD5D8853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3" r="6220" b="-1"/>
          <a:stretch/>
        </p:blipFill>
        <p:spPr bwMode="auto">
          <a:xfrm>
            <a:off x="-1" y="891540"/>
            <a:ext cx="5776079" cy="5071110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146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posnetek zaslona, diagram, oblikovanje, origami&#10;&#10;Opis je samodejno ustvarjen">
            <a:extLst>
              <a:ext uri="{FF2B5EF4-FFF2-40B4-BE49-F238E27FC236}">
                <a16:creationId xmlns:a16="http://schemas.microsoft.com/office/drawing/2014/main" id="{41920B55-C2FD-4605-8DF7-F79AF51F2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402" y="643466"/>
            <a:ext cx="558119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82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38F324-A08F-4681-BD44-9AAB6D7B3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BELJAKOVINE (proteini)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7894C618-7E44-407F-BC18-F21736D77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482290"/>
              </p:ext>
            </p:extLst>
          </p:nvPr>
        </p:nvGraphicFramePr>
        <p:xfrm>
          <a:off x="941294" y="1690688"/>
          <a:ext cx="8127999" cy="4759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755698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325592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97275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vrsta beljakovin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vloga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552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ENCIMI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pospeševanje kemijskih reakcij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prebavni encimi v želodcu sodelujejo pri razgradnji hrane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414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STRUKTURNE BELJAKOVINE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zaščita in opora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keratin je osnovna sestavina las, nohtov in perja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030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TRANSPORTNE BELJAKOVINE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prenos </a:t>
                      </a:r>
                      <a:r>
                        <a:rPr lang="sl-SI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snovi in plinov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hemoglobin v eritrocitih prenaša kisik po telesu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152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RECEPTORSKE BELJAKOVINE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prepoznavanje </a:t>
                      </a:r>
                      <a:r>
                        <a:rPr lang="sl-SI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vezava drugih molekul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prenašajo živčne signale med živčnimi celicami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279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MOTORIČNE BELJAKOVINE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krčenje in premikanje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omogočajo krčenje mišičnih celic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288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ZALOŽNE BELJAKOVINE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zaloga aminokislin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beljak jajca je zaloga aminokislin za zarodek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708255"/>
                  </a:ext>
                </a:extLst>
              </a:tr>
            </a:tbl>
          </a:graphicData>
        </a:graphic>
      </p:graphicFrame>
      <p:pic>
        <p:nvPicPr>
          <p:cNvPr id="1026" name="Picture 2" descr="Stomach | SpringerLink">
            <a:extLst>
              <a:ext uri="{FF2B5EF4-FFF2-40B4-BE49-F238E27FC236}">
                <a16:creationId xmlns:a16="http://schemas.microsoft.com/office/drawing/2014/main" id="{494C4A4A-5ED6-4043-83E9-08D84BB76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356" y="2140200"/>
            <a:ext cx="824350" cy="7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abu perje Črna dolžina 10cm, 15 kosov - Hobby &amp; Art, trgovina za  ustvarjalne">
            <a:extLst>
              <a:ext uri="{FF2B5EF4-FFF2-40B4-BE49-F238E27FC236}">
                <a16:creationId xmlns:a16="http://schemas.microsoft.com/office/drawing/2014/main" id="{14521180-BFCC-496C-856D-542F4DEF0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356" y="2978080"/>
            <a:ext cx="824350" cy="8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moglobin Levels: High or Low Results &amp; What They Mean - Tua Saúde">
            <a:extLst>
              <a:ext uri="{FF2B5EF4-FFF2-40B4-BE49-F238E27FC236}">
                <a16:creationId xmlns:a16="http://schemas.microsoft.com/office/drawing/2014/main" id="{B51974DD-7BD4-4E37-BC6B-D9474987A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587" y="3969895"/>
            <a:ext cx="779086" cy="51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1546416-4006-4104-AD5D-395D58801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6554" y="4632465"/>
            <a:ext cx="869614" cy="500117"/>
          </a:xfrm>
          <a:prstGeom prst="rect">
            <a:avLst/>
          </a:prstGeom>
        </p:spPr>
      </p:pic>
      <p:pic>
        <p:nvPicPr>
          <p:cNvPr id="1034" name="Picture 10" descr="Okostje in mišice">
            <a:extLst>
              <a:ext uri="{FF2B5EF4-FFF2-40B4-BE49-F238E27FC236}">
                <a16:creationId xmlns:a16="http://schemas.microsoft.com/office/drawing/2014/main" id="{E29420C1-CD93-4ECF-AF5C-986E8B1E5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431125" y="5235050"/>
            <a:ext cx="522009" cy="67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Jajce - popoln izdelek narave | Zdravje">
            <a:extLst>
              <a:ext uri="{FF2B5EF4-FFF2-40B4-BE49-F238E27FC236}">
                <a16:creationId xmlns:a16="http://schemas.microsoft.com/office/drawing/2014/main" id="{3E451A9F-2EAD-4F25-9513-9651E3353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387" y="5855148"/>
            <a:ext cx="1123133" cy="60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409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0E187A1-467B-4D9B-A461-39466E63E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0635"/>
            <a:ext cx="10515600" cy="5576328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Kaj je monomer beljakovin?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77E52E4-4A6F-4B96-85F2-A1B2CC38BD10}"/>
              </a:ext>
            </a:extLst>
          </p:cNvPr>
          <p:cNvSpPr txBox="1"/>
          <p:nvPr/>
        </p:nvSpPr>
        <p:spPr>
          <a:xfrm>
            <a:off x="6980145" y="1734859"/>
            <a:ext cx="3469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l-SI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sl-SI" sz="2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-COOH, -H, -R</a:t>
            </a:r>
          </a:p>
        </p:txBody>
      </p:sp>
      <p:pic>
        <p:nvPicPr>
          <p:cNvPr id="9218" name="Picture 2" descr="Methionine | Structure, Formula &amp; Function | Study.com">
            <a:extLst>
              <a:ext uri="{FF2B5EF4-FFF2-40B4-BE49-F238E27FC236}">
                <a16:creationId xmlns:a16="http://schemas.microsoft.com/office/drawing/2014/main" id="{F4B6F4D9-D90D-48A4-90F3-6F794D92F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357" y="2984033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6D63F92-1548-421D-8729-CCD2C6514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74278"/>
            <a:ext cx="4699000" cy="279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498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34ABFF-E674-4654-9C4C-764E82335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se povezujejo aminokisline?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22E503F-46E1-43AA-86A6-A91C018C6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798" y="1690688"/>
            <a:ext cx="4778403" cy="422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44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730951-2FE5-4856-9F56-E1110A3F7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GRADBENI NIVOJI BELJAKOVIN</a:t>
            </a:r>
            <a:endParaRPr lang="sl-SI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98D0EA56-4CD0-4BC1-8743-09CDE3A95073}"/>
              </a:ext>
            </a:extLst>
          </p:cNvPr>
          <p:cNvSpPr txBox="1"/>
          <p:nvPr/>
        </p:nvSpPr>
        <p:spPr>
          <a:xfrm>
            <a:off x="6167717" y="3158280"/>
            <a:ext cx="44285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Koliko različnih polipeptidov lahko nastane iz 100 AK (osnovnih AK je 20)?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DCAE01-1C67-473D-8B0B-C1F040562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98141"/>
            <a:ext cx="3748097" cy="48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407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899E7F9-6C76-4E95-AD61-163BED542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46" y="524004"/>
            <a:ext cx="4377307" cy="58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12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B40D6540-A37A-4BED-9E1E-1348D3BFC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92" y="828830"/>
            <a:ext cx="8401016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71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05_21eProteinStructure-U">
            <a:extLst>
              <a:ext uri="{FF2B5EF4-FFF2-40B4-BE49-F238E27FC236}">
                <a16:creationId xmlns:a16="http://schemas.microsoft.com/office/drawing/2014/main" id="{2D746019-B57E-4EE8-B1D5-1695F8E7702B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1524000" y="1231106"/>
            <a:ext cx="9144000" cy="43957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l-SI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84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05_21gProteinStructure-U">
            <a:extLst>
              <a:ext uri="{FF2B5EF4-FFF2-40B4-BE49-F238E27FC236}">
                <a16:creationId xmlns:a16="http://schemas.microsoft.com/office/drawing/2014/main" id="{AF2829D1-2549-415C-A991-493D6F810B4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2559843" y="357187"/>
            <a:ext cx="7072313" cy="61436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l-SI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79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238F8D1-5603-44D8-BC18-48567726E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4424"/>
            <a:ext cx="10515600" cy="5522539"/>
          </a:xfrm>
        </p:spPr>
        <p:txBody>
          <a:bodyPr>
            <a:norm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opiati in endorfini</a:t>
            </a:r>
          </a:p>
          <a:p>
            <a:pPr marL="0" indent="0">
              <a:buNone/>
            </a:pP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anemija srpastih celic</a:t>
            </a:r>
          </a:p>
          <a:p>
            <a:pPr marL="0" indent="0">
              <a:buNone/>
            </a:pP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bolezen norih krav </a:t>
            </a:r>
          </a:p>
          <a:p>
            <a:pPr marL="0" indent="0">
              <a:buNone/>
            </a:pP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C0636DC-0CA2-4263-8EA3-5A904F757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772" y="1326269"/>
            <a:ext cx="1790855" cy="1104996"/>
          </a:xfrm>
          <a:prstGeom prst="rect">
            <a:avLst/>
          </a:prstGeom>
        </p:spPr>
      </p:pic>
      <p:pic>
        <p:nvPicPr>
          <p:cNvPr id="4098" name="Picture 2" descr="Genske terapije anemije | Radio Študent">
            <a:extLst>
              <a:ext uri="{FF2B5EF4-FFF2-40B4-BE49-F238E27FC236}">
                <a16:creationId xmlns:a16="http://schemas.microsoft.com/office/drawing/2014/main" id="{9B7792B6-B1D6-4E10-9130-D327B88C9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69" y="3415693"/>
            <a:ext cx="2337660" cy="116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77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BB4E02-F594-4EB7-B5DE-5286FC767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LASTNOSTI VODE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BEE24C1-C54C-4FC5-91C2-57F42D8F5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polarnost</a:t>
            </a: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vodikova vez (F, O, N)</a:t>
            </a:r>
          </a:p>
          <a:p>
            <a:endParaRPr lang="sl-SI" dirty="0"/>
          </a:p>
        </p:txBody>
      </p:sp>
      <p:pic>
        <p:nvPicPr>
          <p:cNvPr id="11" name="Označba mesta vsebine 4">
            <a:extLst>
              <a:ext uri="{FF2B5EF4-FFF2-40B4-BE49-F238E27FC236}">
                <a16:creationId xmlns:a16="http://schemas.microsoft.com/office/drawing/2014/main" id="{15C108FE-7CE9-485E-91D4-D2C2D0EFD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465" y="1459441"/>
            <a:ext cx="1341236" cy="120406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0186F10-8284-42AD-BBEF-218DADF59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319" y="3233153"/>
            <a:ext cx="3391194" cy="3078747"/>
          </a:xfrm>
          <a:prstGeom prst="rect">
            <a:avLst/>
          </a:prstGeom>
        </p:spPr>
      </p:pic>
      <p:sp>
        <p:nvSpPr>
          <p:cNvPr id="6" name="Rectangle 3" descr="03_UN07AnsSQQ-U">
            <a:extLst>
              <a:ext uri="{FF2B5EF4-FFF2-40B4-BE49-F238E27FC236}">
                <a16:creationId xmlns:a16="http://schemas.microsoft.com/office/drawing/2014/main" id="{B8AF4336-2E52-47BC-B9BF-BA1D2F8D3C03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8516471" y="4426207"/>
            <a:ext cx="3391194" cy="17144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l-SI" sz="1800"/>
          </a:p>
        </p:txBody>
      </p:sp>
    </p:spTree>
    <p:extLst>
      <p:ext uri="{BB962C8B-B14F-4D97-AF65-F5344CB8AC3E}">
        <p14:creationId xmlns:p14="http://schemas.microsoft.com/office/powerpoint/2010/main" val="19226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05_23ProteinDenaturation-U">
            <a:extLst>
              <a:ext uri="{FF2B5EF4-FFF2-40B4-BE49-F238E27FC236}">
                <a16:creationId xmlns:a16="http://schemas.microsoft.com/office/drawing/2014/main" id="{74DF682A-65A3-4269-AA3F-73952D8782C7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1524000" y="1275556"/>
            <a:ext cx="9144000" cy="43068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l-SI" sz="1800">
              <a:latin typeface="Arial" panose="020B0604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948A25C-F1CA-46AD-B529-49312EFF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169" y="1483592"/>
            <a:ext cx="2700762" cy="499915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1588E0BC-4557-4666-98C2-06E2A43D1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394" y="4689550"/>
            <a:ext cx="2500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dirty="0">
                <a:latin typeface="Arial" panose="020B0604020202020204" pitchFamily="34" charset="0"/>
              </a:rPr>
              <a:t>RENATURACIJA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9D580219-B494-4AAC-AA2C-71855BF038C9}"/>
              </a:ext>
            </a:extLst>
          </p:cNvPr>
          <p:cNvSpPr/>
          <p:nvPr/>
        </p:nvSpPr>
        <p:spPr>
          <a:xfrm>
            <a:off x="7515225" y="4874494"/>
            <a:ext cx="3000375" cy="5715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DENATURIRAN PROTEIN</a:t>
            </a:r>
          </a:p>
        </p:txBody>
      </p:sp>
    </p:spTree>
    <p:extLst>
      <p:ext uri="{BB962C8B-B14F-4D97-AF65-F5344CB8AC3E}">
        <p14:creationId xmlns:p14="http://schemas.microsoft.com/office/powerpoint/2010/main" val="4249072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2601B4-74C4-460B-9097-E8C2E50D0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DENATURACIJA BELJAKOVIN</a:t>
            </a:r>
          </a:p>
        </p:txBody>
      </p:sp>
      <p:pic>
        <p:nvPicPr>
          <p:cNvPr id="5122" name="Picture 2" descr="DNA Denaturation and Renaturation | BioRender Science Templates">
            <a:extLst>
              <a:ext uri="{FF2B5EF4-FFF2-40B4-BE49-F238E27FC236}">
                <a16:creationId xmlns:a16="http://schemas.microsoft.com/office/drawing/2014/main" id="{C19B9873-7D17-437C-ABF6-C982EBBBF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949" y="2123808"/>
            <a:ext cx="4104102" cy="261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190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11A447C-A03E-4BD2-938C-623AF2A87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9"/>
            <a:ext cx="6463301" cy="1322888"/>
          </a:xfrm>
        </p:spPr>
        <p:txBody>
          <a:bodyPr>
            <a:normAutofit/>
          </a:bodyPr>
          <a:lstStyle/>
          <a:p>
            <a:r>
              <a:rPr lang="sl-SI">
                <a:latin typeface="Times New Roman" panose="02020603050405020304" pitchFamily="18" charset="0"/>
                <a:cs typeface="Times New Roman" panose="02020603050405020304" pitchFamily="18" charset="0"/>
              </a:rPr>
              <a:t>PROTEINI IN PROTEIDI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2B573B51-C170-49C0-A3D9-8D99730C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9924" y="2"/>
            <a:ext cx="7602076" cy="470844"/>
          </a:xfrm>
          <a:custGeom>
            <a:avLst/>
            <a:gdLst>
              <a:gd name="connsiteX0" fmla="*/ 9683888 w 9683888"/>
              <a:gd name="connsiteY0" fmla="*/ 0 h 743457"/>
              <a:gd name="connsiteX1" fmla="*/ 0 w 9683888"/>
              <a:gd name="connsiteY1" fmla="*/ 0 h 743457"/>
              <a:gd name="connsiteX2" fmla="*/ 0 w 9683888"/>
              <a:gd name="connsiteY2" fmla="*/ 365878 h 743457"/>
              <a:gd name="connsiteX3" fmla="*/ 11844 w 9683888"/>
              <a:gd name="connsiteY3" fmla="*/ 367909 h 743457"/>
              <a:gd name="connsiteX4" fmla="*/ 106208 w 9683888"/>
              <a:gd name="connsiteY4" fmla="*/ 385974 h 743457"/>
              <a:gd name="connsiteX5" fmla="*/ 183667 w 9683888"/>
              <a:gd name="connsiteY5" fmla="*/ 399162 h 743457"/>
              <a:gd name="connsiteX6" fmla="*/ 292430 w 9683888"/>
              <a:gd name="connsiteY6" fmla="*/ 390408 h 743457"/>
              <a:gd name="connsiteX7" fmla="*/ 386942 w 9683888"/>
              <a:gd name="connsiteY7" fmla="*/ 395582 h 743457"/>
              <a:gd name="connsiteX8" fmla="*/ 485751 w 9683888"/>
              <a:gd name="connsiteY8" fmla="*/ 408404 h 743457"/>
              <a:gd name="connsiteX9" fmla="*/ 604107 w 9683888"/>
              <a:gd name="connsiteY9" fmla="*/ 418647 h 743457"/>
              <a:gd name="connsiteX10" fmla="*/ 694081 w 9683888"/>
              <a:gd name="connsiteY10" fmla="*/ 449524 h 743457"/>
              <a:gd name="connsiteX11" fmla="*/ 762452 w 9683888"/>
              <a:gd name="connsiteY11" fmla="*/ 456090 h 743457"/>
              <a:gd name="connsiteX12" fmla="*/ 987872 w 9683888"/>
              <a:gd name="connsiteY12" fmla="*/ 481862 h 743457"/>
              <a:gd name="connsiteX13" fmla="*/ 1077163 w 9683888"/>
              <a:gd name="connsiteY13" fmla="*/ 524467 h 743457"/>
              <a:gd name="connsiteX14" fmla="*/ 1258716 w 9683888"/>
              <a:gd name="connsiteY14" fmla="*/ 587975 h 743457"/>
              <a:gd name="connsiteX15" fmla="*/ 1298056 w 9683888"/>
              <a:gd name="connsiteY15" fmla="*/ 595413 h 743457"/>
              <a:gd name="connsiteX16" fmla="*/ 1327017 w 9683888"/>
              <a:gd name="connsiteY16" fmla="*/ 617412 h 743457"/>
              <a:gd name="connsiteX17" fmla="*/ 1347909 w 9683888"/>
              <a:gd name="connsiteY17" fmla="*/ 620209 h 743457"/>
              <a:gd name="connsiteX18" fmla="*/ 1421792 w 9683888"/>
              <a:gd name="connsiteY18" fmla="*/ 626139 h 743457"/>
              <a:gd name="connsiteX19" fmla="*/ 1519789 w 9683888"/>
              <a:gd name="connsiteY19" fmla="*/ 645011 h 743457"/>
              <a:gd name="connsiteX20" fmla="*/ 1620886 w 9683888"/>
              <a:gd name="connsiteY20" fmla="*/ 687715 h 743457"/>
              <a:gd name="connsiteX21" fmla="*/ 1676745 w 9683888"/>
              <a:gd name="connsiteY21" fmla="*/ 690130 h 743457"/>
              <a:gd name="connsiteX22" fmla="*/ 1832228 w 9683888"/>
              <a:gd name="connsiteY22" fmla="*/ 690860 h 743457"/>
              <a:gd name="connsiteX23" fmla="*/ 1980464 w 9683888"/>
              <a:gd name="connsiteY23" fmla="*/ 704858 h 743457"/>
              <a:gd name="connsiteX24" fmla="*/ 2051150 w 9683888"/>
              <a:gd name="connsiteY24" fmla="*/ 711187 h 743457"/>
              <a:gd name="connsiteX25" fmla="*/ 2162824 w 9683888"/>
              <a:gd name="connsiteY25" fmla="*/ 709178 h 743457"/>
              <a:gd name="connsiteX26" fmla="*/ 2259859 w 9683888"/>
              <a:gd name="connsiteY26" fmla="*/ 718188 h 743457"/>
              <a:gd name="connsiteX27" fmla="*/ 2378290 w 9683888"/>
              <a:gd name="connsiteY27" fmla="*/ 738748 h 743457"/>
              <a:gd name="connsiteX28" fmla="*/ 2407828 w 9683888"/>
              <a:gd name="connsiteY28" fmla="*/ 743457 h 743457"/>
              <a:gd name="connsiteX29" fmla="*/ 2428936 w 9683888"/>
              <a:gd name="connsiteY29" fmla="*/ 734697 h 743457"/>
              <a:gd name="connsiteX30" fmla="*/ 2646106 w 9683888"/>
              <a:gd name="connsiteY30" fmla="*/ 660204 h 743457"/>
              <a:gd name="connsiteX31" fmla="*/ 2799920 w 9683888"/>
              <a:gd name="connsiteY31" fmla="*/ 630451 h 743457"/>
              <a:gd name="connsiteX32" fmla="*/ 2953556 w 9683888"/>
              <a:gd name="connsiteY32" fmla="*/ 607173 h 743457"/>
              <a:gd name="connsiteX33" fmla="*/ 3009839 w 9683888"/>
              <a:gd name="connsiteY33" fmla="*/ 601743 h 743457"/>
              <a:gd name="connsiteX34" fmla="*/ 3115016 w 9683888"/>
              <a:gd name="connsiteY34" fmla="*/ 584982 h 743457"/>
              <a:gd name="connsiteX35" fmla="*/ 3185844 w 9683888"/>
              <a:gd name="connsiteY35" fmla="*/ 595356 h 743457"/>
              <a:gd name="connsiteX36" fmla="*/ 3246013 w 9683888"/>
              <a:gd name="connsiteY36" fmla="*/ 592418 h 743457"/>
              <a:gd name="connsiteX37" fmla="*/ 3313565 w 9683888"/>
              <a:gd name="connsiteY37" fmla="*/ 574138 h 743457"/>
              <a:gd name="connsiteX38" fmla="*/ 3414143 w 9683888"/>
              <a:gd name="connsiteY38" fmla="*/ 553730 h 743457"/>
              <a:gd name="connsiteX39" fmla="*/ 3552895 w 9683888"/>
              <a:gd name="connsiteY39" fmla="*/ 548563 h 743457"/>
              <a:gd name="connsiteX40" fmla="*/ 3753012 w 9683888"/>
              <a:gd name="connsiteY40" fmla="*/ 599520 h 743457"/>
              <a:gd name="connsiteX41" fmla="*/ 3804392 w 9683888"/>
              <a:gd name="connsiteY41" fmla="*/ 604131 h 743457"/>
              <a:gd name="connsiteX42" fmla="*/ 3916696 w 9683888"/>
              <a:gd name="connsiteY42" fmla="*/ 606540 h 743457"/>
              <a:gd name="connsiteX43" fmla="*/ 4063849 w 9683888"/>
              <a:gd name="connsiteY43" fmla="*/ 604058 h 743457"/>
              <a:gd name="connsiteX44" fmla="*/ 4172179 w 9683888"/>
              <a:gd name="connsiteY44" fmla="*/ 592355 h 743457"/>
              <a:gd name="connsiteX45" fmla="*/ 4276294 w 9683888"/>
              <a:gd name="connsiteY45" fmla="*/ 587119 h 743457"/>
              <a:gd name="connsiteX46" fmla="*/ 4411090 w 9683888"/>
              <a:gd name="connsiteY46" fmla="*/ 575600 h 743457"/>
              <a:gd name="connsiteX47" fmla="*/ 4540465 w 9683888"/>
              <a:gd name="connsiteY47" fmla="*/ 567464 h 743457"/>
              <a:gd name="connsiteX48" fmla="*/ 4545352 w 9683888"/>
              <a:gd name="connsiteY48" fmla="*/ 555554 h 743457"/>
              <a:gd name="connsiteX49" fmla="*/ 4564014 w 9683888"/>
              <a:gd name="connsiteY49" fmla="*/ 553660 h 743457"/>
              <a:gd name="connsiteX50" fmla="*/ 4568602 w 9683888"/>
              <a:gd name="connsiteY50" fmla="*/ 550913 h 743457"/>
              <a:gd name="connsiteX51" fmla="*/ 4595289 w 9683888"/>
              <a:gd name="connsiteY51" fmla="*/ 537407 h 743457"/>
              <a:gd name="connsiteX52" fmla="*/ 4739026 w 9683888"/>
              <a:gd name="connsiteY52" fmla="*/ 532483 h 743457"/>
              <a:gd name="connsiteX53" fmla="*/ 5061335 w 9683888"/>
              <a:gd name="connsiteY53" fmla="*/ 545635 h 743457"/>
              <a:gd name="connsiteX54" fmla="*/ 5338634 w 9683888"/>
              <a:gd name="connsiteY54" fmla="*/ 595754 h 743457"/>
              <a:gd name="connsiteX55" fmla="*/ 5529430 w 9683888"/>
              <a:gd name="connsiteY55" fmla="*/ 606335 h 743457"/>
              <a:gd name="connsiteX56" fmla="*/ 5604039 w 9683888"/>
              <a:gd name="connsiteY56" fmla="*/ 607676 h 743457"/>
              <a:gd name="connsiteX57" fmla="*/ 5625281 w 9683888"/>
              <a:gd name="connsiteY57" fmla="*/ 617253 h 743457"/>
              <a:gd name="connsiteX58" fmla="*/ 5628138 w 9683888"/>
              <a:gd name="connsiteY58" fmla="*/ 615483 h 743457"/>
              <a:gd name="connsiteX59" fmla="*/ 5653593 w 9683888"/>
              <a:gd name="connsiteY59" fmla="*/ 617873 h 743457"/>
              <a:gd name="connsiteX60" fmla="*/ 5658658 w 9683888"/>
              <a:gd name="connsiteY60" fmla="*/ 624279 h 743457"/>
              <a:gd name="connsiteX61" fmla="*/ 5675963 w 9683888"/>
              <a:gd name="connsiteY61" fmla="*/ 627762 h 743457"/>
              <a:gd name="connsiteX62" fmla="*/ 5709625 w 9683888"/>
              <a:gd name="connsiteY62" fmla="*/ 639593 h 743457"/>
              <a:gd name="connsiteX63" fmla="*/ 5716324 w 9683888"/>
              <a:gd name="connsiteY63" fmla="*/ 637148 h 743457"/>
              <a:gd name="connsiteX64" fmla="*/ 5767720 w 9683888"/>
              <a:gd name="connsiteY64" fmla="*/ 647737 h 743457"/>
              <a:gd name="connsiteX65" fmla="*/ 5768619 w 9683888"/>
              <a:gd name="connsiteY65" fmla="*/ 645671 h 743457"/>
              <a:gd name="connsiteX66" fmla="*/ 5858696 w 9683888"/>
              <a:gd name="connsiteY66" fmla="*/ 628099 h 743457"/>
              <a:gd name="connsiteX67" fmla="*/ 5935260 w 9683888"/>
              <a:gd name="connsiteY67" fmla="*/ 596904 h 743457"/>
              <a:gd name="connsiteX68" fmla="*/ 5946176 w 9683888"/>
              <a:gd name="connsiteY68" fmla="*/ 597874 h 743457"/>
              <a:gd name="connsiteX69" fmla="*/ 5946447 w 9683888"/>
              <a:gd name="connsiteY69" fmla="*/ 597396 h 743457"/>
              <a:gd name="connsiteX70" fmla="*/ 5958069 w 9683888"/>
              <a:gd name="connsiteY70" fmla="*/ 597432 h 743457"/>
              <a:gd name="connsiteX71" fmla="*/ 5966081 w 9683888"/>
              <a:gd name="connsiteY71" fmla="*/ 599643 h 743457"/>
              <a:gd name="connsiteX72" fmla="*/ 5987259 w 9683888"/>
              <a:gd name="connsiteY72" fmla="*/ 601523 h 743457"/>
              <a:gd name="connsiteX73" fmla="*/ 5994905 w 9683888"/>
              <a:gd name="connsiteY73" fmla="*/ 598873 h 743457"/>
              <a:gd name="connsiteX74" fmla="*/ 6054803 w 9683888"/>
              <a:gd name="connsiteY74" fmla="*/ 541202 h 743457"/>
              <a:gd name="connsiteX75" fmla="*/ 6188672 w 9683888"/>
              <a:gd name="connsiteY75" fmla="*/ 496389 h 743457"/>
              <a:gd name="connsiteX76" fmla="*/ 6323280 w 9683888"/>
              <a:gd name="connsiteY76" fmla="*/ 458013 h 743457"/>
              <a:gd name="connsiteX77" fmla="*/ 6457257 w 9683888"/>
              <a:gd name="connsiteY77" fmla="*/ 414621 h 743457"/>
              <a:gd name="connsiteX78" fmla="*/ 6530019 w 9683888"/>
              <a:gd name="connsiteY78" fmla="*/ 423168 h 743457"/>
              <a:gd name="connsiteX79" fmla="*/ 6626800 w 9683888"/>
              <a:gd name="connsiteY79" fmla="*/ 375078 h 743457"/>
              <a:gd name="connsiteX80" fmla="*/ 6689231 w 9683888"/>
              <a:gd name="connsiteY80" fmla="*/ 353501 h 743457"/>
              <a:gd name="connsiteX81" fmla="*/ 6726440 w 9683888"/>
              <a:gd name="connsiteY81" fmla="*/ 340276 h 743457"/>
              <a:gd name="connsiteX82" fmla="*/ 6835228 w 9683888"/>
              <a:gd name="connsiteY82" fmla="*/ 329393 h 743457"/>
              <a:gd name="connsiteX83" fmla="*/ 7039363 w 9683888"/>
              <a:gd name="connsiteY83" fmla="*/ 370823 h 743457"/>
              <a:gd name="connsiteX84" fmla="*/ 7095156 w 9683888"/>
              <a:gd name="connsiteY84" fmla="*/ 366075 h 743457"/>
              <a:gd name="connsiteX85" fmla="*/ 7187061 w 9683888"/>
              <a:gd name="connsiteY85" fmla="*/ 383876 h 743457"/>
              <a:gd name="connsiteX86" fmla="*/ 7295039 w 9683888"/>
              <a:gd name="connsiteY86" fmla="*/ 355046 h 743457"/>
              <a:gd name="connsiteX87" fmla="*/ 7373651 w 9683888"/>
              <a:gd name="connsiteY87" fmla="*/ 322299 h 743457"/>
              <a:gd name="connsiteX88" fmla="*/ 7418964 w 9683888"/>
              <a:gd name="connsiteY88" fmla="*/ 308685 h 743457"/>
              <a:gd name="connsiteX89" fmla="*/ 7450568 w 9683888"/>
              <a:gd name="connsiteY89" fmla="*/ 293511 h 743457"/>
              <a:gd name="connsiteX90" fmla="*/ 7538380 w 9683888"/>
              <a:gd name="connsiteY90" fmla="*/ 283235 h 743457"/>
              <a:gd name="connsiteX91" fmla="*/ 7786348 w 9683888"/>
              <a:gd name="connsiteY91" fmla="*/ 225377 h 743457"/>
              <a:gd name="connsiteX92" fmla="*/ 7849534 w 9683888"/>
              <a:gd name="connsiteY92" fmla="*/ 245434 h 743457"/>
              <a:gd name="connsiteX93" fmla="*/ 7981165 w 9683888"/>
              <a:gd name="connsiteY93" fmla="*/ 222252 h 743457"/>
              <a:gd name="connsiteX94" fmla="*/ 8171882 w 9683888"/>
              <a:gd name="connsiteY94" fmla="*/ 222497 h 743457"/>
              <a:gd name="connsiteX95" fmla="*/ 8242270 w 9683888"/>
              <a:gd name="connsiteY95" fmla="*/ 180535 h 743457"/>
              <a:gd name="connsiteX96" fmla="*/ 8490152 w 9683888"/>
              <a:gd name="connsiteY96" fmla="*/ 209193 h 743457"/>
              <a:gd name="connsiteX97" fmla="*/ 8622272 w 9683888"/>
              <a:gd name="connsiteY97" fmla="*/ 188859 h 743457"/>
              <a:gd name="connsiteX98" fmla="*/ 8738606 w 9683888"/>
              <a:gd name="connsiteY98" fmla="*/ 208945 h 743457"/>
              <a:gd name="connsiteX99" fmla="*/ 8831307 w 9683888"/>
              <a:gd name="connsiteY99" fmla="*/ 207738 h 743457"/>
              <a:gd name="connsiteX100" fmla="*/ 8891432 w 9683888"/>
              <a:gd name="connsiteY100" fmla="*/ 184510 h 743457"/>
              <a:gd name="connsiteX101" fmla="*/ 8946980 w 9683888"/>
              <a:gd name="connsiteY101" fmla="*/ 145578 h 743457"/>
              <a:gd name="connsiteX102" fmla="*/ 9107760 w 9683888"/>
              <a:gd name="connsiteY102" fmla="*/ 128052 h 743457"/>
              <a:gd name="connsiteX103" fmla="*/ 9195623 w 9683888"/>
              <a:gd name="connsiteY103" fmla="*/ 100212 h 743457"/>
              <a:gd name="connsiteX104" fmla="*/ 9256898 w 9683888"/>
              <a:gd name="connsiteY104" fmla="*/ 73900 h 743457"/>
              <a:gd name="connsiteX105" fmla="*/ 9351740 w 9683888"/>
              <a:gd name="connsiteY105" fmla="*/ 80439 h 743457"/>
              <a:gd name="connsiteX106" fmla="*/ 9539796 w 9683888"/>
              <a:gd name="connsiteY106" fmla="*/ 87069 h 743457"/>
              <a:gd name="connsiteX107" fmla="*/ 9619109 w 9683888"/>
              <a:gd name="connsiteY107" fmla="*/ 39994 h 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683888" h="743457">
                <a:moveTo>
                  <a:pt x="9683888" y="0"/>
                </a:moveTo>
                <a:lnTo>
                  <a:pt x="0" y="0"/>
                </a:lnTo>
                <a:lnTo>
                  <a:pt x="0" y="365878"/>
                </a:lnTo>
                <a:lnTo>
                  <a:pt x="11844" y="367909"/>
                </a:lnTo>
                <a:cubicBezTo>
                  <a:pt x="50423" y="374387"/>
                  <a:pt x="87879" y="380746"/>
                  <a:pt x="106208" y="385974"/>
                </a:cubicBezTo>
                <a:cubicBezTo>
                  <a:pt x="119919" y="389979"/>
                  <a:pt x="149687" y="402128"/>
                  <a:pt x="183667" y="399162"/>
                </a:cubicBezTo>
                <a:cubicBezTo>
                  <a:pt x="228274" y="394575"/>
                  <a:pt x="256969" y="398315"/>
                  <a:pt x="292430" y="390408"/>
                </a:cubicBezTo>
                <a:cubicBezTo>
                  <a:pt x="325377" y="395694"/>
                  <a:pt x="374510" y="420053"/>
                  <a:pt x="386942" y="395582"/>
                </a:cubicBezTo>
                <a:cubicBezTo>
                  <a:pt x="400429" y="416427"/>
                  <a:pt x="451168" y="399411"/>
                  <a:pt x="485751" y="408404"/>
                </a:cubicBezTo>
                <a:cubicBezTo>
                  <a:pt x="520399" y="423586"/>
                  <a:pt x="570416" y="404235"/>
                  <a:pt x="604107" y="418647"/>
                </a:cubicBezTo>
                <a:cubicBezTo>
                  <a:pt x="633631" y="425521"/>
                  <a:pt x="672063" y="446364"/>
                  <a:pt x="694081" y="449524"/>
                </a:cubicBezTo>
                <a:cubicBezTo>
                  <a:pt x="700528" y="463278"/>
                  <a:pt x="713487" y="450700"/>
                  <a:pt x="762452" y="456090"/>
                </a:cubicBezTo>
                <a:cubicBezTo>
                  <a:pt x="811417" y="461479"/>
                  <a:pt x="935420" y="470466"/>
                  <a:pt x="987872" y="481862"/>
                </a:cubicBezTo>
                <a:cubicBezTo>
                  <a:pt x="1018493" y="475799"/>
                  <a:pt x="1019470" y="516810"/>
                  <a:pt x="1077163" y="524467"/>
                </a:cubicBezTo>
                <a:cubicBezTo>
                  <a:pt x="1124222" y="535807"/>
                  <a:pt x="1202940" y="574855"/>
                  <a:pt x="1258716" y="587975"/>
                </a:cubicBezTo>
                <a:cubicBezTo>
                  <a:pt x="1274181" y="586466"/>
                  <a:pt x="1286859" y="589632"/>
                  <a:pt x="1298056" y="595413"/>
                </a:cubicBezTo>
                <a:lnTo>
                  <a:pt x="1327017" y="617412"/>
                </a:lnTo>
                <a:lnTo>
                  <a:pt x="1347909" y="620209"/>
                </a:lnTo>
                <a:cubicBezTo>
                  <a:pt x="1377004" y="628445"/>
                  <a:pt x="1394712" y="616344"/>
                  <a:pt x="1421792" y="626139"/>
                </a:cubicBezTo>
                <a:cubicBezTo>
                  <a:pt x="1466260" y="647543"/>
                  <a:pt x="1506099" y="610975"/>
                  <a:pt x="1519789" y="645011"/>
                </a:cubicBezTo>
                <a:cubicBezTo>
                  <a:pt x="1556219" y="665699"/>
                  <a:pt x="1578776" y="668950"/>
                  <a:pt x="1620886" y="687715"/>
                </a:cubicBezTo>
                <a:cubicBezTo>
                  <a:pt x="1658228" y="693647"/>
                  <a:pt x="1636224" y="694371"/>
                  <a:pt x="1676745" y="690130"/>
                </a:cubicBezTo>
                <a:cubicBezTo>
                  <a:pt x="1713709" y="697532"/>
                  <a:pt x="1774627" y="701403"/>
                  <a:pt x="1832228" y="690860"/>
                </a:cubicBezTo>
                <a:cubicBezTo>
                  <a:pt x="1866586" y="689181"/>
                  <a:pt x="1949046" y="755765"/>
                  <a:pt x="1980464" y="704858"/>
                </a:cubicBezTo>
                <a:cubicBezTo>
                  <a:pt x="2001472" y="716610"/>
                  <a:pt x="2020758" y="710467"/>
                  <a:pt x="2051150" y="711187"/>
                </a:cubicBezTo>
                <a:cubicBezTo>
                  <a:pt x="2081543" y="711907"/>
                  <a:pt x="2117567" y="736153"/>
                  <a:pt x="2162824" y="709178"/>
                </a:cubicBezTo>
                <a:cubicBezTo>
                  <a:pt x="2219712" y="701824"/>
                  <a:pt x="2181421" y="742368"/>
                  <a:pt x="2259859" y="718188"/>
                </a:cubicBezTo>
                <a:cubicBezTo>
                  <a:pt x="2296623" y="733933"/>
                  <a:pt x="2337412" y="741012"/>
                  <a:pt x="2378290" y="738748"/>
                </a:cubicBezTo>
                <a:cubicBezTo>
                  <a:pt x="2380041" y="725410"/>
                  <a:pt x="2399659" y="741017"/>
                  <a:pt x="2407828" y="743457"/>
                </a:cubicBezTo>
                <a:cubicBezTo>
                  <a:pt x="2406113" y="735180"/>
                  <a:pt x="2421642" y="728742"/>
                  <a:pt x="2428936" y="734697"/>
                </a:cubicBezTo>
                <a:cubicBezTo>
                  <a:pt x="2468648" y="720822"/>
                  <a:pt x="2584275" y="677579"/>
                  <a:pt x="2646106" y="660204"/>
                </a:cubicBezTo>
                <a:cubicBezTo>
                  <a:pt x="2706894" y="652346"/>
                  <a:pt x="2738390" y="612318"/>
                  <a:pt x="2799920" y="630451"/>
                </a:cubicBezTo>
                <a:cubicBezTo>
                  <a:pt x="2856798" y="622940"/>
                  <a:pt x="2902940" y="602232"/>
                  <a:pt x="2953556" y="607173"/>
                </a:cubicBezTo>
                <a:cubicBezTo>
                  <a:pt x="2970626" y="593247"/>
                  <a:pt x="2988095" y="586399"/>
                  <a:pt x="3009839" y="601743"/>
                </a:cubicBezTo>
                <a:cubicBezTo>
                  <a:pt x="3046166" y="594868"/>
                  <a:pt x="3085682" y="586046"/>
                  <a:pt x="3115016" y="584982"/>
                </a:cubicBezTo>
                <a:cubicBezTo>
                  <a:pt x="3144992" y="587935"/>
                  <a:pt x="3158740" y="599045"/>
                  <a:pt x="3185844" y="595356"/>
                </a:cubicBezTo>
                <a:cubicBezTo>
                  <a:pt x="3209939" y="576197"/>
                  <a:pt x="3221731" y="614583"/>
                  <a:pt x="3246013" y="592418"/>
                </a:cubicBezTo>
                <a:cubicBezTo>
                  <a:pt x="3228976" y="565486"/>
                  <a:pt x="3320172" y="599686"/>
                  <a:pt x="3313565" y="574138"/>
                </a:cubicBezTo>
                <a:cubicBezTo>
                  <a:pt x="3341586" y="564515"/>
                  <a:pt x="3371901" y="555346"/>
                  <a:pt x="3414143" y="553730"/>
                </a:cubicBezTo>
                <a:cubicBezTo>
                  <a:pt x="3463229" y="557630"/>
                  <a:pt x="3476532" y="539673"/>
                  <a:pt x="3552895" y="548563"/>
                </a:cubicBezTo>
                <a:cubicBezTo>
                  <a:pt x="3620356" y="561042"/>
                  <a:pt x="3688830" y="574962"/>
                  <a:pt x="3753012" y="599520"/>
                </a:cubicBezTo>
                <a:cubicBezTo>
                  <a:pt x="3769580" y="615048"/>
                  <a:pt x="3777112" y="602961"/>
                  <a:pt x="3804392" y="604131"/>
                </a:cubicBezTo>
                <a:cubicBezTo>
                  <a:pt x="3831672" y="605301"/>
                  <a:pt x="3878076" y="605222"/>
                  <a:pt x="3916696" y="606540"/>
                </a:cubicBezTo>
                <a:cubicBezTo>
                  <a:pt x="3970533" y="603881"/>
                  <a:pt x="3981244" y="618066"/>
                  <a:pt x="4063849" y="604058"/>
                </a:cubicBezTo>
                <a:cubicBezTo>
                  <a:pt x="4074473" y="605185"/>
                  <a:pt x="4134611" y="589365"/>
                  <a:pt x="4172179" y="592355"/>
                </a:cubicBezTo>
                <a:cubicBezTo>
                  <a:pt x="4180554" y="576172"/>
                  <a:pt x="4255433" y="602075"/>
                  <a:pt x="4276294" y="587119"/>
                </a:cubicBezTo>
                <a:cubicBezTo>
                  <a:pt x="4326119" y="586973"/>
                  <a:pt x="4361692" y="573867"/>
                  <a:pt x="4411090" y="575600"/>
                </a:cubicBezTo>
                <a:cubicBezTo>
                  <a:pt x="4465125" y="575500"/>
                  <a:pt x="4518088" y="570805"/>
                  <a:pt x="4540465" y="567464"/>
                </a:cubicBezTo>
                <a:lnTo>
                  <a:pt x="4545352" y="555554"/>
                </a:lnTo>
                <a:lnTo>
                  <a:pt x="4564014" y="553660"/>
                </a:lnTo>
                <a:lnTo>
                  <a:pt x="4568602" y="550913"/>
                </a:lnTo>
                <a:cubicBezTo>
                  <a:pt x="4577353" y="545618"/>
                  <a:pt x="4586105" y="540734"/>
                  <a:pt x="4595289" y="537407"/>
                </a:cubicBezTo>
                <a:cubicBezTo>
                  <a:pt x="4623104" y="537511"/>
                  <a:pt x="4660764" y="533229"/>
                  <a:pt x="4739026" y="532483"/>
                </a:cubicBezTo>
                <a:cubicBezTo>
                  <a:pt x="4806238" y="527255"/>
                  <a:pt x="4944577" y="524439"/>
                  <a:pt x="5061335" y="545635"/>
                </a:cubicBezTo>
                <a:cubicBezTo>
                  <a:pt x="5167156" y="553533"/>
                  <a:pt x="5251789" y="586167"/>
                  <a:pt x="5338634" y="595754"/>
                </a:cubicBezTo>
                <a:cubicBezTo>
                  <a:pt x="5415763" y="589622"/>
                  <a:pt x="5434719" y="609365"/>
                  <a:pt x="5529430" y="606335"/>
                </a:cubicBezTo>
                <a:cubicBezTo>
                  <a:pt x="5534498" y="613561"/>
                  <a:pt x="5597157" y="603269"/>
                  <a:pt x="5604039" y="607676"/>
                </a:cubicBezTo>
                <a:lnTo>
                  <a:pt x="5625281" y="617253"/>
                </a:lnTo>
                <a:lnTo>
                  <a:pt x="5628138" y="615483"/>
                </a:lnTo>
                <a:cubicBezTo>
                  <a:pt x="5640641" y="612245"/>
                  <a:pt x="5648217" y="613966"/>
                  <a:pt x="5653593" y="617873"/>
                </a:cubicBezTo>
                <a:lnTo>
                  <a:pt x="5658658" y="624279"/>
                </a:lnTo>
                <a:lnTo>
                  <a:pt x="5675963" y="627762"/>
                </a:lnTo>
                <a:lnTo>
                  <a:pt x="5709625" y="639593"/>
                </a:lnTo>
                <a:lnTo>
                  <a:pt x="5716324" y="637148"/>
                </a:lnTo>
                <a:lnTo>
                  <a:pt x="5767720" y="647737"/>
                </a:lnTo>
                <a:lnTo>
                  <a:pt x="5768619" y="645671"/>
                </a:lnTo>
                <a:cubicBezTo>
                  <a:pt x="5776130" y="642927"/>
                  <a:pt x="5830922" y="636226"/>
                  <a:pt x="5858696" y="628099"/>
                </a:cubicBezTo>
                <a:lnTo>
                  <a:pt x="5935260" y="596904"/>
                </a:lnTo>
                <a:lnTo>
                  <a:pt x="5946176" y="597874"/>
                </a:lnTo>
                <a:lnTo>
                  <a:pt x="5946447" y="597396"/>
                </a:lnTo>
                <a:cubicBezTo>
                  <a:pt x="5948934" y="596546"/>
                  <a:pt x="5952567" y="596468"/>
                  <a:pt x="5958069" y="597432"/>
                </a:cubicBezTo>
                <a:lnTo>
                  <a:pt x="5966081" y="599643"/>
                </a:lnTo>
                <a:lnTo>
                  <a:pt x="5987259" y="601523"/>
                </a:lnTo>
                <a:lnTo>
                  <a:pt x="5994905" y="598873"/>
                </a:lnTo>
                <a:cubicBezTo>
                  <a:pt x="6020610" y="579716"/>
                  <a:pt x="6016968" y="560235"/>
                  <a:pt x="6054803" y="541202"/>
                </a:cubicBezTo>
                <a:cubicBezTo>
                  <a:pt x="6108247" y="527358"/>
                  <a:pt x="6130976" y="484538"/>
                  <a:pt x="6188672" y="496389"/>
                </a:cubicBezTo>
                <a:cubicBezTo>
                  <a:pt x="6238659" y="483279"/>
                  <a:pt x="6277194" y="458153"/>
                  <a:pt x="6323280" y="458013"/>
                </a:cubicBezTo>
                <a:cubicBezTo>
                  <a:pt x="6368044" y="444385"/>
                  <a:pt x="6422801" y="420428"/>
                  <a:pt x="6457257" y="414621"/>
                </a:cubicBezTo>
                <a:cubicBezTo>
                  <a:pt x="6483424" y="410645"/>
                  <a:pt x="6508964" y="423228"/>
                  <a:pt x="6530019" y="423168"/>
                </a:cubicBezTo>
                <a:cubicBezTo>
                  <a:pt x="6558276" y="416578"/>
                  <a:pt x="6600264" y="386690"/>
                  <a:pt x="6626800" y="375078"/>
                </a:cubicBezTo>
                <a:cubicBezTo>
                  <a:pt x="6664418" y="400828"/>
                  <a:pt x="6655535" y="354302"/>
                  <a:pt x="6689231" y="353501"/>
                </a:cubicBezTo>
                <a:cubicBezTo>
                  <a:pt x="6708837" y="361122"/>
                  <a:pt x="6719642" y="359485"/>
                  <a:pt x="6726440" y="340276"/>
                </a:cubicBezTo>
                <a:cubicBezTo>
                  <a:pt x="6818329" y="378763"/>
                  <a:pt x="6765502" y="328183"/>
                  <a:pt x="6835228" y="329393"/>
                </a:cubicBezTo>
                <a:cubicBezTo>
                  <a:pt x="6897464" y="335048"/>
                  <a:pt x="6962224" y="329085"/>
                  <a:pt x="7039363" y="370823"/>
                </a:cubicBezTo>
                <a:cubicBezTo>
                  <a:pt x="7056368" y="384567"/>
                  <a:pt x="7070539" y="363899"/>
                  <a:pt x="7095156" y="366075"/>
                </a:cubicBezTo>
                <a:cubicBezTo>
                  <a:pt x="7119772" y="368250"/>
                  <a:pt x="7153748" y="385714"/>
                  <a:pt x="7187061" y="383876"/>
                </a:cubicBezTo>
                <a:cubicBezTo>
                  <a:pt x="7242115" y="377604"/>
                  <a:pt x="7270954" y="334249"/>
                  <a:pt x="7295039" y="355046"/>
                </a:cubicBezTo>
                <a:cubicBezTo>
                  <a:pt x="7320104" y="344159"/>
                  <a:pt x="7343179" y="301443"/>
                  <a:pt x="7373651" y="322299"/>
                </a:cubicBezTo>
                <a:cubicBezTo>
                  <a:pt x="7367160" y="298575"/>
                  <a:pt x="7410095" y="329040"/>
                  <a:pt x="7418964" y="308685"/>
                </a:cubicBezTo>
                <a:cubicBezTo>
                  <a:pt x="7424243" y="291807"/>
                  <a:pt x="7438503" y="297117"/>
                  <a:pt x="7450568" y="293511"/>
                </a:cubicBezTo>
                <a:cubicBezTo>
                  <a:pt x="7461276" y="277652"/>
                  <a:pt x="7519437" y="275664"/>
                  <a:pt x="7538380" y="283235"/>
                </a:cubicBezTo>
                <a:cubicBezTo>
                  <a:pt x="7594343" y="271879"/>
                  <a:pt x="7734488" y="231676"/>
                  <a:pt x="7786348" y="225377"/>
                </a:cubicBezTo>
                <a:cubicBezTo>
                  <a:pt x="7797693" y="277094"/>
                  <a:pt x="7847327" y="236176"/>
                  <a:pt x="7849534" y="245434"/>
                </a:cubicBezTo>
                <a:cubicBezTo>
                  <a:pt x="7894253" y="231282"/>
                  <a:pt x="7937937" y="238796"/>
                  <a:pt x="7981165" y="222252"/>
                </a:cubicBezTo>
                <a:cubicBezTo>
                  <a:pt x="8066564" y="234459"/>
                  <a:pt x="8127007" y="235277"/>
                  <a:pt x="8171882" y="222497"/>
                </a:cubicBezTo>
                <a:cubicBezTo>
                  <a:pt x="8183092" y="205785"/>
                  <a:pt x="8217423" y="177145"/>
                  <a:pt x="8242270" y="180535"/>
                </a:cubicBezTo>
                <a:cubicBezTo>
                  <a:pt x="8294138" y="178846"/>
                  <a:pt x="8410926" y="208334"/>
                  <a:pt x="8490152" y="209193"/>
                </a:cubicBezTo>
                <a:cubicBezTo>
                  <a:pt x="8558493" y="195433"/>
                  <a:pt x="8564727" y="233466"/>
                  <a:pt x="8622272" y="188859"/>
                </a:cubicBezTo>
                <a:cubicBezTo>
                  <a:pt x="8659556" y="191317"/>
                  <a:pt x="8666988" y="178214"/>
                  <a:pt x="8738606" y="208945"/>
                </a:cubicBezTo>
                <a:cubicBezTo>
                  <a:pt x="8769507" y="208543"/>
                  <a:pt x="8800406" y="224019"/>
                  <a:pt x="8831307" y="207738"/>
                </a:cubicBezTo>
                <a:cubicBezTo>
                  <a:pt x="8836477" y="191612"/>
                  <a:pt x="8870109" y="182455"/>
                  <a:pt x="8891432" y="184510"/>
                </a:cubicBezTo>
                <a:cubicBezTo>
                  <a:pt x="8876795" y="135260"/>
                  <a:pt x="8938553" y="173381"/>
                  <a:pt x="8946980" y="145578"/>
                </a:cubicBezTo>
                <a:cubicBezTo>
                  <a:pt x="9010957" y="156064"/>
                  <a:pt x="9046552" y="157746"/>
                  <a:pt x="9107760" y="128052"/>
                </a:cubicBezTo>
                <a:cubicBezTo>
                  <a:pt x="9135191" y="151813"/>
                  <a:pt x="9184204" y="114911"/>
                  <a:pt x="9195623" y="100212"/>
                </a:cubicBezTo>
                <a:cubicBezTo>
                  <a:pt x="9222736" y="85917"/>
                  <a:pt x="9230892" y="98248"/>
                  <a:pt x="9256898" y="73900"/>
                </a:cubicBezTo>
                <a:cubicBezTo>
                  <a:pt x="9276443" y="63724"/>
                  <a:pt x="9334001" y="80454"/>
                  <a:pt x="9351740" y="80439"/>
                </a:cubicBezTo>
                <a:cubicBezTo>
                  <a:pt x="9398889" y="82633"/>
                  <a:pt x="9473718" y="102566"/>
                  <a:pt x="9539796" y="87069"/>
                </a:cubicBezTo>
                <a:cubicBezTo>
                  <a:pt x="9565852" y="70987"/>
                  <a:pt x="9591569" y="56211"/>
                  <a:pt x="9619109" y="399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4E9A6E3-94DB-4E50-A97A-C9107932C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1"/>
            <a:ext cx="10197716" cy="33611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sl-SI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proteid</a:t>
            </a:r>
            <a:r>
              <a:rPr lang="sl-S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             protein</a:t>
            </a:r>
            <a:endParaRPr 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26.10: Protein Structure - Chemistry LibreTexts">
            <a:extLst>
              <a:ext uri="{FF2B5EF4-FFF2-40B4-BE49-F238E27FC236}">
                <a16:creationId xmlns:a16="http://schemas.microsoft.com/office/drawing/2014/main" id="{D28C7BE3-D66B-47B3-8E50-E51116958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8649" y="1969500"/>
            <a:ext cx="2868561" cy="186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talloprotein - Wikipedia">
            <a:extLst>
              <a:ext uri="{FF2B5EF4-FFF2-40B4-BE49-F238E27FC236}">
                <a16:creationId xmlns:a16="http://schemas.microsoft.com/office/drawing/2014/main" id="{72E1D354-7C75-46DC-BBB9-28C48953D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4" r="32641"/>
          <a:stretch/>
        </p:blipFill>
        <p:spPr bwMode="auto">
          <a:xfrm>
            <a:off x="1104790" y="2100845"/>
            <a:ext cx="2868561" cy="173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CC7BCC73-A901-44EB-B0E7-879E19267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9827"/>
            <a:ext cx="10680562" cy="1078174"/>
          </a:xfrm>
          <a:custGeom>
            <a:avLst/>
            <a:gdLst>
              <a:gd name="connsiteX0" fmla="*/ 3617689 w 10680562"/>
              <a:gd name="connsiteY0" fmla="*/ 0 h 1605023"/>
              <a:gd name="connsiteX1" fmla="*/ 3635901 w 10680562"/>
              <a:gd name="connsiteY1" fmla="*/ 7738 h 1605023"/>
              <a:gd name="connsiteX2" fmla="*/ 3690891 w 10680562"/>
              <a:gd name="connsiteY2" fmla="*/ 7049 h 1605023"/>
              <a:gd name="connsiteX3" fmla="*/ 3832247 w 10680562"/>
              <a:gd name="connsiteY3" fmla="*/ 13937 h 1605023"/>
              <a:gd name="connsiteX4" fmla="*/ 3999111 w 10680562"/>
              <a:gd name="connsiteY4" fmla="*/ 44624 h 1605023"/>
              <a:gd name="connsiteX5" fmla="*/ 4034676 w 10680562"/>
              <a:gd name="connsiteY5" fmla="*/ 48775 h 1605023"/>
              <a:gd name="connsiteX6" fmla="*/ 4065394 w 10680562"/>
              <a:gd name="connsiteY6" fmla="*/ 42879 h 1605023"/>
              <a:gd name="connsiteX7" fmla="*/ 4072648 w 10680562"/>
              <a:gd name="connsiteY7" fmla="*/ 33262 h 1605023"/>
              <a:gd name="connsiteX8" fmla="*/ 4092232 w 10680562"/>
              <a:gd name="connsiteY8" fmla="*/ 34026 h 1605023"/>
              <a:gd name="connsiteX9" fmla="*/ 4097470 w 10680562"/>
              <a:gd name="connsiteY9" fmla="*/ 32252 h 1605023"/>
              <a:gd name="connsiteX10" fmla="*/ 4127488 w 10680562"/>
              <a:gd name="connsiteY10" fmla="*/ 24056 h 1605023"/>
              <a:gd name="connsiteX11" fmla="*/ 4190803 w 10680562"/>
              <a:gd name="connsiteY11" fmla="*/ 55685 h 1605023"/>
              <a:gd name="connsiteX12" fmla="*/ 4269333 w 10680562"/>
              <a:gd name="connsiteY12" fmla="*/ 54186 h 1605023"/>
              <a:gd name="connsiteX13" fmla="*/ 4481486 w 10680562"/>
              <a:gd name="connsiteY13" fmla="*/ 116915 h 1605023"/>
              <a:gd name="connsiteX14" fmla="*/ 4651418 w 10680562"/>
              <a:gd name="connsiteY14" fmla="*/ 150071 h 1605023"/>
              <a:gd name="connsiteX15" fmla="*/ 4863575 w 10680562"/>
              <a:gd name="connsiteY15" fmla="*/ 175458 h 1605023"/>
              <a:gd name="connsiteX16" fmla="*/ 5013635 w 10680562"/>
              <a:gd name="connsiteY16" fmla="*/ 213928 h 1605023"/>
              <a:gd name="connsiteX17" fmla="*/ 5203044 w 10680562"/>
              <a:gd name="connsiteY17" fmla="*/ 228946 h 1605023"/>
              <a:gd name="connsiteX18" fmla="*/ 5207070 w 10680562"/>
              <a:gd name="connsiteY18" fmla="*/ 235105 h 1605023"/>
              <a:gd name="connsiteX19" fmla="*/ 5224253 w 10680562"/>
              <a:gd name="connsiteY19" fmla="*/ 240320 h 1605023"/>
              <a:gd name="connsiteX20" fmla="*/ 5256736 w 10680562"/>
              <a:gd name="connsiteY20" fmla="*/ 254811 h 1605023"/>
              <a:gd name="connsiteX21" fmla="*/ 5264095 w 10680562"/>
              <a:gd name="connsiteY21" fmla="*/ 253567 h 1605023"/>
              <a:gd name="connsiteX22" fmla="*/ 5315084 w 10680562"/>
              <a:gd name="connsiteY22" fmla="*/ 269264 h 1605023"/>
              <a:gd name="connsiteX23" fmla="*/ 5316393 w 10680562"/>
              <a:gd name="connsiteY23" fmla="*/ 267603 h 1605023"/>
              <a:gd name="connsiteX24" fmla="*/ 5333427 w 10680562"/>
              <a:gd name="connsiteY24" fmla="*/ 263823 h 1605023"/>
              <a:gd name="connsiteX25" fmla="*/ 5364589 w 10680562"/>
              <a:gd name="connsiteY25" fmla="*/ 260882 h 1605023"/>
              <a:gd name="connsiteX26" fmla="*/ 5443973 w 10680562"/>
              <a:gd name="connsiteY26" fmla="*/ 230866 h 1605023"/>
              <a:gd name="connsiteX27" fmla="*/ 5497201 w 10680562"/>
              <a:gd name="connsiteY27" fmla="*/ 247023 h 1605023"/>
              <a:gd name="connsiteX28" fmla="*/ 5508269 w 10680562"/>
              <a:gd name="connsiteY28" fmla="*/ 249256 h 1605023"/>
              <a:gd name="connsiteX29" fmla="*/ 5508636 w 10680562"/>
              <a:gd name="connsiteY29" fmla="*/ 248880 h 1605023"/>
              <a:gd name="connsiteX30" fmla="*/ 5520606 w 10680562"/>
              <a:gd name="connsiteY30" fmla="*/ 250400 h 1605023"/>
              <a:gd name="connsiteX31" fmla="*/ 5528451 w 10680562"/>
              <a:gd name="connsiteY31" fmla="*/ 253330 h 1605023"/>
              <a:gd name="connsiteX32" fmla="*/ 5549923 w 10680562"/>
              <a:gd name="connsiteY32" fmla="*/ 257662 h 1605023"/>
              <a:gd name="connsiteX33" fmla="*/ 5558295 w 10680562"/>
              <a:gd name="connsiteY33" fmla="*/ 256364 h 1605023"/>
              <a:gd name="connsiteX34" fmla="*/ 5664799 w 10680562"/>
              <a:gd name="connsiteY34" fmla="*/ 278924 h 1605023"/>
              <a:gd name="connsiteX35" fmla="*/ 5796160 w 10680562"/>
              <a:gd name="connsiteY35" fmla="*/ 307979 h 1605023"/>
              <a:gd name="connsiteX36" fmla="*/ 5897647 w 10680562"/>
              <a:gd name="connsiteY36" fmla="*/ 339431 h 1605023"/>
              <a:gd name="connsiteX37" fmla="*/ 5978838 w 10680562"/>
              <a:gd name="connsiteY37" fmla="*/ 367970 h 1605023"/>
              <a:gd name="connsiteX38" fmla="*/ 6050367 w 10680562"/>
              <a:gd name="connsiteY38" fmla="*/ 386341 h 1605023"/>
              <a:gd name="connsiteX39" fmla="*/ 6140609 w 10680562"/>
              <a:gd name="connsiteY39" fmla="*/ 385135 h 1605023"/>
              <a:gd name="connsiteX40" fmla="*/ 6302950 w 10680562"/>
              <a:gd name="connsiteY40" fmla="*/ 448183 h 1605023"/>
              <a:gd name="connsiteX41" fmla="*/ 6308533 w 10680562"/>
              <a:gd name="connsiteY41" fmla="*/ 448551 h 1605023"/>
              <a:gd name="connsiteX42" fmla="*/ 6340278 w 10680562"/>
              <a:gd name="connsiteY42" fmla="*/ 468555 h 1605023"/>
              <a:gd name="connsiteX43" fmla="*/ 6341685 w 10680562"/>
              <a:gd name="connsiteY43" fmla="*/ 467587 h 1605023"/>
              <a:gd name="connsiteX44" fmla="*/ 6354862 w 10680562"/>
              <a:gd name="connsiteY44" fmla="*/ 467794 h 1605023"/>
              <a:gd name="connsiteX45" fmla="*/ 6377840 w 10680562"/>
              <a:gd name="connsiteY45" fmla="*/ 471024 h 1605023"/>
              <a:gd name="connsiteX46" fmla="*/ 6442804 w 10680562"/>
              <a:gd name="connsiteY46" fmla="*/ 463091 h 1605023"/>
              <a:gd name="connsiteX47" fmla="*/ 6476009 w 10680562"/>
              <a:gd name="connsiteY47" fmla="*/ 483807 h 1605023"/>
              <a:gd name="connsiteX48" fmla="*/ 6483237 w 10680562"/>
              <a:gd name="connsiteY48" fmla="*/ 487308 h 1605023"/>
              <a:gd name="connsiteX49" fmla="*/ 6483605 w 10680562"/>
              <a:gd name="connsiteY49" fmla="*/ 487102 h 1605023"/>
              <a:gd name="connsiteX50" fmla="*/ 6491673 w 10680562"/>
              <a:gd name="connsiteY50" fmla="*/ 490243 h 1605023"/>
              <a:gd name="connsiteX51" fmla="*/ 6496411 w 10680562"/>
              <a:gd name="connsiteY51" fmla="*/ 493689 h 1605023"/>
              <a:gd name="connsiteX52" fmla="*/ 6510429 w 10680562"/>
              <a:gd name="connsiteY52" fmla="*/ 500479 h 1605023"/>
              <a:gd name="connsiteX53" fmla="*/ 6516750 w 10680562"/>
              <a:gd name="connsiteY53" fmla="*/ 500983 h 1605023"/>
              <a:gd name="connsiteX54" fmla="*/ 6580199 w 10680562"/>
              <a:gd name="connsiteY54" fmla="*/ 483318 h 1605023"/>
              <a:gd name="connsiteX55" fmla="*/ 6690237 w 10680562"/>
              <a:gd name="connsiteY55" fmla="*/ 493051 h 1605023"/>
              <a:gd name="connsiteX56" fmla="*/ 6798356 w 10680562"/>
              <a:gd name="connsiteY56" fmla="*/ 506748 h 1605023"/>
              <a:gd name="connsiteX57" fmla="*/ 6837102 w 10680562"/>
              <a:gd name="connsiteY57" fmla="*/ 513677 h 1605023"/>
              <a:gd name="connsiteX58" fmla="*/ 6907934 w 10680562"/>
              <a:gd name="connsiteY58" fmla="*/ 517339 h 1605023"/>
              <a:gd name="connsiteX59" fmla="*/ 6941474 w 10680562"/>
              <a:gd name="connsiteY59" fmla="*/ 513632 h 1605023"/>
              <a:gd name="connsiteX60" fmla="*/ 6942754 w 10680562"/>
              <a:gd name="connsiteY60" fmla="*/ 514394 h 1605023"/>
              <a:gd name="connsiteX61" fmla="*/ 6946363 w 10680562"/>
              <a:gd name="connsiteY61" fmla="*/ 511066 h 1605023"/>
              <a:gd name="connsiteX62" fmla="*/ 6952592 w 10680562"/>
              <a:gd name="connsiteY62" fmla="*/ 510252 h 1605023"/>
              <a:gd name="connsiteX63" fmla="*/ 6968398 w 10680562"/>
              <a:gd name="connsiteY63" fmla="*/ 513946 h 1605023"/>
              <a:gd name="connsiteX64" fmla="*/ 6974142 w 10680562"/>
              <a:gd name="connsiteY64" fmla="*/ 516310 h 1605023"/>
              <a:gd name="connsiteX65" fmla="*/ 6982971 w 10680562"/>
              <a:gd name="connsiteY65" fmla="*/ 517694 h 1605023"/>
              <a:gd name="connsiteX66" fmla="*/ 6983252 w 10680562"/>
              <a:gd name="connsiteY66" fmla="*/ 517416 h 1605023"/>
              <a:gd name="connsiteX67" fmla="*/ 6991400 w 10680562"/>
              <a:gd name="connsiteY67" fmla="*/ 519321 h 1605023"/>
              <a:gd name="connsiteX68" fmla="*/ 7030460 w 10680562"/>
              <a:gd name="connsiteY68" fmla="*/ 532556 h 1605023"/>
              <a:gd name="connsiteX69" fmla="*/ 7089916 w 10680562"/>
              <a:gd name="connsiteY69" fmla="*/ 511503 h 1605023"/>
              <a:gd name="connsiteX70" fmla="*/ 7113059 w 10680562"/>
              <a:gd name="connsiteY70" fmla="*/ 509904 h 1605023"/>
              <a:gd name="connsiteX71" fmla="*/ 7125755 w 10680562"/>
              <a:gd name="connsiteY71" fmla="*/ 507393 h 1605023"/>
              <a:gd name="connsiteX72" fmla="*/ 7126765 w 10680562"/>
              <a:gd name="connsiteY72" fmla="*/ 506166 h 1605023"/>
              <a:gd name="connsiteX73" fmla="*/ 7164175 w 10680562"/>
              <a:gd name="connsiteY73" fmla="*/ 519011 h 1605023"/>
              <a:gd name="connsiteX74" fmla="*/ 7169654 w 10680562"/>
              <a:gd name="connsiteY74" fmla="*/ 518219 h 1605023"/>
              <a:gd name="connsiteX75" fmla="*/ 7193386 w 10680562"/>
              <a:gd name="connsiteY75" fmla="*/ 529788 h 1605023"/>
              <a:gd name="connsiteX76" fmla="*/ 7205997 w 10680562"/>
              <a:gd name="connsiteY76" fmla="*/ 534060 h 1605023"/>
              <a:gd name="connsiteX77" fmla="*/ 7208842 w 10680562"/>
              <a:gd name="connsiteY77" fmla="*/ 538783 h 1605023"/>
              <a:gd name="connsiteX78" fmla="*/ 7227817 w 10680562"/>
              <a:gd name="connsiteY78" fmla="*/ 543304 h 1605023"/>
              <a:gd name="connsiteX79" fmla="*/ 7230267 w 10680562"/>
              <a:gd name="connsiteY79" fmla="*/ 542497 h 1605023"/>
              <a:gd name="connsiteX80" fmla="*/ 7244913 w 10680562"/>
              <a:gd name="connsiteY80" fmla="*/ 551160 h 1605023"/>
              <a:gd name="connsiteX81" fmla="*/ 7255970 w 10680562"/>
              <a:gd name="connsiteY81" fmla="*/ 564383 h 1605023"/>
              <a:gd name="connsiteX82" fmla="*/ 7421156 w 10680562"/>
              <a:gd name="connsiteY82" fmla="*/ 584155 h 1605023"/>
              <a:gd name="connsiteX83" fmla="*/ 7553166 w 10680562"/>
              <a:gd name="connsiteY83" fmla="*/ 653085 h 1605023"/>
              <a:gd name="connsiteX84" fmla="*/ 7643092 w 10680562"/>
              <a:gd name="connsiteY84" fmla="*/ 662482 h 1605023"/>
              <a:gd name="connsiteX85" fmla="*/ 7896429 w 10680562"/>
              <a:gd name="connsiteY85" fmla="*/ 689054 h 1605023"/>
              <a:gd name="connsiteX86" fmla="*/ 7954620 w 10680562"/>
              <a:gd name="connsiteY86" fmla="*/ 689481 h 1605023"/>
              <a:gd name="connsiteX87" fmla="*/ 8000803 w 10680562"/>
              <a:gd name="connsiteY87" fmla="*/ 714583 h 1605023"/>
              <a:gd name="connsiteX88" fmla="*/ 8023216 w 10680562"/>
              <a:gd name="connsiteY88" fmla="*/ 709000 h 1605023"/>
              <a:gd name="connsiteX89" fmla="*/ 8027136 w 10680562"/>
              <a:gd name="connsiteY89" fmla="*/ 707765 h 1605023"/>
              <a:gd name="connsiteX90" fmla="*/ 8041622 w 10680562"/>
              <a:gd name="connsiteY90" fmla="*/ 708731 h 1605023"/>
              <a:gd name="connsiteX91" fmla="*/ 8047209 w 10680562"/>
              <a:gd name="connsiteY91" fmla="*/ 701624 h 1605023"/>
              <a:gd name="connsiteX92" fmla="*/ 8070088 w 10680562"/>
              <a:gd name="connsiteY92" fmla="*/ 697789 h 1605023"/>
              <a:gd name="connsiteX93" fmla="*/ 8096332 w 10680562"/>
              <a:gd name="connsiteY93" fmla="*/ 701624 h 1605023"/>
              <a:gd name="connsiteX94" fmla="*/ 8219225 w 10680562"/>
              <a:gd name="connsiteY94" fmla="*/ 728069 h 1605023"/>
              <a:gd name="connsiteX95" fmla="*/ 8293793 w 10680562"/>
              <a:gd name="connsiteY95" fmla="*/ 739200 h 1605023"/>
              <a:gd name="connsiteX96" fmla="*/ 8323753 w 10680562"/>
              <a:gd name="connsiteY96" fmla="*/ 736063 h 1605023"/>
              <a:gd name="connsiteX97" fmla="*/ 8364496 w 10680562"/>
              <a:gd name="connsiteY97" fmla="*/ 736635 h 1605023"/>
              <a:gd name="connsiteX98" fmla="*/ 8437662 w 10680562"/>
              <a:gd name="connsiteY98" fmla="*/ 731942 h 1605023"/>
              <a:gd name="connsiteX99" fmla="*/ 8533764 w 10680562"/>
              <a:gd name="connsiteY99" fmla="*/ 735554 h 1605023"/>
              <a:gd name="connsiteX100" fmla="*/ 8596769 w 10680562"/>
              <a:gd name="connsiteY100" fmla="*/ 769632 h 1605023"/>
              <a:gd name="connsiteX101" fmla="*/ 8604035 w 10680562"/>
              <a:gd name="connsiteY101" fmla="*/ 764982 h 1605023"/>
              <a:gd name="connsiteX102" fmla="*/ 8650929 w 10680562"/>
              <a:gd name="connsiteY102" fmla="*/ 773164 h 1605023"/>
              <a:gd name="connsiteX103" fmla="*/ 8806497 w 10680562"/>
              <a:gd name="connsiteY103" fmla="*/ 839707 h 1605023"/>
              <a:gd name="connsiteX104" fmla="*/ 8898377 w 10680562"/>
              <a:gd name="connsiteY104" fmla="*/ 854651 h 1605023"/>
              <a:gd name="connsiteX105" fmla="*/ 8932389 w 10680562"/>
              <a:gd name="connsiteY105" fmla="*/ 853846 h 1605023"/>
              <a:gd name="connsiteX106" fmla="*/ 8989288 w 10680562"/>
              <a:gd name="connsiteY106" fmla="*/ 852877 h 1605023"/>
              <a:gd name="connsiteX107" fmla="*/ 9035275 w 10680562"/>
              <a:gd name="connsiteY107" fmla="*/ 837110 h 1605023"/>
              <a:gd name="connsiteX108" fmla="*/ 9138626 w 10680562"/>
              <a:gd name="connsiteY108" fmla="*/ 862106 h 1605023"/>
              <a:gd name="connsiteX109" fmla="*/ 9216298 w 10680562"/>
              <a:gd name="connsiteY109" fmla="*/ 858754 h 1605023"/>
              <a:gd name="connsiteX110" fmla="*/ 9259941 w 10680562"/>
              <a:gd name="connsiteY110" fmla="*/ 861843 h 1605023"/>
              <a:gd name="connsiteX111" fmla="*/ 9380407 w 10680562"/>
              <a:gd name="connsiteY111" fmla="*/ 864825 h 1605023"/>
              <a:gd name="connsiteX112" fmla="*/ 9490772 w 10680562"/>
              <a:gd name="connsiteY112" fmla="*/ 901190 h 1605023"/>
              <a:gd name="connsiteX113" fmla="*/ 9584982 w 10680562"/>
              <a:gd name="connsiteY113" fmla="*/ 935980 h 1605023"/>
              <a:gd name="connsiteX114" fmla="*/ 9759797 w 10680562"/>
              <a:gd name="connsiteY114" fmla="*/ 1010923 h 1605023"/>
              <a:gd name="connsiteX115" fmla="*/ 9834455 w 10680562"/>
              <a:gd name="connsiteY115" fmla="*/ 1082908 h 1605023"/>
              <a:gd name="connsiteX116" fmla="*/ 9939504 w 10680562"/>
              <a:gd name="connsiteY116" fmla="*/ 1110614 h 1605023"/>
              <a:gd name="connsiteX117" fmla="*/ 10077001 w 10680562"/>
              <a:gd name="connsiteY117" fmla="*/ 1160906 h 1605023"/>
              <a:gd name="connsiteX118" fmla="*/ 10178431 w 10680562"/>
              <a:gd name="connsiteY118" fmla="*/ 1244920 h 1605023"/>
              <a:gd name="connsiteX119" fmla="*/ 10248658 w 10680562"/>
              <a:gd name="connsiteY119" fmla="*/ 1309335 h 1605023"/>
              <a:gd name="connsiteX120" fmla="*/ 10414709 w 10680562"/>
              <a:gd name="connsiteY120" fmla="*/ 1388645 h 1605023"/>
              <a:gd name="connsiteX121" fmla="*/ 10592469 w 10680562"/>
              <a:gd name="connsiteY121" fmla="*/ 1543828 h 1605023"/>
              <a:gd name="connsiteX122" fmla="*/ 10674941 w 10680562"/>
              <a:gd name="connsiteY122" fmla="*/ 1597388 h 1605023"/>
              <a:gd name="connsiteX123" fmla="*/ 10680562 w 10680562"/>
              <a:gd name="connsiteY123" fmla="*/ 1605023 h 1605023"/>
              <a:gd name="connsiteX124" fmla="*/ 0 w 10680562"/>
              <a:gd name="connsiteY124" fmla="*/ 1605023 h 1605023"/>
              <a:gd name="connsiteX125" fmla="*/ 0 w 10680562"/>
              <a:gd name="connsiteY125" fmla="*/ 415048 h 1605023"/>
              <a:gd name="connsiteX126" fmla="*/ 9656 w 10680562"/>
              <a:gd name="connsiteY126" fmla="*/ 416044 h 1605023"/>
              <a:gd name="connsiteX127" fmla="*/ 179196 w 10680562"/>
              <a:gd name="connsiteY127" fmla="*/ 423071 h 1605023"/>
              <a:gd name="connsiteX128" fmla="*/ 250912 w 10680562"/>
              <a:gd name="connsiteY128" fmla="*/ 408617 h 1605023"/>
              <a:gd name="connsiteX129" fmla="*/ 291375 w 10680562"/>
              <a:gd name="connsiteY129" fmla="*/ 403710 h 1605023"/>
              <a:gd name="connsiteX130" fmla="*/ 320542 w 10680562"/>
              <a:gd name="connsiteY130" fmla="*/ 396592 h 1605023"/>
              <a:gd name="connsiteX131" fmla="*/ 522426 w 10680562"/>
              <a:gd name="connsiteY131" fmla="*/ 407158 h 1605023"/>
              <a:gd name="connsiteX132" fmla="*/ 549068 w 10680562"/>
              <a:gd name="connsiteY132" fmla="*/ 407418 h 1605023"/>
              <a:gd name="connsiteX133" fmla="*/ 571100 w 10680562"/>
              <a:gd name="connsiteY133" fmla="*/ 400562 h 1605023"/>
              <a:gd name="connsiteX134" fmla="*/ 575457 w 10680562"/>
              <a:gd name="connsiteY134" fmla="*/ 392801 h 1605023"/>
              <a:gd name="connsiteX135" fmla="*/ 589968 w 10680562"/>
              <a:gd name="connsiteY135" fmla="*/ 391807 h 1605023"/>
              <a:gd name="connsiteX136" fmla="*/ 593649 w 10680562"/>
              <a:gd name="connsiteY136" fmla="*/ 390062 h 1605023"/>
              <a:gd name="connsiteX137" fmla="*/ 614928 w 10680562"/>
              <a:gd name="connsiteY137" fmla="*/ 381544 h 1605023"/>
              <a:gd name="connsiteX138" fmla="*/ 722580 w 10680562"/>
              <a:gd name="connsiteY138" fmla="*/ 392722 h 1605023"/>
              <a:gd name="connsiteX139" fmla="*/ 946884 w 10680562"/>
              <a:gd name="connsiteY139" fmla="*/ 411854 h 1605023"/>
              <a:gd name="connsiteX140" fmla="*/ 1210905 w 10680562"/>
              <a:gd name="connsiteY140" fmla="*/ 432414 h 1605023"/>
              <a:gd name="connsiteX141" fmla="*/ 1377854 w 10680562"/>
              <a:gd name="connsiteY141" fmla="*/ 429745 h 1605023"/>
              <a:gd name="connsiteX142" fmla="*/ 1391004 w 10680562"/>
              <a:gd name="connsiteY142" fmla="*/ 441307 h 1605023"/>
              <a:gd name="connsiteX143" fmla="*/ 1406953 w 10680562"/>
              <a:gd name="connsiteY143" fmla="*/ 447889 h 1605023"/>
              <a:gd name="connsiteX144" fmla="*/ 1409246 w 10680562"/>
              <a:gd name="connsiteY144" fmla="*/ 446765 h 1605023"/>
              <a:gd name="connsiteX145" fmla="*/ 1428800 w 10680562"/>
              <a:gd name="connsiteY145" fmla="*/ 448677 h 1605023"/>
              <a:gd name="connsiteX146" fmla="*/ 1432402 w 10680562"/>
              <a:gd name="connsiteY146" fmla="*/ 452956 h 1605023"/>
              <a:gd name="connsiteX147" fmla="*/ 1606578 w 10680562"/>
              <a:gd name="connsiteY147" fmla="*/ 430870 h 1605023"/>
              <a:gd name="connsiteX148" fmla="*/ 1647476 w 10680562"/>
              <a:gd name="connsiteY148" fmla="*/ 438687 h 1605023"/>
              <a:gd name="connsiteX149" fmla="*/ 1655866 w 10680562"/>
              <a:gd name="connsiteY149" fmla="*/ 439472 h 1605023"/>
              <a:gd name="connsiteX150" fmla="*/ 1656096 w 10680562"/>
              <a:gd name="connsiteY150" fmla="*/ 439162 h 1605023"/>
              <a:gd name="connsiteX151" fmla="*/ 1670708 w 10680562"/>
              <a:gd name="connsiteY151" fmla="*/ 412530 h 1605023"/>
              <a:gd name="connsiteX152" fmla="*/ 1737953 w 10680562"/>
              <a:gd name="connsiteY152" fmla="*/ 399496 h 1605023"/>
              <a:gd name="connsiteX153" fmla="*/ 1848192 w 10680562"/>
              <a:gd name="connsiteY153" fmla="*/ 376032 h 1605023"/>
              <a:gd name="connsiteX154" fmla="*/ 1954077 w 10680562"/>
              <a:gd name="connsiteY154" fmla="*/ 352621 h 1605023"/>
              <a:gd name="connsiteX155" fmla="*/ 1993047 w 10680562"/>
              <a:gd name="connsiteY155" fmla="*/ 346068 h 1605023"/>
              <a:gd name="connsiteX156" fmla="*/ 2059719 w 10680562"/>
              <a:gd name="connsiteY156" fmla="*/ 325903 h 1605023"/>
              <a:gd name="connsiteX157" fmla="*/ 2088528 w 10680562"/>
              <a:gd name="connsiteY157" fmla="*/ 311409 h 1605023"/>
              <a:gd name="connsiteX158" fmla="*/ 2090087 w 10680562"/>
              <a:gd name="connsiteY158" fmla="*/ 311676 h 1605023"/>
              <a:gd name="connsiteX159" fmla="*/ 2091700 w 10680562"/>
              <a:gd name="connsiteY159" fmla="*/ 307455 h 1605023"/>
              <a:gd name="connsiteX160" fmla="*/ 2096989 w 10680562"/>
              <a:gd name="connsiteY160" fmla="*/ 304649 h 1605023"/>
              <a:gd name="connsiteX161" fmla="*/ 2113325 w 10680562"/>
              <a:gd name="connsiteY161" fmla="*/ 302764 h 1605023"/>
              <a:gd name="connsiteX162" fmla="*/ 2119780 w 10680562"/>
              <a:gd name="connsiteY162" fmla="*/ 303007 h 1605023"/>
              <a:gd name="connsiteX163" fmla="*/ 2128562 w 10680562"/>
              <a:gd name="connsiteY163" fmla="*/ 301336 h 1605023"/>
              <a:gd name="connsiteX164" fmla="*/ 2128679 w 10680562"/>
              <a:gd name="connsiteY164" fmla="*/ 300991 h 1605023"/>
              <a:gd name="connsiteX165" fmla="*/ 2179558 w 10680562"/>
              <a:gd name="connsiteY165" fmla="*/ 299095 h 1605023"/>
              <a:gd name="connsiteX166" fmla="*/ 2223277 w 10680562"/>
              <a:gd name="connsiteY166" fmla="*/ 260239 h 1605023"/>
              <a:gd name="connsiteX167" fmla="*/ 2243644 w 10680562"/>
              <a:gd name="connsiteY167" fmla="*/ 251110 h 1605023"/>
              <a:gd name="connsiteX168" fmla="*/ 2253986 w 10680562"/>
              <a:gd name="connsiteY168" fmla="*/ 244616 h 1605023"/>
              <a:gd name="connsiteX169" fmla="*/ 2254285 w 10680562"/>
              <a:gd name="connsiteY169" fmla="*/ 243167 h 1605023"/>
              <a:gd name="connsiteX170" fmla="*/ 2295037 w 10680562"/>
              <a:gd name="connsiteY170" fmla="*/ 242433 h 1605023"/>
              <a:gd name="connsiteX171" fmla="*/ 2299648 w 10680562"/>
              <a:gd name="connsiteY171" fmla="*/ 239896 h 1605023"/>
              <a:gd name="connsiteX172" fmla="*/ 2327237 w 10680562"/>
              <a:gd name="connsiteY172" fmla="*/ 242539 h 1605023"/>
              <a:gd name="connsiteX173" fmla="*/ 2340943 w 10680562"/>
              <a:gd name="connsiteY173" fmla="*/ 242239 h 1605023"/>
              <a:gd name="connsiteX174" fmla="*/ 2345943 w 10680562"/>
              <a:gd name="connsiteY174" fmla="*/ 245589 h 1605023"/>
              <a:gd name="connsiteX175" fmla="*/ 2365602 w 10680562"/>
              <a:gd name="connsiteY175" fmla="*/ 243403 h 1605023"/>
              <a:gd name="connsiteX176" fmla="*/ 2367433 w 10680562"/>
              <a:gd name="connsiteY176" fmla="*/ 241858 h 1605023"/>
              <a:gd name="connsiteX177" fmla="*/ 2385231 w 10680562"/>
              <a:gd name="connsiteY177" fmla="*/ 244873 h 1605023"/>
              <a:gd name="connsiteX178" fmla="*/ 2402059 w 10680562"/>
              <a:gd name="connsiteY178" fmla="*/ 253223 h 1605023"/>
              <a:gd name="connsiteX179" fmla="*/ 2719020 w 10680562"/>
              <a:gd name="connsiteY179" fmla="*/ 235271 h 1605023"/>
              <a:gd name="connsiteX180" fmla="*/ 2877308 w 10680562"/>
              <a:gd name="connsiteY180" fmla="*/ 208630 h 1605023"/>
              <a:gd name="connsiteX181" fmla="*/ 3051375 w 10680562"/>
              <a:gd name="connsiteY181" fmla="*/ 154110 h 1605023"/>
              <a:gd name="connsiteX182" fmla="*/ 3104837 w 10680562"/>
              <a:gd name="connsiteY182" fmla="*/ 135199 h 1605023"/>
              <a:gd name="connsiteX183" fmla="*/ 3159836 w 10680562"/>
              <a:gd name="connsiteY183" fmla="*/ 142694 h 1605023"/>
              <a:gd name="connsiteX184" fmla="*/ 3177510 w 10680562"/>
              <a:gd name="connsiteY184" fmla="*/ 130186 h 1605023"/>
              <a:gd name="connsiteX185" fmla="*/ 3180470 w 10680562"/>
              <a:gd name="connsiteY185" fmla="*/ 127764 h 1605023"/>
              <a:gd name="connsiteX186" fmla="*/ 3194216 w 10680562"/>
              <a:gd name="connsiteY186" fmla="*/ 123837 h 1605023"/>
              <a:gd name="connsiteX187" fmla="*/ 3214710 w 10680562"/>
              <a:gd name="connsiteY187" fmla="*/ 104451 h 1605023"/>
              <a:gd name="connsiteX188" fmla="*/ 3240671 w 10680562"/>
              <a:gd name="connsiteY188" fmla="*/ 99232 h 1605023"/>
              <a:gd name="connsiteX189" fmla="*/ 3366544 w 10680562"/>
              <a:gd name="connsiteY189" fmla="*/ 82506 h 1605023"/>
              <a:gd name="connsiteX190" fmla="*/ 3440424 w 10680562"/>
              <a:gd name="connsiteY190" fmla="*/ 67891 h 1605023"/>
              <a:gd name="connsiteX191" fmla="*/ 3466248 w 10680562"/>
              <a:gd name="connsiteY191" fmla="*/ 55103 h 1605023"/>
              <a:gd name="connsiteX192" fmla="*/ 3503820 w 10680562"/>
              <a:gd name="connsiteY192" fmla="*/ 42110 h 1605023"/>
              <a:gd name="connsiteX193" fmla="*/ 3568389 w 10680562"/>
              <a:gd name="connsiteY193" fmla="*/ 13576 h 1605023"/>
              <a:gd name="connsiteX194" fmla="*/ 3604089 w 10680562"/>
              <a:gd name="connsiteY194" fmla="*/ 6980 h 160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680562" h="1605023">
                <a:moveTo>
                  <a:pt x="3617689" y="0"/>
                </a:moveTo>
                <a:lnTo>
                  <a:pt x="3635901" y="7738"/>
                </a:lnTo>
                <a:cubicBezTo>
                  <a:pt x="3636815" y="-13593"/>
                  <a:pt x="3674070" y="21953"/>
                  <a:pt x="3690891" y="7049"/>
                </a:cubicBezTo>
                <a:cubicBezTo>
                  <a:pt x="3723615" y="8082"/>
                  <a:pt x="3780877" y="7675"/>
                  <a:pt x="3832247" y="13937"/>
                </a:cubicBezTo>
                <a:cubicBezTo>
                  <a:pt x="3878761" y="52737"/>
                  <a:pt x="3960967" y="15082"/>
                  <a:pt x="3999111" y="44624"/>
                </a:cubicBezTo>
                <a:cubicBezTo>
                  <a:pt x="4011661" y="48427"/>
                  <a:pt x="4023440" y="49464"/>
                  <a:pt x="4034676" y="48775"/>
                </a:cubicBezTo>
                <a:lnTo>
                  <a:pt x="4065394" y="42879"/>
                </a:lnTo>
                <a:lnTo>
                  <a:pt x="4072648" y="33262"/>
                </a:lnTo>
                <a:lnTo>
                  <a:pt x="4092232" y="34026"/>
                </a:lnTo>
                <a:lnTo>
                  <a:pt x="4097470" y="32252"/>
                </a:lnTo>
                <a:cubicBezTo>
                  <a:pt x="4107476" y="28819"/>
                  <a:pt x="4117405" y="25741"/>
                  <a:pt x="4127488" y="24056"/>
                </a:cubicBezTo>
                <a:cubicBezTo>
                  <a:pt x="4122379" y="69900"/>
                  <a:pt x="4212421" y="17287"/>
                  <a:pt x="4190803" y="55685"/>
                </a:cubicBezTo>
                <a:cubicBezTo>
                  <a:pt x="4245322" y="54405"/>
                  <a:pt x="4210442" y="91290"/>
                  <a:pt x="4269333" y="54186"/>
                </a:cubicBezTo>
                <a:cubicBezTo>
                  <a:pt x="4360007" y="84494"/>
                  <a:pt x="4405441" y="66275"/>
                  <a:pt x="4481486" y="116915"/>
                </a:cubicBezTo>
                <a:cubicBezTo>
                  <a:pt x="4469366" y="96298"/>
                  <a:pt x="4624978" y="141388"/>
                  <a:pt x="4651418" y="150071"/>
                </a:cubicBezTo>
                <a:lnTo>
                  <a:pt x="4863575" y="175458"/>
                </a:lnTo>
                <a:cubicBezTo>
                  <a:pt x="4867452" y="182323"/>
                  <a:pt x="5007365" y="209256"/>
                  <a:pt x="5013635" y="213928"/>
                </a:cubicBezTo>
                <a:lnTo>
                  <a:pt x="5203044" y="228946"/>
                </a:lnTo>
                <a:lnTo>
                  <a:pt x="5207070" y="235105"/>
                </a:lnTo>
                <a:lnTo>
                  <a:pt x="5224253" y="240320"/>
                </a:lnTo>
                <a:lnTo>
                  <a:pt x="5256736" y="254811"/>
                </a:lnTo>
                <a:lnTo>
                  <a:pt x="5264095" y="253567"/>
                </a:lnTo>
                <a:lnTo>
                  <a:pt x="5315084" y="269264"/>
                </a:lnTo>
                <a:lnTo>
                  <a:pt x="5316393" y="267603"/>
                </a:lnTo>
                <a:cubicBezTo>
                  <a:pt x="5320500" y="264235"/>
                  <a:pt x="5325719" y="262424"/>
                  <a:pt x="5333427" y="263823"/>
                </a:cubicBezTo>
                <a:cubicBezTo>
                  <a:pt x="5330520" y="234164"/>
                  <a:pt x="5341605" y="254143"/>
                  <a:pt x="5364589" y="260882"/>
                </a:cubicBezTo>
                <a:cubicBezTo>
                  <a:pt x="5365199" y="216323"/>
                  <a:pt x="5425089" y="252089"/>
                  <a:pt x="5443973" y="230866"/>
                </a:cubicBezTo>
                <a:cubicBezTo>
                  <a:pt x="5460840" y="236821"/>
                  <a:pt x="5478689" y="242307"/>
                  <a:pt x="5497201" y="247023"/>
                </a:cubicBezTo>
                <a:lnTo>
                  <a:pt x="5508269" y="249256"/>
                </a:lnTo>
                <a:lnTo>
                  <a:pt x="5508636" y="248880"/>
                </a:lnTo>
                <a:cubicBezTo>
                  <a:pt x="5511356" y="248469"/>
                  <a:pt x="5515116" y="248867"/>
                  <a:pt x="5520606" y="250400"/>
                </a:cubicBezTo>
                <a:lnTo>
                  <a:pt x="5528451" y="253330"/>
                </a:lnTo>
                <a:lnTo>
                  <a:pt x="5549923" y="257662"/>
                </a:lnTo>
                <a:lnTo>
                  <a:pt x="5558295" y="256364"/>
                </a:lnTo>
                <a:lnTo>
                  <a:pt x="5664799" y="278924"/>
                </a:lnTo>
                <a:lnTo>
                  <a:pt x="5796160" y="307979"/>
                </a:lnTo>
                <a:lnTo>
                  <a:pt x="5897647" y="339431"/>
                </a:lnTo>
                <a:cubicBezTo>
                  <a:pt x="5894921" y="322560"/>
                  <a:pt x="5962532" y="357207"/>
                  <a:pt x="5978838" y="367970"/>
                </a:cubicBezTo>
                <a:cubicBezTo>
                  <a:pt x="6035145" y="375765"/>
                  <a:pt x="6006578" y="380813"/>
                  <a:pt x="6050367" y="386341"/>
                </a:cubicBezTo>
                <a:cubicBezTo>
                  <a:pt x="6051161" y="391932"/>
                  <a:pt x="6137489" y="380709"/>
                  <a:pt x="6140609" y="385135"/>
                </a:cubicBezTo>
                <a:cubicBezTo>
                  <a:pt x="6205928" y="424013"/>
                  <a:pt x="6248816" y="452185"/>
                  <a:pt x="6302950" y="448183"/>
                </a:cubicBezTo>
                <a:lnTo>
                  <a:pt x="6308533" y="448551"/>
                </a:lnTo>
                <a:lnTo>
                  <a:pt x="6340278" y="468555"/>
                </a:lnTo>
                <a:lnTo>
                  <a:pt x="6341685" y="467587"/>
                </a:lnTo>
                <a:cubicBezTo>
                  <a:pt x="6345560" y="465876"/>
                  <a:pt x="6349786" y="465470"/>
                  <a:pt x="6354862" y="467794"/>
                </a:cubicBezTo>
                <a:cubicBezTo>
                  <a:pt x="6361260" y="446013"/>
                  <a:pt x="6363438" y="462250"/>
                  <a:pt x="6377840" y="471024"/>
                </a:cubicBezTo>
                <a:cubicBezTo>
                  <a:pt x="6390990" y="439154"/>
                  <a:pt x="6423334" y="475084"/>
                  <a:pt x="6442804" y="463091"/>
                </a:cubicBezTo>
                <a:cubicBezTo>
                  <a:pt x="6453090" y="470255"/>
                  <a:pt x="6464204" y="477252"/>
                  <a:pt x="6476009" y="483807"/>
                </a:cubicBezTo>
                <a:lnTo>
                  <a:pt x="6483237" y="487308"/>
                </a:lnTo>
                <a:lnTo>
                  <a:pt x="6483605" y="487102"/>
                </a:lnTo>
                <a:cubicBezTo>
                  <a:pt x="6485654" y="487272"/>
                  <a:pt x="6488212" y="488201"/>
                  <a:pt x="6491673" y="490243"/>
                </a:cubicBezTo>
                <a:lnTo>
                  <a:pt x="6496411" y="493689"/>
                </a:lnTo>
                <a:lnTo>
                  <a:pt x="6510429" y="500479"/>
                </a:lnTo>
                <a:lnTo>
                  <a:pt x="6516750" y="500983"/>
                </a:lnTo>
                <a:cubicBezTo>
                  <a:pt x="6541864" y="496675"/>
                  <a:pt x="6554866" y="452619"/>
                  <a:pt x="6580199" y="483318"/>
                </a:cubicBezTo>
                <a:cubicBezTo>
                  <a:pt x="6622601" y="489571"/>
                  <a:pt x="6654587" y="470617"/>
                  <a:pt x="6690237" y="493051"/>
                </a:cubicBezTo>
                <a:cubicBezTo>
                  <a:pt x="6729957" y="498806"/>
                  <a:pt x="6766252" y="494451"/>
                  <a:pt x="6798356" y="506748"/>
                </a:cubicBezTo>
                <a:cubicBezTo>
                  <a:pt x="6813529" y="501270"/>
                  <a:pt x="6826992" y="500232"/>
                  <a:pt x="6837102" y="513677"/>
                </a:cubicBezTo>
                <a:cubicBezTo>
                  <a:pt x="6874837" y="515764"/>
                  <a:pt x="6887115" y="500833"/>
                  <a:pt x="6907934" y="517339"/>
                </a:cubicBezTo>
                <a:cubicBezTo>
                  <a:pt x="6934086" y="494196"/>
                  <a:pt x="6933260" y="504492"/>
                  <a:pt x="6941474" y="513632"/>
                </a:cubicBezTo>
                <a:lnTo>
                  <a:pt x="6942754" y="514394"/>
                </a:lnTo>
                <a:lnTo>
                  <a:pt x="6946363" y="511066"/>
                </a:lnTo>
                <a:lnTo>
                  <a:pt x="6952592" y="510252"/>
                </a:lnTo>
                <a:lnTo>
                  <a:pt x="6968398" y="513946"/>
                </a:lnTo>
                <a:lnTo>
                  <a:pt x="6974142" y="516310"/>
                </a:lnTo>
                <a:cubicBezTo>
                  <a:pt x="6978173" y="517574"/>
                  <a:pt x="6980948" y="517948"/>
                  <a:pt x="6982971" y="517694"/>
                </a:cubicBezTo>
                <a:lnTo>
                  <a:pt x="6983252" y="517416"/>
                </a:lnTo>
                <a:lnTo>
                  <a:pt x="6991400" y="519321"/>
                </a:lnTo>
                <a:cubicBezTo>
                  <a:pt x="7005004" y="523242"/>
                  <a:pt x="7018100" y="527732"/>
                  <a:pt x="7030460" y="532556"/>
                </a:cubicBezTo>
                <a:cubicBezTo>
                  <a:pt x="7044917" y="516932"/>
                  <a:pt x="7088472" y="545083"/>
                  <a:pt x="7089916" y="511503"/>
                </a:cubicBezTo>
                <a:cubicBezTo>
                  <a:pt x="7106785" y="517039"/>
                  <a:pt x="7114554" y="532321"/>
                  <a:pt x="7113059" y="509904"/>
                </a:cubicBezTo>
                <a:cubicBezTo>
                  <a:pt x="7118735" y="511110"/>
                  <a:pt x="7122641" y="509850"/>
                  <a:pt x="7125755" y="507393"/>
                </a:cubicBezTo>
                <a:lnTo>
                  <a:pt x="7126765" y="506166"/>
                </a:lnTo>
                <a:lnTo>
                  <a:pt x="7164175" y="519011"/>
                </a:lnTo>
                <a:lnTo>
                  <a:pt x="7169654" y="518219"/>
                </a:lnTo>
                <a:lnTo>
                  <a:pt x="7193386" y="529788"/>
                </a:lnTo>
                <a:lnTo>
                  <a:pt x="7205997" y="534060"/>
                </a:lnTo>
                <a:lnTo>
                  <a:pt x="7208842" y="538783"/>
                </a:lnTo>
                <a:cubicBezTo>
                  <a:pt x="7212314" y="541931"/>
                  <a:pt x="7217803" y="543928"/>
                  <a:pt x="7227817" y="543304"/>
                </a:cubicBezTo>
                <a:lnTo>
                  <a:pt x="7230267" y="542497"/>
                </a:lnTo>
                <a:lnTo>
                  <a:pt x="7244913" y="551160"/>
                </a:lnTo>
                <a:cubicBezTo>
                  <a:pt x="7249453" y="554807"/>
                  <a:pt x="7253253" y="559130"/>
                  <a:pt x="7255970" y="564383"/>
                </a:cubicBezTo>
                <a:cubicBezTo>
                  <a:pt x="7315146" y="548103"/>
                  <a:pt x="7361553" y="579076"/>
                  <a:pt x="7421156" y="584155"/>
                </a:cubicBezTo>
                <a:cubicBezTo>
                  <a:pt x="7465612" y="613750"/>
                  <a:pt x="7546249" y="613142"/>
                  <a:pt x="7553166" y="653085"/>
                </a:cubicBezTo>
                <a:cubicBezTo>
                  <a:pt x="7562552" y="609214"/>
                  <a:pt x="7673998" y="724531"/>
                  <a:pt x="7643092" y="662482"/>
                </a:cubicBezTo>
                <a:lnTo>
                  <a:pt x="7896429" y="689054"/>
                </a:lnTo>
                <a:cubicBezTo>
                  <a:pt x="7940867" y="662251"/>
                  <a:pt x="7914217" y="689365"/>
                  <a:pt x="7954620" y="689481"/>
                </a:cubicBezTo>
                <a:cubicBezTo>
                  <a:pt x="7937756" y="718000"/>
                  <a:pt x="8005608" y="680123"/>
                  <a:pt x="8000803" y="714583"/>
                </a:cubicBezTo>
                <a:cubicBezTo>
                  <a:pt x="8008309" y="713512"/>
                  <a:pt x="8015731" y="711389"/>
                  <a:pt x="8023216" y="709000"/>
                </a:cubicBezTo>
                <a:lnTo>
                  <a:pt x="8027136" y="707765"/>
                </a:lnTo>
                <a:lnTo>
                  <a:pt x="8041622" y="708731"/>
                </a:lnTo>
                <a:lnTo>
                  <a:pt x="8047209" y="701624"/>
                </a:lnTo>
                <a:lnTo>
                  <a:pt x="8070088" y="697789"/>
                </a:lnTo>
                <a:cubicBezTo>
                  <a:pt x="8078424" y="697492"/>
                  <a:pt x="8087123" y="698508"/>
                  <a:pt x="8096332" y="701624"/>
                </a:cubicBezTo>
                <a:cubicBezTo>
                  <a:pt x="8123926" y="724651"/>
                  <a:pt x="8185640" y="697894"/>
                  <a:pt x="8219225" y="728069"/>
                </a:cubicBezTo>
                <a:cubicBezTo>
                  <a:pt x="8232644" y="736562"/>
                  <a:pt x="8280723" y="746936"/>
                  <a:pt x="8293793" y="739200"/>
                </a:cubicBezTo>
                <a:cubicBezTo>
                  <a:pt x="8304636" y="739365"/>
                  <a:pt x="8314843" y="745516"/>
                  <a:pt x="8323753" y="736063"/>
                </a:cubicBezTo>
                <a:cubicBezTo>
                  <a:pt x="8336542" y="725164"/>
                  <a:pt x="8363344" y="752699"/>
                  <a:pt x="8364496" y="736635"/>
                </a:cubicBezTo>
                <a:cubicBezTo>
                  <a:pt x="8383724" y="755702"/>
                  <a:pt x="8414211" y="733717"/>
                  <a:pt x="8437662" y="731942"/>
                </a:cubicBezTo>
                <a:cubicBezTo>
                  <a:pt x="8451685" y="749699"/>
                  <a:pt x="8487061" y="728469"/>
                  <a:pt x="8533764" y="735554"/>
                </a:cubicBezTo>
                <a:cubicBezTo>
                  <a:pt x="8548878" y="755832"/>
                  <a:pt x="8565301" y="740114"/>
                  <a:pt x="8596769" y="769632"/>
                </a:cubicBezTo>
                <a:cubicBezTo>
                  <a:pt x="8598880" y="767829"/>
                  <a:pt x="8601326" y="766261"/>
                  <a:pt x="8604035" y="764982"/>
                </a:cubicBezTo>
                <a:cubicBezTo>
                  <a:pt x="8619777" y="757551"/>
                  <a:pt x="8640772" y="761213"/>
                  <a:pt x="8650929" y="773164"/>
                </a:cubicBezTo>
                <a:cubicBezTo>
                  <a:pt x="8702615" y="814545"/>
                  <a:pt x="8757170" y="823762"/>
                  <a:pt x="8806497" y="839707"/>
                </a:cubicBezTo>
                <a:cubicBezTo>
                  <a:pt x="8863157" y="854381"/>
                  <a:pt x="8833749" y="812347"/>
                  <a:pt x="8898377" y="854651"/>
                </a:cubicBezTo>
                <a:cubicBezTo>
                  <a:pt x="8909161" y="844048"/>
                  <a:pt x="8918437" y="845186"/>
                  <a:pt x="8932389" y="853846"/>
                </a:cubicBezTo>
                <a:cubicBezTo>
                  <a:pt x="8960146" y="860074"/>
                  <a:pt x="8965550" y="829338"/>
                  <a:pt x="8989288" y="852877"/>
                </a:cubicBezTo>
                <a:cubicBezTo>
                  <a:pt x="8988278" y="835633"/>
                  <a:pt x="9043995" y="856467"/>
                  <a:pt x="9035275" y="837110"/>
                </a:cubicBezTo>
                <a:cubicBezTo>
                  <a:pt x="9060165" y="838647"/>
                  <a:pt x="9108456" y="858499"/>
                  <a:pt x="9138626" y="862106"/>
                </a:cubicBezTo>
                <a:cubicBezTo>
                  <a:pt x="9165080" y="876547"/>
                  <a:pt x="9174888" y="860404"/>
                  <a:pt x="9216298" y="858754"/>
                </a:cubicBezTo>
                <a:cubicBezTo>
                  <a:pt x="9230418" y="871192"/>
                  <a:pt x="9244774" y="868822"/>
                  <a:pt x="9259941" y="861843"/>
                </a:cubicBezTo>
                <a:cubicBezTo>
                  <a:pt x="9297647" y="870955"/>
                  <a:pt x="9335980" y="863006"/>
                  <a:pt x="9380407" y="864825"/>
                </a:cubicBezTo>
                <a:cubicBezTo>
                  <a:pt x="9424338" y="883720"/>
                  <a:pt x="9443322" y="899138"/>
                  <a:pt x="9490772" y="901190"/>
                </a:cubicBezTo>
                <a:cubicBezTo>
                  <a:pt x="9530410" y="933396"/>
                  <a:pt x="9546422" y="928548"/>
                  <a:pt x="9584982" y="935980"/>
                </a:cubicBezTo>
                <a:cubicBezTo>
                  <a:pt x="9629819" y="954269"/>
                  <a:pt x="9718219" y="986435"/>
                  <a:pt x="9759797" y="1010923"/>
                </a:cubicBezTo>
                <a:cubicBezTo>
                  <a:pt x="9801376" y="1035410"/>
                  <a:pt x="9804503" y="1066293"/>
                  <a:pt x="9834455" y="1082908"/>
                </a:cubicBezTo>
                <a:cubicBezTo>
                  <a:pt x="9864406" y="1099522"/>
                  <a:pt x="9891608" y="1087791"/>
                  <a:pt x="9939504" y="1110614"/>
                </a:cubicBezTo>
                <a:cubicBezTo>
                  <a:pt x="9978150" y="1098522"/>
                  <a:pt x="10034187" y="1166580"/>
                  <a:pt x="10077001" y="1160906"/>
                </a:cubicBezTo>
                <a:cubicBezTo>
                  <a:pt x="10084861" y="1190721"/>
                  <a:pt x="10164307" y="1234884"/>
                  <a:pt x="10178431" y="1244920"/>
                </a:cubicBezTo>
                <a:cubicBezTo>
                  <a:pt x="10210316" y="1215779"/>
                  <a:pt x="10222273" y="1306394"/>
                  <a:pt x="10248658" y="1309335"/>
                </a:cubicBezTo>
                <a:lnTo>
                  <a:pt x="10414709" y="1388645"/>
                </a:lnTo>
                <a:cubicBezTo>
                  <a:pt x="10473963" y="1440373"/>
                  <a:pt x="10538857" y="1454568"/>
                  <a:pt x="10592469" y="1543828"/>
                </a:cubicBezTo>
                <a:cubicBezTo>
                  <a:pt x="10651538" y="1531501"/>
                  <a:pt x="10660082" y="1567462"/>
                  <a:pt x="10674941" y="1597388"/>
                </a:cubicBezTo>
                <a:lnTo>
                  <a:pt x="10680562" y="1605023"/>
                </a:lnTo>
                <a:lnTo>
                  <a:pt x="0" y="1605023"/>
                </a:lnTo>
                <a:lnTo>
                  <a:pt x="0" y="415048"/>
                </a:lnTo>
                <a:lnTo>
                  <a:pt x="9656" y="416044"/>
                </a:lnTo>
                <a:cubicBezTo>
                  <a:pt x="66794" y="420549"/>
                  <a:pt x="142962" y="423374"/>
                  <a:pt x="179196" y="423071"/>
                </a:cubicBezTo>
                <a:cubicBezTo>
                  <a:pt x="202136" y="418172"/>
                  <a:pt x="228694" y="392385"/>
                  <a:pt x="250912" y="408617"/>
                </a:cubicBezTo>
                <a:cubicBezTo>
                  <a:pt x="249389" y="392611"/>
                  <a:pt x="280512" y="416185"/>
                  <a:pt x="291375" y="403710"/>
                </a:cubicBezTo>
                <a:cubicBezTo>
                  <a:pt x="298635" y="393187"/>
                  <a:pt x="309770" y="397885"/>
                  <a:pt x="320542" y="396592"/>
                </a:cubicBezTo>
                <a:cubicBezTo>
                  <a:pt x="359051" y="397166"/>
                  <a:pt x="484339" y="405354"/>
                  <a:pt x="522426" y="407158"/>
                </a:cubicBezTo>
                <a:cubicBezTo>
                  <a:pt x="532069" y="408997"/>
                  <a:pt x="540856" y="408831"/>
                  <a:pt x="549068" y="407418"/>
                </a:cubicBezTo>
                <a:lnTo>
                  <a:pt x="571100" y="400562"/>
                </a:lnTo>
                <a:lnTo>
                  <a:pt x="575457" y="392801"/>
                </a:lnTo>
                <a:lnTo>
                  <a:pt x="589968" y="391807"/>
                </a:lnTo>
                <a:lnTo>
                  <a:pt x="593649" y="390062"/>
                </a:lnTo>
                <a:cubicBezTo>
                  <a:pt x="600667" y="386700"/>
                  <a:pt x="607669" y="383607"/>
                  <a:pt x="614928" y="381544"/>
                </a:cubicBezTo>
                <a:cubicBezTo>
                  <a:pt x="636416" y="381988"/>
                  <a:pt x="667253" y="387671"/>
                  <a:pt x="722580" y="392722"/>
                </a:cubicBezTo>
                <a:cubicBezTo>
                  <a:pt x="792539" y="408114"/>
                  <a:pt x="885615" y="380106"/>
                  <a:pt x="946884" y="411854"/>
                </a:cubicBezTo>
                <a:cubicBezTo>
                  <a:pt x="1028270" y="418469"/>
                  <a:pt x="1139077" y="429433"/>
                  <a:pt x="1210905" y="432414"/>
                </a:cubicBezTo>
                <a:cubicBezTo>
                  <a:pt x="1270803" y="429423"/>
                  <a:pt x="1321921" y="453757"/>
                  <a:pt x="1377854" y="429745"/>
                </a:cubicBezTo>
                <a:cubicBezTo>
                  <a:pt x="1381419" y="434564"/>
                  <a:pt x="1385901" y="438319"/>
                  <a:pt x="1391004" y="441307"/>
                </a:cubicBezTo>
                <a:lnTo>
                  <a:pt x="1406953" y="447889"/>
                </a:lnTo>
                <a:lnTo>
                  <a:pt x="1409246" y="446765"/>
                </a:lnTo>
                <a:cubicBezTo>
                  <a:pt x="1419066" y="444804"/>
                  <a:pt x="1424836" y="446037"/>
                  <a:pt x="1428800" y="448677"/>
                </a:cubicBezTo>
                <a:lnTo>
                  <a:pt x="1432402" y="452956"/>
                </a:lnTo>
                <a:lnTo>
                  <a:pt x="1606578" y="430870"/>
                </a:lnTo>
                <a:cubicBezTo>
                  <a:pt x="1619625" y="433971"/>
                  <a:pt x="1633347" y="436643"/>
                  <a:pt x="1647476" y="438687"/>
                </a:cubicBezTo>
                <a:lnTo>
                  <a:pt x="1655866" y="439472"/>
                </a:lnTo>
                <a:lnTo>
                  <a:pt x="1656096" y="439162"/>
                </a:lnTo>
                <a:cubicBezTo>
                  <a:pt x="1658061" y="438636"/>
                  <a:pt x="1666503" y="411823"/>
                  <a:pt x="1670708" y="412530"/>
                </a:cubicBezTo>
                <a:lnTo>
                  <a:pt x="1737953" y="399496"/>
                </a:lnTo>
                <a:lnTo>
                  <a:pt x="1848192" y="376032"/>
                </a:lnTo>
                <a:cubicBezTo>
                  <a:pt x="1887458" y="368088"/>
                  <a:pt x="1918458" y="352092"/>
                  <a:pt x="1954077" y="352621"/>
                </a:cubicBezTo>
                <a:cubicBezTo>
                  <a:pt x="1965180" y="342609"/>
                  <a:pt x="1976973" y="337201"/>
                  <a:pt x="1993047" y="346068"/>
                </a:cubicBezTo>
                <a:cubicBezTo>
                  <a:pt x="2028636" y="335449"/>
                  <a:pt x="2032293" y="317806"/>
                  <a:pt x="2059719" y="325903"/>
                </a:cubicBezTo>
                <a:cubicBezTo>
                  <a:pt x="2071905" y="296194"/>
                  <a:pt x="2076373" y="305826"/>
                  <a:pt x="2088528" y="311409"/>
                </a:cubicBezTo>
                <a:lnTo>
                  <a:pt x="2090087" y="311676"/>
                </a:lnTo>
                <a:lnTo>
                  <a:pt x="2091700" y="307455"/>
                </a:lnTo>
                <a:lnTo>
                  <a:pt x="2096989" y="304649"/>
                </a:lnTo>
                <a:lnTo>
                  <a:pt x="2113325" y="302764"/>
                </a:lnTo>
                <a:lnTo>
                  <a:pt x="2119780" y="303007"/>
                </a:lnTo>
                <a:cubicBezTo>
                  <a:pt x="2124111" y="302819"/>
                  <a:pt x="2126840" y="302239"/>
                  <a:pt x="2128562" y="301336"/>
                </a:cubicBezTo>
                <a:cubicBezTo>
                  <a:pt x="2128600" y="301221"/>
                  <a:pt x="2128640" y="301107"/>
                  <a:pt x="2128679" y="300991"/>
                </a:cubicBezTo>
                <a:lnTo>
                  <a:pt x="2179558" y="299095"/>
                </a:lnTo>
                <a:cubicBezTo>
                  <a:pt x="2184857" y="280099"/>
                  <a:pt x="2238998" y="291238"/>
                  <a:pt x="2223277" y="260239"/>
                </a:cubicBezTo>
                <a:cubicBezTo>
                  <a:pt x="2241523" y="259676"/>
                  <a:pt x="2256386" y="270988"/>
                  <a:pt x="2243644" y="251110"/>
                </a:cubicBezTo>
                <a:cubicBezTo>
                  <a:pt x="2249448" y="250324"/>
                  <a:pt x="2252382" y="247882"/>
                  <a:pt x="2253986" y="244616"/>
                </a:cubicBezTo>
                <a:lnTo>
                  <a:pt x="2254285" y="243167"/>
                </a:lnTo>
                <a:lnTo>
                  <a:pt x="2295037" y="242433"/>
                </a:lnTo>
                <a:lnTo>
                  <a:pt x="2299648" y="239896"/>
                </a:lnTo>
                <a:lnTo>
                  <a:pt x="2327237" y="242539"/>
                </a:lnTo>
                <a:lnTo>
                  <a:pt x="2340943" y="242239"/>
                </a:lnTo>
                <a:lnTo>
                  <a:pt x="2345943" y="245589"/>
                </a:lnTo>
                <a:cubicBezTo>
                  <a:pt x="2350718" y="247299"/>
                  <a:pt x="2356754" y="247292"/>
                  <a:pt x="2365602" y="243403"/>
                </a:cubicBezTo>
                <a:lnTo>
                  <a:pt x="2367433" y="241858"/>
                </a:lnTo>
                <a:lnTo>
                  <a:pt x="2385231" y="244873"/>
                </a:lnTo>
                <a:cubicBezTo>
                  <a:pt x="2391237" y="246682"/>
                  <a:pt x="2396907" y="249351"/>
                  <a:pt x="2402059" y="253223"/>
                </a:cubicBezTo>
                <a:cubicBezTo>
                  <a:pt x="2457690" y="251623"/>
                  <a:pt x="2639813" y="242704"/>
                  <a:pt x="2719020" y="235271"/>
                </a:cubicBezTo>
                <a:cubicBezTo>
                  <a:pt x="2762954" y="229515"/>
                  <a:pt x="2821915" y="222156"/>
                  <a:pt x="2877308" y="208630"/>
                </a:cubicBezTo>
                <a:cubicBezTo>
                  <a:pt x="2947949" y="226393"/>
                  <a:pt x="2978035" y="153757"/>
                  <a:pt x="3051375" y="154110"/>
                </a:cubicBezTo>
                <a:cubicBezTo>
                  <a:pt x="3078434" y="115011"/>
                  <a:pt x="3067807" y="148493"/>
                  <a:pt x="3104837" y="135199"/>
                </a:cubicBezTo>
                <a:cubicBezTo>
                  <a:pt x="3103880" y="166713"/>
                  <a:pt x="3146743" y="109780"/>
                  <a:pt x="3159836" y="142694"/>
                </a:cubicBezTo>
                <a:cubicBezTo>
                  <a:pt x="3166160" y="139232"/>
                  <a:pt x="3171875" y="134841"/>
                  <a:pt x="3177510" y="130186"/>
                </a:cubicBezTo>
                <a:lnTo>
                  <a:pt x="3180470" y="127764"/>
                </a:lnTo>
                <a:lnTo>
                  <a:pt x="3194216" y="123837"/>
                </a:lnTo>
                <a:lnTo>
                  <a:pt x="3214710" y="104451"/>
                </a:lnTo>
                <a:cubicBezTo>
                  <a:pt x="3222186" y="101416"/>
                  <a:pt x="3230663" y="99454"/>
                  <a:pt x="3240671" y="99232"/>
                </a:cubicBezTo>
                <a:cubicBezTo>
                  <a:pt x="3277606" y="111009"/>
                  <a:pt x="3320498" y="66221"/>
                  <a:pt x="3366544" y="82506"/>
                </a:cubicBezTo>
                <a:cubicBezTo>
                  <a:pt x="3383134" y="85775"/>
                  <a:pt x="3432393" y="79256"/>
                  <a:pt x="3440424" y="67891"/>
                </a:cubicBezTo>
                <a:cubicBezTo>
                  <a:pt x="3450432" y="64444"/>
                  <a:pt x="3462892" y="66649"/>
                  <a:pt x="3466248" y="55103"/>
                </a:cubicBezTo>
                <a:cubicBezTo>
                  <a:pt x="3472418" y="40954"/>
                  <a:pt x="3510917" y="57092"/>
                  <a:pt x="3503820" y="42110"/>
                </a:cubicBezTo>
                <a:lnTo>
                  <a:pt x="3568389" y="13576"/>
                </a:lnTo>
                <a:cubicBezTo>
                  <a:pt x="3579310" y="19318"/>
                  <a:pt x="3590168" y="14433"/>
                  <a:pt x="3604089" y="698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60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76192D-936D-4C11-B9F4-E8C358DBB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NUKLEINSKE KISLINE</a:t>
            </a:r>
          </a:p>
        </p:txBody>
      </p:sp>
    </p:spTree>
    <p:extLst>
      <p:ext uri="{BB962C8B-B14F-4D97-AF65-F5344CB8AC3E}">
        <p14:creationId xmlns:p14="http://schemas.microsoft.com/office/powerpoint/2010/main" val="26269676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C93D9E0-5353-45E8-8D0F-0F8F91EC3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45732"/>
            <a:ext cx="9728200" cy="656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101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B2866B-8396-426E-A9AD-7F9A02FAB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Zgradba nukleotida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48DF54A-EA51-4F0D-A14C-A3467C9CE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0925"/>
          </a:xfrm>
        </p:spPr>
        <p:txBody>
          <a:bodyPr/>
          <a:lstStyle/>
          <a:p>
            <a:pPr algn="just"/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sladkor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fosfatna skupina </a:t>
            </a:r>
          </a:p>
          <a:p>
            <a:pPr algn="just"/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dušikova baza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Nukleotidi gradijo tudi ATP in NAD.</a:t>
            </a: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7195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6F756D-076F-4528-939B-704FAF9DD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Razlike med DNA in RNA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E6A81AF-E5FE-4824-9C0D-A36EE8296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NAHAJALIŠČE</a:t>
            </a:r>
          </a:p>
          <a:p>
            <a:pPr marL="0" indent="0">
              <a:buNone/>
            </a:pP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60A3CD6-F97B-43A4-A04F-410CAEBC7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899117"/>
              </p:ext>
            </p:extLst>
          </p:nvPr>
        </p:nvGraphicFramePr>
        <p:xfrm>
          <a:off x="2309812" y="3295650"/>
          <a:ext cx="7572376" cy="1918272"/>
        </p:xfrm>
        <a:graphic>
          <a:graphicData uri="http://schemas.openxmlformats.org/drawingml/2006/table">
            <a:tbl>
              <a:tblPr firstRow="1" firstCol="1" bandRow="1"/>
              <a:tblGrid>
                <a:gridCol w="3786188">
                  <a:extLst>
                    <a:ext uri="{9D8B030D-6E8A-4147-A177-3AD203B41FA5}">
                      <a16:colId xmlns:a16="http://schemas.microsoft.com/office/drawing/2014/main" val="4178784919"/>
                    </a:ext>
                  </a:extLst>
                </a:gridCol>
                <a:gridCol w="3786188">
                  <a:extLst>
                    <a:ext uri="{9D8B030D-6E8A-4147-A177-3AD203B41FA5}">
                      <a16:colId xmlns:a16="http://schemas.microsoft.com/office/drawing/2014/main" val="702517168"/>
                    </a:ext>
                  </a:extLst>
                </a:gridCol>
              </a:tblGrid>
              <a:tr h="276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DNA</a:t>
                      </a:r>
                      <a:endParaRPr lang="sl-SI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RNA</a:t>
                      </a:r>
                      <a:endParaRPr lang="sl-SI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963995"/>
                  </a:ext>
                </a:extLst>
              </a:tr>
              <a:tr h="86628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sl-SI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jedro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sl-SI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mitohondriji, kloroplasti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sl-SI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citoplazma prokariontov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sl-SI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nastane v jedru, potuje v citoplazmo do ribosomov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sl-SI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mitohondriji, kloroplasti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sl-SI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citoplazma prokariontov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57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3785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4FC3304-B3C3-4F05-840D-614E2C103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9125"/>
            <a:ext cx="10515600" cy="5557838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FUNKCIJA</a:t>
            </a:r>
          </a:p>
          <a:p>
            <a:pPr marL="0" indent="0">
              <a:buNone/>
            </a:pPr>
            <a:endParaRPr lang="sl-SI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06F5AB7-EC89-40BF-9080-B1AC561D1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696878"/>
              </p:ext>
            </p:extLst>
          </p:nvPr>
        </p:nvGraphicFramePr>
        <p:xfrm>
          <a:off x="3218815" y="2650521"/>
          <a:ext cx="5754370" cy="1918272"/>
        </p:xfrm>
        <a:graphic>
          <a:graphicData uri="http://schemas.openxmlformats.org/drawingml/2006/table">
            <a:tbl>
              <a:tblPr firstRow="1" firstCol="1" bandRow="1"/>
              <a:tblGrid>
                <a:gridCol w="2877185">
                  <a:extLst>
                    <a:ext uri="{9D8B030D-6E8A-4147-A177-3AD203B41FA5}">
                      <a16:colId xmlns:a16="http://schemas.microsoft.com/office/drawing/2014/main" val="2032249288"/>
                    </a:ext>
                  </a:extLst>
                </a:gridCol>
                <a:gridCol w="2877185">
                  <a:extLst>
                    <a:ext uri="{9D8B030D-6E8A-4147-A177-3AD203B41FA5}">
                      <a16:colId xmlns:a16="http://schemas.microsoft.com/office/drawing/2014/main" val="15697693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DNA</a:t>
                      </a:r>
                      <a:endParaRPr lang="sl-SI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RNA</a:t>
                      </a:r>
                      <a:endParaRPr lang="sl-SI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388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sl-SI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nosilka dedne informacije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sl-SI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navodilo za sintezo RNA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l-SI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sodeluje pri sintezi beljakovin   (o/m-RNA, t-RNA, r-RNA)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783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29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14FB7F4-0E31-401C-A1C1-0264E7ABB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1100137"/>
            <a:ext cx="558165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8473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BAF3646-1E4E-473F-86E7-9E0512191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050"/>
            <a:ext cx="10515600" cy="5395913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ZGRADBA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40911B0-EE21-43AE-B8E9-C50A07F0F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317191"/>
              </p:ext>
            </p:extLst>
          </p:nvPr>
        </p:nvGraphicFramePr>
        <p:xfrm>
          <a:off x="2323782" y="2657569"/>
          <a:ext cx="7544436" cy="1785050"/>
        </p:xfrm>
        <a:graphic>
          <a:graphicData uri="http://schemas.openxmlformats.org/drawingml/2006/table">
            <a:tbl>
              <a:tblPr firstRow="1" firstCol="1" bandRow="1"/>
              <a:tblGrid>
                <a:gridCol w="3772218">
                  <a:extLst>
                    <a:ext uri="{9D8B030D-6E8A-4147-A177-3AD203B41FA5}">
                      <a16:colId xmlns:a16="http://schemas.microsoft.com/office/drawing/2014/main" val="6217995"/>
                    </a:ext>
                  </a:extLst>
                </a:gridCol>
                <a:gridCol w="3772218">
                  <a:extLst>
                    <a:ext uri="{9D8B030D-6E8A-4147-A177-3AD203B41FA5}">
                      <a16:colId xmlns:a16="http://schemas.microsoft.com/office/drawing/2014/main" val="3798560655"/>
                    </a:ext>
                  </a:extLst>
                </a:gridCol>
              </a:tblGrid>
              <a:tr h="2824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DNA</a:t>
                      </a:r>
                      <a:endParaRPr lang="sl-SI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RNA</a:t>
                      </a:r>
                      <a:endParaRPr lang="sl-SI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711205"/>
                  </a:ext>
                </a:extLst>
              </a:tr>
              <a:tr h="14129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sl-SI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sladkor je </a:t>
                      </a:r>
                      <a:r>
                        <a:rPr lang="sl-SI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deoksiriboza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sl-SI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derivati </a:t>
                      </a:r>
                      <a:r>
                        <a:rPr lang="sl-SI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pirimidina</a:t>
                      </a:r>
                      <a:r>
                        <a:rPr lang="sl-SI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C, T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sl-SI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dvojna vijačnica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sl-SI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sladkor je riboza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sl-SI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derivati </a:t>
                      </a:r>
                      <a:r>
                        <a:rPr lang="sl-SI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pirimidina</a:t>
                      </a:r>
                      <a:r>
                        <a:rPr lang="sl-SI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C, U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l-SI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enojna vijačnica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087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452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03_06aIceStructure-U">
            <a:extLst>
              <a:ext uri="{FF2B5EF4-FFF2-40B4-BE49-F238E27FC236}">
                <a16:creationId xmlns:a16="http://schemas.microsoft.com/office/drawing/2014/main" id="{271D6982-0398-43C4-A151-6C06EC983284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1703294" y="791135"/>
            <a:ext cx="9144000" cy="4343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l-SI" sz="1800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10B38F94-5583-46D7-97D9-F4087C0FC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642" y="5566243"/>
            <a:ext cx="33575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4B0B90E-C477-4383-B965-92670A352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607" y="5566243"/>
            <a:ext cx="4357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TEKOČA VODA</a:t>
            </a:r>
          </a:p>
        </p:txBody>
      </p:sp>
    </p:spTree>
    <p:extLst>
      <p:ext uri="{BB962C8B-B14F-4D97-AF65-F5344CB8AC3E}">
        <p14:creationId xmlns:p14="http://schemas.microsoft.com/office/powerpoint/2010/main" val="18377096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4C5833-4075-4AF3-84A9-F8DB0ED2A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Watson-Crickov model DNA</a:t>
            </a:r>
          </a:p>
        </p:txBody>
      </p:sp>
    </p:spTree>
    <p:extLst>
      <p:ext uri="{BB962C8B-B14F-4D97-AF65-F5344CB8AC3E}">
        <p14:creationId xmlns:p14="http://schemas.microsoft.com/office/powerpoint/2010/main" val="8050213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DA2385F-F1CA-4748-A7BA-2DC4A6EA3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0"/>
            <a:ext cx="621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5432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61E4AB-AAFB-47BA-8C32-DBAA93BBA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Podvajanje (replikacija) DNA</a:t>
            </a:r>
          </a:p>
        </p:txBody>
      </p:sp>
      <p:sp>
        <p:nvSpPr>
          <p:cNvPr id="4" name="Rectangle 3" descr="05_28DNADoubleHelix-U">
            <a:extLst>
              <a:ext uri="{FF2B5EF4-FFF2-40B4-BE49-F238E27FC236}">
                <a16:creationId xmlns:a16="http://schemas.microsoft.com/office/drawing/2014/main" id="{869DA0E0-5462-4F0F-8DDF-8B37FF51E50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4124325" y="2149570"/>
            <a:ext cx="3943350" cy="367020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l-SI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6147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9E4C8FB-290F-44CF-A0F3-AF347DD6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LIPIDI</a:t>
            </a:r>
          </a:p>
        </p:txBody>
      </p:sp>
      <p:pic>
        <p:nvPicPr>
          <p:cNvPr id="1026" name="Picture 2" descr="Lipid | Definition, Structure, Examples, Functions, Types, &amp; Facts |  Britannica">
            <a:extLst>
              <a:ext uri="{FF2B5EF4-FFF2-40B4-BE49-F238E27FC236}">
                <a16:creationId xmlns:a16="http://schemas.microsoft.com/office/drawing/2014/main" id="{81438A00-8294-4D62-B8A5-E33F2CD8A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76" y="1652209"/>
            <a:ext cx="5708564" cy="355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197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6A1F9F-3CB8-4CEF-AC25-644085AD5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Zgradba lipidov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776E448-0771-403B-85EE-9A24F718F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32"/>
          <a:stretch/>
        </p:blipFill>
        <p:spPr bwMode="auto">
          <a:xfrm>
            <a:off x="3030139" y="2323392"/>
            <a:ext cx="6131719" cy="255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F926EF3-E792-4F6F-9400-5FDB32ED8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4161" y="3642243"/>
            <a:ext cx="8036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 H</a:t>
            </a:r>
            <a:r>
              <a:rPr lang="sl-SI" altLang="sl-SI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l-SI" alt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7" name="Right Arrow 3">
            <a:extLst>
              <a:ext uri="{FF2B5EF4-FFF2-40B4-BE49-F238E27FC236}">
                <a16:creationId xmlns:a16="http://schemas.microsoft.com/office/drawing/2014/main" id="{E3BF41D6-32BB-427A-B96E-F57FDC48EEC9}"/>
              </a:ext>
            </a:extLst>
          </p:cNvPr>
          <p:cNvSpPr/>
          <p:nvPr/>
        </p:nvSpPr>
        <p:spPr>
          <a:xfrm>
            <a:off x="5822153" y="3555865"/>
            <a:ext cx="547690" cy="85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29204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46000B-7496-4481-AA5F-6D02861C8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Maščobne kisline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A3F4527-725B-4FF9-8771-D036A4B8C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NASIČENE in NENASIČENE</a:t>
            </a:r>
          </a:p>
          <a:p>
            <a:pPr marL="0" indent="0">
              <a:buNone/>
            </a:pP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Maščobe - Prehrana">
            <a:extLst>
              <a:ext uri="{FF2B5EF4-FFF2-40B4-BE49-F238E27FC236}">
                <a16:creationId xmlns:a16="http://schemas.microsoft.com/office/drawing/2014/main" id="{588771EF-F9E1-4751-9164-3C4C1975D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3263106"/>
            <a:ext cx="51054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6646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6E7F050-8951-4C48-B4C7-D9C13BF04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008" y="609261"/>
            <a:ext cx="3140933" cy="102535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HIDROGENACIJA</a:t>
            </a:r>
          </a:p>
          <a:p>
            <a:pPr marL="0" indent="0">
              <a:buNone/>
            </a:pPr>
            <a:endParaRPr 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Reduction of Alkenes: Hydrogenation">
            <a:extLst>
              <a:ext uri="{FF2B5EF4-FFF2-40B4-BE49-F238E27FC236}">
                <a16:creationId xmlns:a16="http://schemas.microsoft.com/office/drawing/2014/main" id="{5F6C720B-004E-4133-920B-86DE6F9FB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422" y="2243875"/>
            <a:ext cx="5167185" cy="30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hat is Hydrogenation? Know What is Hydrogenation Reaction &amp; Uses">
            <a:extLst>
              <a:ext uri="{FF2B5EF4-FFF2-40B4-BE49-F238E27FC236}">
                <a16:creationId xmlns:a16="http://schemas.microsoft.com/office/drawing/2014/main" id="{AAEBF9FF-F521-4471-B14B-C76458A413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35"/>
          <a:stretch/>
        </p:blipFill>
        <p:spPr bwMode="auto">
          <a:xfrm>
            <a:off x="6198395" y="2841681"/>
            <a:ext cx="5167185" cy="189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3131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6C9F1A-47D8-4F09-ABB7-5BBB4ABE4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VRSTE LIPIDOV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C96E87-20E8-4D3B-AED1-EF4364DF1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77525" cy="4351338"/>
          </a:xfrm>
        </p:spPr>
        <p:txBody>
          <a:bodyPr/>
          <a:lstStyle/>
          <a:p>
            <a:pPr marL="0" indent="0">
              <a:buNone/>
            </a:pPr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ENOSTAVNI LIPIDI</a:t>
            </a:r>
          </a:p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MASTI</a:t>
            </a:r>
          </a:p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OLJA</a:t>
            </a:r>
          </a:p>
          <a:p>
            <a:pPr algn="just"/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VOSKI</a:t>
            </a:r>
          </a:p>
        </p:txBody>
      </p:sp>
    </p:spTree>
    <p:extLst>
      <p:ext uri="{BB962C8B-B14F-4D97-AF65-F5344CB8AC3E}">
        <p14:creationId xmlns:p14="http://schemas.microsoft.com/office/powerpoint/2010/main" val="1752396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AFDC5A7-0C3B-4860-9C3B-BDDCF147B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28650"/>
            <a:ext cx="10753725" cy="5548313"/>
          </a:xfrm>
        </p:spPr>
        <p:txBody>
          <a:bodyPr/>
          <a:lstStyle/>
          <a:p>
            <a:pPr marL="0" indent="0">
              <a:buNone/>
            </a:pPr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SESTAVLJENI LIPIDI</a:t>
            </a:r>
          </a:p>
          <a:p>
            <a:pPr marL="0" indent="0">
              <a:buNone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STEROIDI</a:t>
            </a:r>
          </a:p>
        </p:txBody>
      </p:sp>
      <p:pic>
        <p:nvPicPr>
          <p:cNvPr id="6146" name="Picture 2" descr="Cholesterol - Wikipedia">
            <a:extLst>
              <a:ext uri="{FF2B5EF4-FFF2-40B4-BE49-F238E27FC236}">
                <a16:creationId xmlns:a16="http://schemas.microsoft.com/office/drawing/2014/main" id="{1B24DD9F-B284-4784-8A02-B1A26927B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805" y="2913038"/>
            <a:ext cx="2905125" cy="195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estosterone - Wikipedia">
            <a:extLst>
              <a:ext uri="{FF2B5EF4-FFF2-40B4-BE49-F238E27FC236}">
                <a16:creationId xmlns:a16="http://schemas.microsoft.com/office/drawing/2014/main" id="{F2149917-7B7A-4B73-866F-4E76660AC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820" y="312366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0688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7472D87-71A7-4875-BF3F-F677545AD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2475"/>
            <a:ext cx="10515600" cy="5424488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FOSFOLIPIDI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7F9315F-AE1D-4790-9700-AE1404655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165" y="2081569"/>
            <a:ext cx="5189670" cy="27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61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C846AD-FF0C-4392-A8E8-51B9BA11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VODA KOT TOPILO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9E882A5-C659-4B67-9C1A-AC2DF36DD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414" y="1806996"/>
            <a:ext cx="4655855" cy="372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8CC8C80-919E-42D9-ACB7-B55D28008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59" y="2812023"/>
            <a:ext cx="3285052" cy="171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0298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FADFDB4-3B53-489B-9380-2EFA2F161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787" y="2186832"/>
            <a:ext cx="6058425" cy="248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731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05045EFC-5436-460E-BC7B-5EA4935D6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029" y="849406"/>
            <a:ext cx="6027942" cy="51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1A9F0A-2FA4-4787-A015-31C991061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GOSTOTA VODE</a:t>
            </a:r>
          </a:p>
        </p:txBody>
      </p:sp>
    </p:spTree>
    <p:extLst>
      <p:ext uri="{BB962C8B-B14F-4D97-AF65-F5344CB8AC3E}">
        <p14:creationId xmlns:p14="http://schemas.microsoft.com/office/powerpoint/2010/main" val="3501351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D52D36-05D5-4874-8D1C-1552F0940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POVRŠINSKA NAPETOST VODE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608E3E0-C5A5-4B15-A08F-3C6665F44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289" y="1914525"/>
            <a:ext cx="4796521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8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29AD86-DC8E-41E6-80B9-EC8B34008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SPECIFIČNA IN IZPARILNA TOPLOTA</a:t>
            </a:r>
          </a:p>
        </p:txBody>
      </p:sp>
    </p:spTree>
    <p:extLst>
      <p:ext uri="{BB962C8B-B14F-4D97-AF65-F5344CB8AC3E}">
        <p14:creationId xmlns:p14="http://schemas.microsoft.com/office/powerpoint/2010/main" val="2423744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18449B-A71B-4F32-8AD0-993AF4E34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06165"/>
            <a:ext cx="9144000" cy="845670"/>
          </a:xfrm>
        </p:spPr>
        <p:txBody>
          <a:bodyPr>
            <a:normAutofit fontScale="90000"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ORGANSKE MOLEKULE</a:t>
            </a:r>
          </a:p>
        </p:txBody>
      </p:sp>
    </p:spTree>
    <p:extLst>
      <p:ext uri="{BB962C8B-B14F-4D97-AF65-F5344CB8AC3E}">
        <p14:creationId xmlns:p14="http://schemas.microsoft.com/office/powerpoint/2010/main" val="4152455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339</Words>
  <Application>Microsoft Office PowerPoint</Application>
  <PresentationFormat>Širokozaslonsko</PresentationFormat>
  <Paragraphs>141</Paragraphs>
  <Slides>51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Times New Roman</vt:lpstr>
      <vt:lpstr>Officeova tema</vt:lpstr>
      <vt:lpstr>KEMIJSKA ZGRADBA ORGANIZMOV</vt:lpstr>
      <vt:lpstr>BIOGENI ELEMENTI</vt:lpstr>
      <vt:lpstr>LASTNOSTI VODE</vt:lpstr>
      <vt:lpstr>PowerPointova predstavitev</vt:lpstr>
      <vt:lpstr>VODA KOT TOPILO</vt:lpstr>
      <vt:lpstr>GOSTOTA VODE</vt:lpstr>
      <vt:lpstr>POVRŠINSKA NAPETOST VODE</vt:lpstr>
      <vt:lpstr>SPECIFIČNA IN IZPARILNA TOPLOTA</vt:lpstr>
      <vt:lpstr>ORGANSKE MOLEKULE</vt:lpstr>
      <vt:lpstr>PowerPointova predstavitev</vt:lpstr>
      <vt:lpstr>VITAMINI</vt:lpstr>
      <vt:lpstr>OGLJIKOVI HIDRATI</vt:lpstr>
      <vt:lpstr>PowerPointova predstavitev</vt:lpstr>
      <vt:lpstr>Monosaharidi</vt:lpstr>
      <vt:lpstr>Disaharidi in oligosaharidi</vt:lpstr>
      <vt:lpstr>Polisaharidi</vt:lpstr>
      <vt:lpstr>PowerPointova predstavitev</vt:lpstr>
      <vt:lpstr>PowerPointova predstavitev</vt:lpstr>
      <vt:lpstr>PowerPointova predstavitev</vt:lpstr>
      <vt:lpstr>PowerPointova predstavitev</vt:lpstr>
      <vt:lpstr>BELJAKOVINE (proteini)</vt:lpstr>
      <vt:lpstr>PowerPointova predstavitev</vt:lpstr>
      <vt:lpstr>Kako se povezujejo aminokisline?</vt:lpstr>
      <vt:lpstr>GRADBENI NIVOJI BELJAKOVIN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DENATURACIJA BELJAKOVIN</vt:lpstr>
      <vt:lpstr>PROTEINI IN PROTEIDI</vt:lpstr>
      <vt:lpstr>NUKLEINSKE KISLINE</vt:lpstr>
      <vt:lpstr>PowerPointova predstavitev</vt:lpstr>
      <vt:lpstr>Zgradba nukleotida</vt:lpstr>
      <vt:lpstr>Razlike med DNA in RNA</vt:lpstr>
      <vt:lpstr>PowerPointova predstavitev</vt:lpstr>
      <vt:lpstr>PowerPointova predstavitev</vt:lpstr>
      <vt:lpstr>PowerPointova predstavitev</vt:lpstr>
      <vt:lpstr>Watson-Crickov model DNA</vt:lpstr>
      <vt:lpstr>PowerPointova predstavitev</vt:lpstr>
      <vt:lpstr>Podvajanje (replikacija) DNA</vt:lpstr>
      <vt:lpstr>LIPIDI</vt:lpstr>
      <vt:lpstr>Zgradba lipidov</vt:lpstr>
      <vt:lpstr>Maščobne kisline</vt:lpstr>
      <vt:lpstr>PowerPointova predstavitev</vt:lpstr>
      <vt:lpstr>VRSTE LIPIDOV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KEMIJSKA ZGRADBA ORGANIZMOV</dc:title>
  <dc:creator>Širca, Monika</dc:creator>
  <cp:lastModifiedBy>Širca, Monika</cp:lastModifiedBy>
  <cp:revision>78</cp:revision>
  <dcterms:created xsi:type="dcterms:W3CDTF">2023-09-24T20:28:04Z</dcterms:created>
  <dcterms:modified xsi:type="dcterms:W3CDTF">2023-11-19T18:16:30Z</dcterms:modified>
</cp:coreProperties>
</file>