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0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56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395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84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874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73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61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6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06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0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7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53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7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32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56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53488" y="762000"/>
            <a:ext cx="8915399" cy="1794696"/>
          </a:xfrm>
        </p:spPr>
        <p:txBody>
          <a:bodyPr>
            <a:normAutofit/>
          </a:bodyPr>
          <a:lstStyle/>
          <a:p>
            <a:pPr algn="ctr"/>
            <a:r>
              <a:rPr lang="sl-SI" dirty="0" smtClean="0"/>
              <a:t>EKSPRESIONIZEM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796939" y="9236168"/>
            <a:ext cx="8915399" cy="1126283"/>
          </a:xfrm>
        </p:spPr>
        <p:txBody>
          <a:bodyPr/>
          <a:lstStyle/>
          <a:p>
            <a:pPr algn="ctr"/>
            <a:endParaRPr lang="sl-SI" dirty="0"/>
          </a:p>
        </p:txBody>
      </p:sp>
      <p:pic>
        <p:nvPicPr>
          <p:cNvPr id="1026" name="Picture 2" descr="Rezultat iskanja slik za edvard munch kr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320" y="2700131"/>
            <a:ext cx="3009734" cy="383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3743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26274" y="550826"/>
            <a:ext cx="8911687" cy="1280890"/>
          </a:xfrm>
        </p:spPr>
        <p:txBody>
          <a:bodyPr/>
          <a:lstStyle/>
          <a:p>
            <a:pPr algn="ctr"/>
            <a:r>
              <a:rPr lang="sl-SI" dirty="0" smtClean="0"/>
              <a:t>EKSPRESIONIZEM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260130" y="3103291"/>
            <a:ext cx="4705844" cy="1286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 smtClean="0"/>
              <a:t>Ekspresionisti v svojih delih izražajo svoje najglobje doživljanje sveta – bolečino, strah, obup in grozo. 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294362" y="1949439"/>
            <a:ext cx="93704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u="sng" dirty="0"/>
              <a:t>Ekspresionizem</a:t>
            </a:r>
            <a:r>
              <a:rPr lang="sl-SI" dirty="0"/>
              <a:t> je umetniška smer in je eden osrednih slogov 20. </a:t>
            </a:r>
            <a:r>
              <a:rPr lang="sl-SI" dirty="0" smtClean="0"/>
              <a:t>stoletja. Razvil se je v Nemčiji pred prvo svetovno vojno, kot posledica človekove stiske.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2282235" y="1153369"/>
            <a:ext cx="8255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/>
              <a:t>Beseda „</a:t>
            </a:r>
            <a:r>
              <a:rPr lang="sl-SI" dirty="0" err="1"/>
              <a:t>expressus</a:t>
            </a:r>
            <a:r>
              <a:rPr lang="sl-SI" dirty="0"/>
              <a:t>“ izhaja iz latinščine kar pomeni „izraz“. </a:t>
            </a:r>
          </a:p>
        </p:txBody>
      </p:sp>
      <p:sp>
        <p:nvSpPr>
          <p:cNvPr id="14" name="AutoShape 6" descr="Rezultat iskanja slik za ekspresionizem"/>
          <p:cNvSpPr>
            <a:spLocks noChangeAspect="1" noChangeArrowheads="1"/>
          </p:cNvSpPr>
          <p:nvPr/>
        </p:nvSpPr>
        <p:spPr bwMode="auto">
          <a:xfrm>
            <a:off x="155575" y="-144463"/>
            <a:ext cx="1812692" cy="181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5" name="AutoShape 8" descr="Rezultat iskanja slik za ekspresioniz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2058" name="Picture 10" descr="https://umetnostspssb.files.wordpress.com/2014/05/vangogh-starry_night.jpg?w=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725" y="3485375"/>
            <a:ext cx="4650247" cy="312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383738" y="4814761"/>
            <a:ext cx="4377791" cy="1286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l-SI" dirty="0" smtClean="0"/>
              <a:t>V njihovih delih najdemo obtoževanje sodobne civilizacije, vojne in človekove usode nasploh.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6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1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698172" y="477542"/>
            <a:ext cx="8438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/>
              <a:t>ARNOLD </a:t>
            </a:r>
            <a:r>
              <a:rPr lang="sl-SI" sz="2400" dirty="0" err="1" smtClean="0"/>
              <a:t>SCHöNBERG</a:t>
            </a:r>
            <a:r>
              <a:rPr lang="sl-SI" sz="2400" dirty="0" smtClean="0"/>
              <a:t> </a:t>
            </a:r>
          </a:p>
          <a:p>
            <a:pPr algn="ctr"/>
            <a:r>
              <a:rPr lang="sl-SI" sz="2400" dirty="0" smtClean="0"/>
              <a:t>(1874 Dunaj – 1951 Los Angeles)</a:t>
            </a:r>
            <a:endParaRPr lang="sl-SI" sz="2400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778828" y="1688119"/>
            <a:ext cx="7879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 smtClean="0"/>
              <a:t>Avstrijski skladatelj, glasbeni pedagog in teoretik:</a:t>
            </a:r>
            <a:endParaRPr lang="sl-SI" b="1" dirty="0" smtClean="0"/>
          </a:p>
          <a:p>
            <a:pPr marL="285750" indent="-285750">
              <a:lnSpc>
                <a:spcPct val="150000"/>
              </a:lnSpc>
            </a:pPr>
            <a:r>
              <a:rPr lang="sl-SI" b="1" dirty="0" smtClean="0"/>
              <a:t> izumitelj dodekafonije  - dvanajsttonske kompozicijske tehnike</a:t>
            </a:r>
            <a:endParaRPr lang="sl-SI" dirty="0" smtClean="0"/>
          </a:p>
        </p:txBody>
      </p:sp>
      <p:pic>
        <p:nvPicPr>
          <p:cNvPr id="3074" name="Picture 2" descr="Schoenberg-Arnold-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287" y="2718634"/>
            <a:ext cx="269557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jeZBesedilom 4"/>
          <p:cNvSpPr txBox="1"/>
          <p:nvPr/>
        </p:nvSpPr>
        <p:spPr>
          <a:xfrm>
            <a:off x="778828" y="3317966"/>
            <a:ext cx="5320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u="sng" dirty="0" smtClean="0"/>
              <a:t>DELA: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i="1" u="sng" dirty="0" smtClean="0"/>
              <a:t>Mesečnik Pierrot </a:t>
            </a:r>
            <a:r>
              <a:rPr lang="sl-SI" i="1" dirty="0" smtClean="0"/>
              <a:t>– </a:t>
            </a:r>
            <a:r>
              <a:rPr lang="sl-SI" dirty="0" smtClean="0"/>
              <a:t>za glas in pet glasbil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i="1" u="sng" dirty="0" smtClean="0"/>
              <a:t>Preživeli iz Varšave </a:t>
            </a:r>
            <a:r>
              <a:rPr lang="sl-SI" i="1" dirty="0" smtClean="0"/>
              <a:t>– </a:t>
            </a:r>
            <a:r>
              <a:rPr lang="sl-SI" dirty="0" smtClean="0"/>
              <a:t>za pripovedovalca, moški zbor in orkester</a:t>
            </a:r>
            <a:endParaRPr lang="sl-SI" i="1" dirty="0" smtClean="0"/>
          </a:p>
        </p:txBody>
      </p:sp>
    </p:spTree>
    <p:extLst>
      <p:ext uri="{BB962C8B-B14F-4D97-AF65-F5344CB8AC3E}">
        <p14:creationId xmlns:p14="http://schemas.microsoft.com/office/powerpoint/2010/main" val="41160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837509" y="377874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dirty="0" smtClean="0"/>
              <a:t>ZNAČILNOSTI EKSPRESIONIZMA V GLASBI </a:t>
            </a:r>
            <a:endParaRPr lang="sl-SI" sz="3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1151088" y="3597096"/>
            <a:ext cx="5826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Skladatelji pišejo glasbo, ki ji ne moremo določiti tonalitete </a:t>
            </a:r>
            <a:r>
              <a:rPr lang="sl-SI" b="1" dirty="0" smtClean="0"/>
              <a:t>– ATONALNA GLASBA (dvanajsttonska tehnika). </a:t>
            </a:r>
            <a:endParaRPr lang="sl-SI" dirty="0" smtClean="0"/>
          </a:p>
        </p:txBody>
      </p:sp>
      <p:sp>
        <p:nvSpPr>
          <p:cNvPr id="7" name="PoljeZBesedilom 6"/>
          <p:cNvSpPr txBox="1"/>
          <p:nvPr/>
        </p:nvSpPr>
        <p:spPr>
          <a:xfrm>
            <a:off x="1074271" y="5037721"/>
            <a:ext cx="81686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S</a:t>
            </a:r>
            <a:r>
              <a:rPr lang="sl-SI" dirty="0" smtClean="0"/>
              <a:t>kladatelji namesto tradicionalnega petja uporabljajo tako imenovani </a:t>
            </a:r>
            <a:r>
              <a:rPr lang="sl-SI" sz="2000" b="1" u="sng" dirty="0" smtClean="0"/>
              <a:t>govorjeni glas </a:t>
            </a:r>
            <a:r>
              <a:rPr lang="sl-SI" b="1" dirty="0" smtClean="0"/>
              <a:t>– petje se spremeni v govor in krike. </a:t>
            </a:r>
            <a:endParaRPr lang="sl-SI" b="1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1151088" y="2192161"/>
            <a:ext cx="5977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Nekatere skladbe niso več zapisane na običajen način, temveč so prikazane v </a:t>
            </a:r>
            <a:r>
              <a:rPr lang="sl-SI" b="1" dirty="0" smtClean="0"/>
              <a:t>GRAFIČNI NOTACIJI </a:t>
            </a:r>
            <a:r>
              <a:rPr lang="sl-SI" dirty="0" smtClean="0"/>
              <a:t>oziroma</a:t>
            </a:r>
            <a:r>
              <a:rPr lang="sl-SI" b="1" dirty="0" smtClean="0"/>
              <a:t> GRAFIČNI PARTITURI. </a:t>
            </a:r>
            <a:endParaRPr lang="sl-SI" dirty="0"/>
          </a:p>
        </p:txBody>
      </p:sp>
      <p:pic>
        <p:nvPicPr>
          <p:cNvPr id="1026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627" y="1173559"/>
            <a:ext cx="4729934" cy="340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zultat iskanja slik za grafiÄna notaci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2641" y="4733695"/>
            <a:ext cx="2169614" cy="1735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23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2882537" y="67614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l-SI" sz="2800" dirty="0" smtClean="0"/>
              <a:t>ALBAN BERG </a:t>
            </a:r>
          </a:p>
          <a:p>
            <a:pPr algn="ctr"/>
            <a:r>
              <a:rPr lang="sl-SI" sz="2800" dirty="0" smtClean="0"/>
              <a:t>(1885 Dunaj – 1935 Dunaj)</a:t>
            </a:r>
            <a:endParaRPr lang="sl-SI" sz="2800" dirty="0"/>
          </a:p>
        </p:txBody>
      </p:sp>
      <p:pic>
        <p:nvPicPr>
          <p:cNvPr id="2050" name="Picture 2" descr="Rezultat iskanja slik za alban ber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044" y="1951668"/>
            <a:ext cx="3416482" cy="427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1132114" y="1951668"/>
            <a:ext cx="6252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Poleg A. Schönberga je eden najpomembnejših predstavnikov glasbenega ekspresionizma. 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132114" y="2917371"/>
            <a:ext cx="6679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V svojih delih uporablja dvanajsttonsko tehniko. 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262741" y="4121803"/>
            <a:ext cx="61917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u="sng" dirty="0" smtClean="0"/>
              <a:t>DELA: </a:t>
            </a:r>
          </a:p>
          <a:p>
            <a:endParaRPr lang="sl-SI" b="1" u="sng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i="1" u="sng" dirty="0"/>
              <a:t>O</a:t>
            </a:r>
            <a:r>
              <a:rPr lang="sl-SI" i="1" u="sng" dirty="0" smtClean="0"/>
              <a:t>pera </a:t>
            </a:r>
            <a:r>
              <a:rPr lang="sl-SI" i="1" u="sng" dirty="0" err="1" smtClean="0"/>
              <a:t>Vojček</a:t>
            </a:r>
            <a:r>
              <a:rPr lang="sl-SI" i="1" u="sng" dirty="0" smtClean="0"/>
              <a:t>  (</a:t>
            </a:r>
            <a:r>
              <a:rPr lang="sl-SI" i="1" u="sng" dirty="0" err="1" smtClean="0"/>
              <a:t>Wozzeck</a:t>
            </a:r>
            <a:r>
              <a:rPr lang="sl-SI" i="1" u="sng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i="1" u="sng" dirty="0" smtClean="0"/>
              <a:t>Koncert za violino in orkester</a:t>
            </a:r>
            <a:r>
              <a:rPr lang="sl-SI" i="1" dirty="0" smtClean="0"/>
              <a:t> 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779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</TotalTime>
  <Words>217</Words>
  <Application>Microsoft Office PowerPoint</Application>
  <PresentationFormat>Širokozaslonsko</PresentationFormat>
  <Paragraphs>25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Šelest</vt:lpstr>
      <vt:lpstr>EKSPRESIONIZEM</vt:lpstr>
      <vt:lpstr>EKSPRESIONIZEM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EKSPRESIONIZEM</dc:title>
  <dc:creator>Uporabnik</dc:creator>
  <cp:lastModifiedBy>Skrbnik</cp:lastModifiedBy>
  <cp:revision>56</cp:revision>
  <dcterms:created xsi:type="dcterms:W3CDTF">2019-02-28T20:37:37Z</dcterms:created>
  <dcterms:modified xsi:type="dcterms:W3CDTF">2023-10-03T08:32:40Z</dcterms:modified>
</cp:coreProperties>
</file>