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5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348343"/>
            <a:ext cx="8825658" cy="1793966"/>
          </a:xfrm>
        </p:spPr>
        <p:txBody>
          <a:bodyPr/>
          <a:lstStyle/>
          <a:p>
            <a:r>
              <a:rPr lang="sl-SI" dirty="0" smtClean="0"/>
              <a:t>IMPRESIONIZEM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0777" y="10719524"/>
            <a:ext cx="8575895" cy="321662"/>
          </a:xfrm>
        </p:spPr>
        <p:txBody>
          <a:bodyPr>
            <a:normAutofit fontScale="85000" lnSpcReduction="20000"/>
          </a:bodyPr>
          <a:lstStyle/>
          <a:p>
            <a:endParaRPr lang="sl-SI" dirty="0"/>
          </a:p>
        </p:txBody>
      </p:sp>
      <p:pic>
        <p:nvPicPr>
          <p:cNvPr id="1026" name="Picture 2" descr="https://upload.wikimedia.org/wikipedia/commons/5/5c/Claude_Monet%2C_Impression%2C_soleil_levant%2C_1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" y="975360"/>
            <a:ext cx="9727474" cy="5660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9644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220" y="322089"/>
            <a:ext cx="9404723" cy="1400530"/>
          </a:xfrm>
        </p:spPr>
        <p:txBody>
          <a:bodyPr/>
          <a:lstStyle/>
          <a:p>
            <a:r>
              <a:rPr lang="sl-SI" dirty="0" smtClean="0"/>
              <a:t>IMPRESIONIZEM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29438" y="1210492"/>
            <a:ext cx="8946541" cy="7504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 smtClean="0"/>
              <a:t>IMPRESIONIZEM JE UMETNOSTNA SMER, KI SE JE V FRANCIJI POJAVILA NA PREHODU IZ 19. V 20. STOLETJE.</a:t>
            </a:r>
          </a:p>
        </p:txBody>
      </p:sp>
      <p:pic>
        <p:nvPicPr>
          <p:cNvPr id="5" name="Picture 2" descr="Rezultat iskanja slik za impresionizem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89" y="4424433"/>
            <a:ext cx="3427814" cy="222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zultat iskanja slik za impresionizem s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94" y="4336671"/>
            <a:ext cx="3347575" cy="2312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114697" y="2067336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 smtClean="0"/>
              <a:t>IZRAZ </a:t>
            </a:r>
            <a:r>
              <a:rPr lang="sl-SI" dirty="0"/>
              <a:t>SE JE PRVIČ POJAVIL </a:t>
            </a:r>
            <a:r>
              <a:rPr lang="sl-SI" dirty="0" smtClean="0"/>
              <a:t>(LETA 1874) </a:t>
            </a:r>
            <a:r>
              <a:rPr lang="sl-SI" dirty="0"/>
              <a:t>V FRANCOSKEM SLIKARSTVU, KASNEJE TUDI V KNJIŽEVNOSTI IN </a:t>
            </a:r>
            <a:r>
              <a:rPr lang="sl-SI" smtClean="0"/>
              <a:t>GLASBENI UMETNOSTI.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29438" y="2922719"/>
            <a:ext cx="8493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b="1" i="1" dirty="0"/>
              <a:t>BISTVENA ZNAČILNOST IMPRESIONIZMA JE </a:t>
            </a:r>
            <a:r>
              <a:rPr lang="sl-SI" b="1" i="1" u="sng" dirty="0">
                <a:solidFill>
                  <a:srgbClr val="FFC000"/>
                </a:solidFill>
              </a:rPr>
              <a:t>IZRAŽANJE VTISOV IZ NARAVE.</a:t>
            </a:r>
          </a:p>
          <a:p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129438" y="3569050"/>
            <a:ext cx="909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IMPRESIONISTI SO SLIKALI PREDVSEM VEDRE PRIZORE IZ ŽIVLJENJA, TER LEPOTE NARAVE. PRILJUBLJENA TEMA JE BILA VODA (JEZERA, REKE).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343301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528"/>
          </a:xfrm>
        </p:spPr>
        <p:txBody>
          <a:bodyPr/>
          <a:lstStyle/>
          <a:p>
            <a:r>
              <a:rPr lang="sl-SI" dirty="0" smtClean="0"/>
              <a:t>ZNAČILNOSTI V GLASBI 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617491" y="2433919"/>
            <a:ext cx="8962206" cy="219187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de-DE" sz="2800" b="1" dirty="0" smtClean="0"/>
              <a:t>V </a:t>
            </a:r>
            <a:r>
              <a:rPr lang="de-DE" sz="2800" b="1" dirty="0"/>
              <a:t>glasbi skladatelji uporablja</a:t>
            </a:r>
            <a:r>
              <a:rPr lang="sl-SI" sz="2800" b="1" dirty="0" smtClean="0"/>
              <a:t>jo: </a:t>
            </a:r>
            <a:endParaRPr lang="sl-SI" sz="2800" b="1" dirty="0"/>
          </a:p>
          <a:p>
            <a:pPr marL="0" indent="0">
              <a:buNone/>
            </a:pPr>
            <a:r>
              <a:rPr lang="de-DE" sz="2800" dirty="0">
                <a:solidFill>
                  <a:srgbClr val="FFFF00"/>
                </a:solidFill>
              </a:rPr>
              <a:t>bogate zvočne barve, </a:t>
            </a:r>
            <a:endParaRPr lang="sl-SI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</a:rPr>
              <a:t>paralelno nizanje akordov (sozvočij),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pišejo programsko glasbo.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655114" y="4879346"/>
            <a:ext cx="8497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err="1" smtClean="0"/>
              <a:t>Skladbe</a:t>
            </a:r>
            <a:r>
              <a:rPr lang="en-GB" sz="2400" dirty="0" smtClean="0"/>
              <a:t> </a:t>
            </a:r>
            <a:r>
              <a:rPr lang="en-GB" sz="2400" dirty="0" err="1"/>
              <a:t>temeljijo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novih</a:t>
            </a:r>
            <a:r>
              <a:rPr lang="en-GB" sz="2400" dirty="0"/>
              <a:t> </a:t>
            </a:r>
            <a:r>
              <a:rPr lang="en-GB" sz="2400" dirty="0" err="1" smtClean="0"/>
              <a:t>lestvicah</a:t>
            </a:r>
            <a:r>
              <a:rPr lang="sl-SI" sz="2400" dirty="0" smtClean="0"/>
              <a:t>: </a:t>
            </a:r>
            <a:r>
              <a:rPr lang="sl-SI" sz="2400" b="1" dirty="0" smtClean="0"/>
              <a:t>PENTATONIKA</a:t>
            </a:r>
            <a:r>
              <a:rPr lang="sl-SI" sz="2400" b="1" dirty="0"/>
              <a:t>, KROMATIČNA </a:t>
            </a:r>
            <a:r>
              <a:rPr lang="sl-SI" sz="2400" b="1" dirty="0" smtClean="0"/>
              <a:t>LESTVICA, MODALNE LESTVICE, </a:t>
            </a:r>
            <a:r>
              <a:rPr lang="sl-SI" sz="2400" b="1" dirty="0"/>
              <a:t>CELOTONSKA </a:t>
            </a:r>
            <a:r>
              <a:rPr lang="sl-SI" sz="2400" b="1" dirty="0" smtClean="0"/>
              <a:t>LESTVICA.</a:t>
            </a:r>
            <a:endParaRPr lang="sl-SI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776" y="1586753"/>
            <a:ext cx="84850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800" b="1" dirty="0" smtClean="0">
                <a:solidFill>
                  <a:schemeClr val="bg1"/>
                </a:solidFill>
              </a:rPr>
              <a:t>Izgublja se občutek za dur in mol.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64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6458"/>
          </a:xfrm>
        </p:spPr>
        <p:txBody>
          <a:bodyPr/>
          <a:lstStyle/>
          <a:p>
            <a:r>
              <a:rPr lang="sl-SI" b="1" i="1" dirty="0" smtClean="0">
                <a:solidFill>
                  <a:schemeClr val="accent6">
                    <a:lumMod val="75000"/>
                  </a:schemeClr>
                </a:solidFill>
              </a:rPr>
              <a:t>Claude Debussy (1862 – 1918) </a:t>
            </a:r>
            <a:endParaRPr lang="sl-SI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3816" y="1449836"/>
            <a:ext cx="8946541" cy="1310575"/>
          </a:xfrm>
        </p:spPr>
        <p:txBody>
          <a:bodyPr>
            <a:normAutofit lnSpcReduction="10000"/>
          </a:bodyPr>
          <a:lstStyle/>
          <a:p>
            <a:r>
              <a:rPr lang="sl-SI" sz="2800" b="1" dirty="0" smtClean="0"/>
              <a:t>Francoski skladatelj je začetnik in najpomembnejši predstavnik impresionizma v glasbeni umetnosti </a:t>
            </a:r>
            <a:endParaRPr lang="sl-SI" sz="2800" b="1" dirty="0"/>
          </a:p>
        </p:txBody>
      </p:sp>
      <p:sp>
        <p:nvSpPr>
          <p:cNvPr id="4" name="Pravokotnik 3"/>
          <p:cNvSpPr/>
          <p:nvPr/>
        </p:nvSpPr>
        <p:spPr>
          <a:xfrm>
            <a:off x="724104" y="2729754"/>
            <a:ext cx="3834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b="1" dirty="0" smtClean="0"/>
              <a:t>DELA: </a:t>
            </a:r>
          </a:p>
          <a:p>
            <a:pPr>
              <a:lnSpc>
                <a:spcPct val="150000"/>
              </a:lnSpc>
            </a:pPr>
            <a:r>
              <a:rPr lang="sl-SI" b="1" i="1" dirty="0" smtClean="0">
                <a:solidFill>
                  <a:srgbClr val="B0D595"/>
                </a:solidFill>
              </a:rPr>
              <a:t>- </a:t>
            </a:r>
            <a:r>
              <a:rPr lang="sl-SI" b="1" i="1" u="sng" dirty="0" smtClean="0">
                <a:solidFill>
                  <a:srgbClr val="B0D595"/>
                </a:solidFill>
              </a:rPr>
              <a:t>Preludij </a:t>
            </a:r>
            <a:r>
              <a:rPr lang="sl-SI" b="1" i="1" u="sng" dirty="0">
                <a:solidFill>
                  <a:srgbClr val="B0D595"/>
                </a:solidFill>
              </a:rPr>
              <a:t>k F</a:t>
            </a:r>
            <a:r>
              <a:rPr lang="sl-SI" b="1" i="1" u="sng" dirty="0" smtClean="0">
                <a:solidFill>
                  <a:srgbClr val="B0D595"/>
                </a:solidFill>
              </a:rPr>
              <a:t>avnovem popoldnevu</a:t>
            </a:r>
            <a:endParaRPr lang="sl-SI" b="1" i="1" u="sng" dirty="0">
              <a:solidFill>
                <a:srgbClr val="B0D595"/>
              </a:solidFill>
            </a:endParaRPr>
          </a:p>
          <a:p>
            <a:pPr>
              <a:lnSpc>
                <a:spcPct val="150000"/>
              </a:lnSpc>
            </a:pPr>
            <a:r>
              <a:rPr lang="sl-SI" b="1" dirty="0" smtClean="0"/>
              <a:t>(skladba </a:t>
            </a:r>
            <a:r>
              <a:rPr lang="sl-SI" b="1"/>
              <a:t>za </a:t>
            </a:r>
            <a:r>
              <a:rPr lang="sl-SI" b="1" smtClean="0"/>
              <a:t>simfonični orkester </a:t>
            </a:r>
            <a:r>
              <a:rPr lang="sl-SI" b="1" dirty="0"/>
              <a:t>velja za začetek glasbenega </a:t>
            </a:r>
            <a:r>
              <a:rPr lang="sl-SI" b="1" dirty="0" smtClean="0"/>
              <a:t>impresionizma),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B0D595"/>
                </a:solidFill>
              </a:rPr>
              <a:t>- </a:t>
            </a:r>
            <a:r>
              <a:rPr lang="sl-SI" b="1" u="sng" dirty="0" smtClean="0">
                <a:solidFill>
                  <a:srgbClr val="B0D595"/>
                </a:solidFill>
              </a:rPr>
              <a:t>simfonična pesnitev </a:t>
            </a:r>
            <a:r>
              <a:rPr lang="sl-SI" b="1" i="1" u="sng" dirty="0" smtClean="0">
                <a:solidFill>
                  <a:srgbClr val="B0D595"/>
                </a:solidFill>
              </a:rPr>
              <a:t>Morje</a:t>
            </a:r>
            <a:r>
              <a:rPr lang="sl-SI" b="1" i="1" dirty="0" smtClean="0"/>
              <a:t>,  </a:t>
            </a:r>
          </a:p>
          <a:p>
            <a:pPr>
              <a:lnSpc>
                <a:spcPct val="150000"/>
              </a:lnSpc>
            </a:pPr>
            <a:r>
              <a:rPr lang="sl-SI" b="1" i="1" dirty="0" smtClean="0"/>
              <a:t>- </a:t>
            </a:r>
            <a:r>
              <a:rPr lang="sl-SI" b="1" u="sng" dirty="0" smtClean="0">
                <a:solidFill>
                  <a:srgbClr val="B0D595"/>
                </a:solidFill>
              </a:rPr>
              <a:t>opera </a:t>
            </a:r>
            <a:r>
              <a:rPr lang="sl-SI" b="1" i="1" u="sng" dirty="0" smtClean="0">
                <a:solidFill>
                  <a:srgbClr val="B0D595"/>
                </a:solidFill>
              </a:rPr>
              <a:t>Pelej in Melisanda  </a:t>
            </a:r>
            <a:endParaRPr lang="sl-SI" b="1" u="sng" dirty="0" smtClean="0">
              <a:solidFill>
                <a:srgbClr val="B0D595"/>
              </a:solidFill>
            </a:endParaRPr>
          </a:p>
          <a:p>
            <a:pPr>
              <a:lnSpc>
                <a:spcPct val="150000"/>
              </a:lnSpc>
            </a:pPr>
            <a:endParaRPr lang="sl-SI" b="1" dirty="0"/>
          </a:p>
        </p:txBody>
      </p:sp>
      <p:pic>
        <p:nvPicPr>
          <p:cNvPr id="1026" name="Picture 2" descr="Rezultat iskanja slik za Claude Debu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62" y="316382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99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75395" y="832058"/>
            <a:ext cx="7946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20725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436</TotalTime>
  <Words>170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Naelektreno</vt:lpstr>
      <vt:lpstr>IMPRESIONIZEM </vt:lpstr>
      <vt:lpstr>IMPRESIONIZEM</vt:lpstr>
      <vt:lpstr>ZNAČILNOSTI V GLASBI </vt:lpstr>
      <vt:lpstr>Claude Debussy (1862 – 1918) 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IMPRESIONIZEM</dc:title>
  <dc:creator>Uporabnik</dc:creator>
  <cp:lastModifiedBy>user</cp:lastModifiedBy>
  <cp:revision>44</cp:revision>
  <dcterms:created xsi:type="dcterms:W3CDTF">2019-02-03T15:57:21Z</dcterms:created>
  <dcterms:modified xsi:type="dcterms:W3CDTF">2023-09-20T19:16:30Z</dcterms:modified>
</cp:coreProperties>
</file>