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733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16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25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395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60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9354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260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844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253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760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333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57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38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039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401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65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42118C-0CAB-4ACF-91A0-CDE4FEC5DA5E}" type="datetimeFigureOut">
              <a:rPr lang="sl-SI" smtClean="0"/>
              <a:pPr/>
              <a:t>9. 11. 2023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8FD41-4A4A-44F9-83BC-0B3F7198CA3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3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06583" y="696685"/>
            <a:ext cx="816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NEOKLASICIZEM</a:t>
            </a:r>
          </a:p>
        </p:txBody>
      </p:sp>
      <p:pic>
        <p:nvPicPr>
          <p:cNvPr id="1026" name="Picture 2" descr="Rezultat iskanja slik za balet pulcin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03" y="243808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271452" y="560756"/>
            <a:ext cx="783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u="sng" dirty="0">
                <a:latin typeface="Comic Sans MS" panose="030F0702030302020204" pitchFamily="66" charset="0"/>
              </a:rPr>
              <a:t>Neoklasicizem je glasbeni slog 1. polovice 20. stoletja, ki se je pojavil ob koncu 1. svetovne vojne. 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1214846" y="1482235"/>
            <a:ext cx="860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</a:rPr>
              <a:t>Nastal je kot reakcija na impresionizem in ekspresionizem v času med obema vojnama.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233134" y="3550806"/>
            <a:ext cx="888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</a:rPr>
              <a:t>Skladatelji tega sloga so ponovno začeli pisati glasbo, po vzoru klasicizma.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214846" y="2460793"/>
            <a:ext cx="769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</a:rPr>
              <a:t> </a:t>
            </a:r>
            <a:r>
              <a:rPr lang="sl-SI" b="1" i="1" u="sng" dirty="0">
                <a:latin typeface="Comic Sans MS" panose="030F0702030302020204" pitchFamily="66" charset="0"/>
              </a:rPr>
              <a:t>Neoklasicizem - nov klasicizem</a:t>
            </a:r>
            <a:r>
              <a:rPr lang="sl-SI" b="1" i="1" dirty="0">
                <a:latin typeface="Comic Sans MS" panose="030F0702030302020204" pitchFamily="66" charset="0"/>
              </a:rPr>
              <a:t>, </a:t>
            </a:r>
            <a:r>
              <a:rPr lang="sl-SI" dirty="0">
                <a:latin typeface="Comic Sans MS" panose="030F0702030302020204" pitchFamily="66" charset="0"/>
              </a:rPr>
              <a:t>predstavlja neke vrste preporod in obnovitev nečesa, kar je bilo pozabljeno. </a:t>
            </a:r>
          </a:p>
        </p:txBody>
      </p:sp>
      <p:pic>
        <p:nvPicPr>
          <p:cNvPr id="2050" name="Picture 2" descr="Rezultat iskanja slik za glasbeni neoklasiciz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59" y="1038098"/>
            <a:ext cx="1920208" cy="26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87" y="4434881"/>
            <a:ext cx="3676196" cy="227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3031" y="4691681"/>
            <a:ext cx="400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dirty="0">
                <a:latin typeface="Comic Sans MS" pitchFamily="66" charset="0"/>
              </a:rPr>
              <a:t>  </a:t>
            </a:r>
            <a:r>
              <a:rPr lang="sl-SI" dirty="0" smtClean="0">
                <a:latin typeface="Comic Sans MS" pitchFamily="66" charset="0"/>
              </a:rPr>
              <a:t>Ponovno </a:t>
            </a:r>
            <a:r>
              <a:rPr lang="sl-SI" dirty="0">
                <a:latin typeface="Comic Sans MS" pitchFamily="66" charset="0"/>
              </a:rPr>
              <a:t>zaživijo koncerti,    simfonije, </a:t>
            </a:r>
            <a:r>
              <a:rPr lang="sl-SI" dirty="0" smtClean="0">
                <a:latin typeface="Comic Sans MS" pitchFamily="66" charset="0"/>
              </a:rPr>
              <a:t>baleti, … </a:t>
            </a:r>
            <a:endParaRPr lang="sl-SI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238103" y="531223"/>
            <a:ext cx="71584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Comic Sans MS" panose="030F0702030302020204" pitchFamily="66" charset="0"/>
              </a:rPr>
              <a:t>IGOR STRAVINSKI</a:t>
            </a:r>
          </a:p>
          <a:p>
            <a:r>
              <a:rPr lang="sl-SI" dirty="0">
                <a:latin typeface="Comic Sans MS" panose="030F0702030302020204" pitchFamily="66" charset="0"/>
              </a:rPr>
              <a:t>      (1882 </a:t>
            </a:r>
            <a:r>
              <a:rPr lang="sl-SI" dirty="0" err="1">
                <a:latin typeface="Comic Sans MS" panose="030F0702030302020204" pitchFamily="66" charset="0"/>
              </a:rPr>
              <a:t>Lomonosov</a:t>
            </a:r>
            <a:r>
              <a:rPr lang="sl-SI" dirty="0">
                <a:latin typeface="Comic Sans MS" panose="030F0702030302020204" pitchFamily="66" charset="0"/>
              </a:rPr>
              <a:t> pri Sankt </a:t>
            </a:r>
            <a:r>
              <a:rPr lang="sl-SI" dirty="0" err="1">
                <a:latin typeface="Comic Sans MS" panose="030F0702030302020204" pitchFamily="66" charset="0"/>
              </a:rPr>
              <a:t>Petersburgu</a:t>
            </a:r>
            <a:r>
              <a:rPr lang="sl-SI" dirty="0">
                <a:latin typeface="Comic Sans MS" panose="030F0702030302020204" pitchFamily="66" charset="0"/>
              </a:rPr>
              <a:t> – 1971 New York) </a:t>
            </a:r>
          </a:p>
        </p:txBody>
      </p:sp>
      <p:pic>
        <p:nvPicPr>
          <p:cNvPr id="3074" name="Picture 2" descr="Rezultat iskanja slik za igor stravin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49" y="205422"/>
            <a:ext cx="20955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166949" y="1741714"/>
            <a:ext cx="735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</a:rPr>
              <a:t>Igor Stravinski velja za osrednjega neoklasicističnega  </a:t>
            </a:r>
            <a:r>
              <a:rPr lang="sl-SI" dirty="0" smtClean="0">
                <a:latin typeface="Comic Sans MS" panose="030F0702030302020204" pitchFamily="66" charset="0"/>
              </a:rPr>
              <a:t>skladatelja in je najbolj poznan po svojih baletih.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166949" y="2847703"/>
            <a:ext cx="6627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</a:rPr>
              <a:t>Naredil je velik premik v orkestraciji, (v simfonični orkester je vključil </a:t>
            </a:r>
            <a:r>
              <a:rPr lang="sl-SI" dirty="0" smtClean="0">
                <a:latin typeface="Comic Sans MS" panose="030F0702030302020204" pitchFamily="66" charset="0"/>
              </a:rPr>
              <a:t>npr. tudi </a:t>
            </a:r>
            <a:r>
              <a:rPr lang="sl-SI" dirty="0">
                <a:latin typeface="Comic Sans MS" panose="030F0702030302020204" pitchFamily="66" charset="0"/>
              </a:rPr>
              <a:t>klavir) in preoblikovanju tradicionalnega baleta. 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424539" y="4230691"/>
            <a:ext cx="4545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latin typeface="Comic Sans MS" panose="030F0702030302020204" pitchFamily="66" charset="0"/>
              </a:rPr>
              <a:t>DELA: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</a:rPr>
              <a:t>Baleti: </a:t>
            </a:r>
            <a:r>
              <a:rPr lang="sl-SI" i="1" dirty="0">
                <a:latin typeface="Comic Sans MS" panose="030F0702030302020204" pitchFamily="66" charset="0"/>
              </a:rPr>
              <a:t>Ognjena ptica, Posvetitev pomladi, Pulcinella </a:t>
            </a:r>
          </a:p>
        </p:txBody>
      </p:sp>
      <p:pic>
        <p:nvPicPr>
          <p:cNvPr id="3076" name="Picture 4" descr="Rezultat iskanja slik za ognjena p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46" y="4059341"/>
            <a:ext cx="4662958" cy="239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2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2101515" y="114256"/>
            <a:ext cx="71547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SERGEJ PROKOFJEV</a:t>
            </a:r>
          </a:p>
          <a:p>
            <a:pPr algn="ctr"/>
            <a:r>
              <a:rPr lang="sl-SI" dirty="0" smtClean="0">
                <a:latin typeface="Comic Sans MS" panose="030F0702030302020204" pitchFamily="66" charset="0"/>
              </a:rPr>
              <a:t>      </a:t>
            </a:r>
            <a:r>
              <a:rPr lang="sl-SI" dirty="0">
                <a:latin typeface="Comic Sans MS" panose="030F0702030302020204" pitchFamily="66" charset="0"/>
              </a:rPr>
              <a:t>(</a:t>
            </a:r>
            <a:r>
              <a:rPr lang="sl-SI" dirty="0" smtClean="0">
                <a:latin typeface="Comic Sans MS" panose="030F0702030302020204" pitchFamily="66" charset="0"/>
              </a:rPr>
              <a:t>1891 </a:t>
            </a:r>
            <a:r>
              <a:rPr lang="sl-SI" dirty="0" err="1" smtClean="0">
                <a:latin typeface="Comic Sans MS" panose="030F0702030302020204" pitchFamily="66" charset="0"/>
              </a:rPr>
              <a:t>Soncovka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>
                <a:latin typeface="Comic Sans MS" panose="030F0702030302020204" pitchFamily="66" charset="0"/>
              </a:rPr>
              <a:t>– </a:t>
            </a:r>
            <a:r>
              <a:rPr lang="sl-SI" dirty="0" smtClean="0">
                <a:latin typeface="Comic Sans MS" panose="030F0702030302020204" pitchFamily="66" charset="0"/>
              </a:rPr>
              <a:t>1953 Moskva) 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938461" y="1416578"/>
            <a:ext cx="917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Comic Sans MS" panose="030F0702030302020204" pitchFamily="66" charset="0"/>
              </a:rPr>
              <a:t>Ruski skladatelj poleg Stravinskega </a:t>
            </a:r>
            <a:r>
              <a:rPr lang="sl-SI" dirty="0">
                <a:latin typeface="Comic Sans MS" panose="030F0702030302020204" pitchFamily="66" charset="0"/>
              </a:rPr>
              <a:t>velja za </a:t>
            </a:r>
            <a:r>
              <a:rPr lang="sl-SI" dirty="0" smtClean="0">
                <a:latin typeface="Comic Sans MS" panose="030F0702030302020204" pitchFamily="66" charset="0"/>
              </a:rPr>
              <a:t>utemeljitelja </a:t>
            </a:r>
            <a:r>
              <a:rPr lang="sl-SI" dirty="0" err="1" smtClean="0">
                <a:latin typeface="Comic Sans MS" panose="030F0702030302020204" pitchFamily="66" charset="0"/>
              </a:rPr>
              <a:t>neoklasizma</a:t>
            </a:r>
            <a:r>
              <a:rPr lang="sl-SI" dirty="0" smtClean="0">
                <a:latin typeface="Comic Sans MS" panose="030F0702030302020204" pitchFamily="66" charset="0"/>
              </a:rPr>
              <a:t>.  </a:t>
            </a:r>
            <a:endParaRPr lang="sl-SI" dirty="0"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38461" y="2297940"/>
            <a:ext cx="9480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latin typeface="Comic Sans MS" panose="030F0702030302020204" pitchFamily="66" charset="0"/>
              </a:rPr>
              <a:t>Znan je po izvirni glasbeni govorici, melodiki in orkestraciji. </a:t>
            </a:r>
            <a:br>
              <a:rPr lang="sl-SI" dirty="0" smtClean="0">
                <a:latin typeface="Comic Sans MS" panose="030F0702030302020204" pitchFamily="66" charset="0"/>
              </a:rPr>
            </a:b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38461" y="3182079"/>
            <a:ext cx="994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</a:rPr>
              <a:t>V njegovi glasbi srečamo tudi veliko smisla za parodijo in smeh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3088103" y="4109607"/>
            <a:ext cx="3023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/>
              <a:t>DELA: </a:t>
            </a:r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b="1" dirty="0" smtClean="0"/>
              <a:t>Balet Romeo in Julija</a:t>
            </a:r>
            <a:r>
              <a:rPr lang="sl-SI" b="1" dirty="0"/>
              <a:t/>
            </a:r>
            <a:br>
              <a:rPr lang="sl-SI" b="1" dirty="0"/>
            </a:br>
            <a:r>
              <a:rPr lang="sl-SI" b="1" dirty="0"/>
              <a:t>P</a:t>
            </a:r>
            <a:r>
              <a:rPr lang="sl-SI" b="1" dirty="0" smtClean="0"/>
              <a:t>eter </a:t>
            </a:r>
            <a:r>
              <a:rPr lang="sl-SI" b="1" dirty="0" smtClean="0"/>
              <a:t>in volk – simfonična pravljica za pripovedovalca in orkester. 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7621452" y="12558917"/>
            <a:ext cx="435916" cy="67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026" name="Picture 2" descr="Sergey Prokofiev | Compositions, Biography, Music, &amp; Facts | Britan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701" y="1784865"/>
            <a:ext cx="2754492" cy="44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ERA LUTKOVNE PREDSTAVE PETER IN VOLK - Prosvetno društvo Čemše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0" y="4341485"/>
            <a:ext cx="1871580" cy="160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meo in Juli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673" y="3789219"/>
            <a:ext cx="1800575" cy="27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93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</TotalTime>
  <Words>166</Words>
  <Application>Microsoft Office PowerPoint</Application>
  <PresentationFormat>Širokozaslonsko</PresentationFormat>
  <Paragraphs>18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Comic Sans MS</vt:lpstr>
      <vt:lpstr>Wingdings 3</vt:lpstr>
      <vt:lpstr>Naelektreno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Skrbnik</cp:lastModifiedBy>
  <cp:revision>43</cp:revision>
  <cp:lastPrinted>2023-11-09T09:45:16Z</cp:lastPrinted>
  <dcterms:created xsi:type="dcterms:W3CDTF">2019-03-07T19:00:48Z</dcterms:created>
  <dcterms:modified xsi:type="dcterms:W3CDTF">2023-11-09T12:15:36Z</dcterms:modified>
</cp:coreProperties>
</file>