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169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08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44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0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24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0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0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7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77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669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0FAE-2416-45F6-8EC7-1EBA6D61902F}" type="datetimeFigureOut">
              <a:rPr lang="sl-SI" smtClean="0"/>
              <a:t>1.4.2014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0D4F-F05F-4B51-864F-8A365AE910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7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jpeg"/><Relationship Id="rId10" Type="http://schemas.microsoft.com/office/2007/relationships/hdphoto" Target="../media/hdphoto9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541638" y="2967335"/>
            <a:ext cx="4060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OBRAZNI TIPI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610875" y="548680"/>
            <a:ext cx="31272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Podolgovati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lipsa 2"/>
          <p:cNvSpPr/>
          <p:nvPr/>
        </p:nvSpPr>
        <p:spPr>
          <a:xfrm>
            <a:off x="467544" y="1484784"/>
            <a:ext cx="504056" cy="106067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C:\Users\Sonja\Desktop\obrazni tipi\tipi posamezni\podolgov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9" y="3140968"/>
            <a:ext cx="1635881" cy="21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843808" y="227687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 najožji med vsemi obraznimi tipi. Zanj je značilno visoko čelo in podolgovata ozka brada.  Ličnice niso izrazite.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181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808364" y="548680"/>
            <a:ext cx="27322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Hruškast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Elipsa 3"/>
          <p:cNvSpPr/>
          <p:nvPr/>
        </p:nvSpPr>
        <p:spPr>
          <a:xfrm>
            <a:off x="421276" y="1968334"/>
            <a:ext cx="936104" cy="936104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529288" y="1628800"/>
            <a:ext cx="720080" cy="101014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C:\Users\Sonja\Desktop\obrazni tipi\tipi posamezni\hrušk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" y="3284984"/>
            <a:ext cx="1701570" cy="19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808364" y="2133873"/>
            <a:ext cx="4787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 izjemno kompleksen in zahteven za korekcijo. Spodnji del obraza je širok in okrogel, zgornji del pa se izrazito zoži. Ličnice so izrazite, čeljustna kost je močna, a zaokrožena.</a:t>
            </a:r>
          </a:p>
          <a:p>
            <a:endParaRPr lang="sl-SI" dirty="0"/>
          </a:p>
          <a:p>
            <a:r>
              <a:rPr lang="sl-SI" dirty="0" smtClean="0"/>
              <a:t>Gre za kontrastni obrazni tip, saj je spodnji del širok in zgornji ozek (ravno obratno kot pri trikotnem).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52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698781" y="548680"/>
            <a:ext cx="2951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Diamantni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23528" y="1233774"/>
            <a:ext cx="864096" cy="539042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rapezoid 3"/>
          <p:cNvSpPr/>
          <p:nvPr/>
        </p:nvSpPr>
        <p:spPr>
          <a:xfrm rot="10800000">
            <a:off x="323528" y="1772816"/>
            <a:ext cx="864096" cy="505073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Users\Sonja\Desktop\obrazni tipi\tipi posamezni\diamant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4" y="3061354"/>
            <a:ext cx="1681247" cy="22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698781" y="1628800"/>
            <a:ext cx="5617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 tip je zanimiv  zaradi nekoliko višje postavljenih ličnic, ki so že skoraj v višini oči in so zelo izrazite. </a:t>
            </a:r>
          </a:p>
          <a:p>
            <a:endParaRPr lang="sl-SI" dirty="0"/>
          </a:p>
          <a:p>
            <a:r>
              <a:rPr lang="sl-SI" dirty="0" smtClean="0"/>
              <a:t>Diamantni obrazni tip sodi ne mejo med ozke in široke tipe, podobno kot ovalni.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300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ja\Desktop\obrazni tipi\Rundes-Brillenges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2" y="3830610"/>
            <a:ext cx="1859006" cy="26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ja\Desktop\obrazni tipi\Herzfoermiges-Brillengesi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40" y="3740677"/>
            <a:ext cx="2115532" cy="29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ja\Desktop\obrazni tipi\Eckiges-Brillengesic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98" y="3573016"/>
            <a:ext cx="2345269" cy="30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ja\Desktop\obrazni tipi\capelli_viso_roton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11"/>
          <a:stretch/>
        </p:blipFill>
        <p:spPr bwMode="auto">
          <a:xfrm>
            <a:off x="625372" y="437008"/>
            <a:ext cx="2232248" cy="32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ja\Desktop\obrazni tipi\8fff0a716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412810" cy="32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nja\Desktop\obrazni tipi\20c25e186b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3"/>
            <a:ext cx="2304256" cy="3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169893" y="10149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PRIMERI POSAMEZNIH OBRAZNIH TIPOV. DOLOČI JIH!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4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2348880"/>
            <a:ext cx="7776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Korekcije obraznih tipov</a:t>
            </a:r>
            <a:endParaRPr lang="sl-SI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21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9552" y="141277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Ločimo dve vrsti korekcij obraznih tipov: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Klasična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Karakterna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328498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klasično korekcijo </a:t>
            </a:r>
            <a:r>
              <a:rPr lang="sl-SI" dirty="0" smtClean="0"/>
              <a:t>je značilno, da izhaja iz ovalnega obraznega tipa, ki je idealen. Vse ostale obrazne tipe poskuša čim bolj približati ovalnemu. </a:t>
            </a:r>
          </a:p>
          <a:p>
            <a:endParaRPr lang="sl-SI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karakterno* korekcijo </a:t>
            </a:r>
            <a:r>
              <a:rPr lang="sl-SI" dirty="0" smtClean="0"/>
              <a:t>pa je značilno, da ne skriva posebnosti posameznih obraznih tipov, marveč jih nasprotno še bolj poudari in išče lepoto v posebnostih posameznih tipov.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/>
          </a:p>
          <a:p>
            <a:endParaRPr lang="sl-SI" dirty="0"/>
          </a:p>
          <a:p>
            <a:r>
              <a:rPr lang="sl-SI" sz="1600" i="1" dirty="0" smtClean="0"/>
              <a:t>(*Beseda karakter pomeni značaj. V tem primeru se nanaša na izraznost-karakter obraza.)</a:t>
            </a:r>
            <a:endParaRPr lang="sl-SI" sz="1600" i="1" dirty="0"/>
          </a:p>
        </p:txBody>
      </p:sp>
    </p:spTree>
    <p:extLst>
      <p:ext uri="{BB962C8B-B14F-4D97-AF65-F5344CB8AC3E}">
        <p14:creationId xmlns:p14="http://schemas.microsoft.com/office/powerpoint/2010/main" val="22723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 rot="10800000" flipV="1">
            <a:off x="15537" y="245259"/>
            <a:ext cx="86926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l-SI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Konkretni shematični prikazi </a:t>
            </a:r>
            <a:r>
              <a:rPr lang="sl-SI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klasične</a:t>
            </a:r>
            <a:r>
              <a:rPr lang="sl-SI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korekcije</a:t>
            </a:r>
            <a:endParaRPr lang="sl-SI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Elipsa 2"/>
          <p:cNvSpPr/>
          <p:nvPr/>
        </p:nvSpPr>
        <p:spPr>
          <a:xfrm>
            <a:off x="731153" y="1214246"/>
            <a:ext cx="720080" cy="101014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691680" y="14847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Ovalni obrazni tip je </a:t>
            </a:r>
            <a:r>
              <a:rPr lang="sl-SI" u="sng" dirty="0" smtClean="0"/>
              <a:t>idealen</a:t>
            </a:r>
            <a:r>
              <a:rPr lang="sl-SI" dirty="0" smtClean="0"/>
              <a:t>, zato ni potrebna nikakršna korekcija, vsi ostali obrazni tipi pa pri klasični korekciji težijo k njegovi ovalni obliki.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443728" y="2924944"/>
            <a:ext cx="936104" cy="936104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ovezovalnik 6"/>
          <p:cNvCxnSpPr/>
          <p:nvPr/>
        </p:nvCxnSpPr>
        <p:spPr>
          <a:xfrm>
            <a:off x="539552" y="2924944"/>
            <a:ext cx="0" cy="9361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259632" y="2924944"/>
            <a:ext cx="0" cy="9361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975792" y="2899663"/>
            <a:ext cx="567680" cy="6396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329292" y="3392996"/>
            <a:ext cx="567680" cy="5011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 flipH="1">
            <a:off x="1091193" y="3539351"/>
            <a:ext cx="341785" cy="32169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H="1">
            <a:off x="385752" y="2907168"/>
            <a:ext cx="521197" cy="3441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1907704" y="307922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Okrogli obrazni tip je zelo širok, zato ga je potrebno s pričesko optično (navidezno) </a:t>
            </a:r>
            <a:r>
              <a:rPr lang="sl-SI" dirty="0" err="1" smtClean="0"/>
              <a:t>zožati</a:t>
            </a:r>
            <a:r>
              <a:rPr lang="sl-SI" dirty="0" smtClean="0"/>
              <a:t>  in preoblikovati čelo in brado. V primeru nizkega čela, mora le-to ostati odkrito.</a:t>
            </a:r>
            <a:endParaRPr lang="sl-SI" dirty="0"/>
          </a:p>
        </p:txBody>
      </p:sp>
      <p:sp>
        <p:nvSpPr>
          <p:cNvPr id="19" name="Pravokotnik 18"/>
          <p:cNvSpPr/>
          <p:nvPr/>
        </p:nvSpPr>
        <p:spPr>
          <a:xfrm>
            <a:off x="536932" y="5085184"/>
            <a:ext cx="720080" cy="86307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Raven povezovalnik 19"/>
          <p:cNvCxnSpPr/>
          <p:nvPr/>
        </p:nvCxnSpPr>
        <p:spPr>
          <a:xfrm>
            <a:off x="667292" y="4904654"/>
            <a:ext cx="0" cy="12241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1129736" y="4940150"/>
            <a:ext cx="0" cy="115314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 flipH="1">
            <a:off x="298852" y="5085184"/>
            <a:ext cx="521197" cy="3441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 flipH="1">
            <a:off x="906949" y="5743897"/>
            <a:ext cx="521197" cy="3441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896972" y="4904654"/>
            <a:ext cx="567680" cy="6396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383452" y="5596111"/>
            <a:ext cx="513520" cy="4919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Pravokotnik 27"/>
          <p:cNvSpPr/>
          <p:nvPr/>
        </p:nvSpPr>
        <p:spPr>
          <a:xfrm>
            <a:off x="1953262" y="49959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Tudi pravokotni </a:t>
            </a:r>
            <a:r>
              <a:rPr lang="sl-SI" dirty="0"/>
              <a:t>obrazni tip je zelo širok, zato ga je potrebno s pričesko optično (navidezno) </a:t>
            </a:r>
            <a:r>
              <a:rPr lang="sl-SI" dirty="0" err="1"/>
              <a:t>zožati</a:t>
            </a:r>
            <a:r>
              <a:rPr lang="sl-SI" dirty="0"/>
              <a:t>  in preoblikovati čelo in brado. V primeru nizkega čela, mora le-to ostati </a:t>
            </a:r>
            <a:r>
              <a:rPr lang="sl-SI" dirty="0" smtClean="0"/>
              <a:t>odkrito, kot pri okroglem tipu.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520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akokraki trikotnik 1"/>
          <p:cNvSpPr/>
          <p:nvPr/>
        </p:nvSpPr>
        <p:spPr>
          <a:xfrm rot="10800000">
            <a:off x="768798" y="1484784"/>
            <a:ext cx="1152128" cy="1080120"/>
          </a:xfrm>
          <a:prstGeom prst="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/>
          <p:cNvSpPr/>
          <p:nvPr/>
        </p:nvSpPr>
        <p:spPr>
          <a:xfrm>
            <a:off x="1092834" y="3789040"/>
            <a:ext cx="504056" cy="106067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ovezovalnik 4"/>
          <p:cNvCxnSpPr/>
          <p:nvPr/>
        </p:nvCxnSpPr>
        <p:spPr>
          <a:xfrm>
            <a:off x="1596890" y="1336711"/>
            <a:ext cx="324036" cy="4320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777411" y="1350665"/>
            <a:ext cx="324037" cy="4320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1596890" y="2024844"/>
            <a:ext cx="364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1426156" y="2308277"/>
            <a:ext cx="364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>
            <a:stCxn id="2" idx="5"/>
          </p:cNvCxnSpPr>
          <p:nvPr/>
        </p:nvCxnSpPr>
        <p:spPr>
          <a:xfrm flipH="1">
            <a:off x="777411" y="2024844"/>
            <a:ext cx="279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917120" y="2321138"/>
            <a:ext cx="279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1596890" y="4149080"/>
            <a:ext cx="364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1575566" y="4437112"/>
            <a:ext cx="364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1543722" y="4633465"/>
            <a:ext cx="364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871756" y="4633465"/>
            <a:ext cx="279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H="1">
            <a:off x="825121" y="4319376"/>
            <a:ext cx="279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>
            <a:off x="822029" y="4131967"/>
            <a:ext cx="279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1011465" y="4005064"/>
            <a:ext cx="67718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2555776" y="155273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trikotnem obraznem tipu zakrijemo zunanje robove čela in optično razširimo spodnji del obraza npr. z voluminoznim spodnjim delom pričeske.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2771800" y="40050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podolgovatem obraznem tipu optično razširimo celo dolžino obraza in „znižamo“ čelo.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347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21276" y="1968334"/>
            <a:ext cx="936104" cy="936104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/>
          <p:cNvSpPr/>
          <p:nvPr/>
        </p:nvSpPr>
        <p:spPr>
          <a:xfrm>
            <a:off x="529288" y="1628800"/>
            <a:ext cx="720080" cy="101014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rapezoid 3"/>
          <p:cNvSpPr/>
          <p:nvPr/>
        </p:nvSpPr>
        <p:spPr>
          <a:xfrm>
            <a:off x="376833" y="4330118"/>
            <a:ext cx="864096" cy="539042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rapezoid 4"/>
          <p:cNvSpPr/>
          <p:nvPr/>
        </p:nvSpPr>
        <p:spPr>
          <a:xfrm rot="10800000">
            <a:off x="376833" y="4869160"/>
            <a:ext cx="864096" cy="505073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ovezovalnik 6"/>
          <p:cNvCxnSpPr/>
          <p:nvPr/>
        </p:nvCxnSpPr>
        <p:spPr>
          <a:xfrm flipH="1">
            <a:off x="1043608" y="2276872"/>
            <a:ext cx="313772" cy="62756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21276" y="2276872"/>
            <a:ext cx="262292" cy="62756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1200494" y="1968334"/>
            <a:ext cx="3471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251520" y="1968334"/>
            <a:ext cx="3009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1075783" y="1772816"/>
            <a:ext cx="3471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76832" y="1772816"/>
            <a:ext cx="3009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1164527" y="4483369"/>
            <a:ext cx="32175" cy="77158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 flipH="1">
            <a:off x="426193" y="4483369"/>
            <a:ext cx="32175" cy="77158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267744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hruškastem obraznem tipu </a:t>
            </a:r>
            <a:r>
              <a:rPr lang="sl-SI" dirty="0" err="1" smtClean="0"/>
              <a:t>zožamo</a:t>
            </a:r>
            <a:r>
              <a:rPr lang="sl-SI" dirty="0" smtClean="0"/>
              <a:t> spodnji del obraza in razširimo zgornji.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2123728" y="448336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diamantnem obraznem tipu je običajno dovolj, da samo zakrijemo nesorazmerno visoke ličnice.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588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-540568" y="836712"/>
            <a:ext cx="10255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Konkretni shematični prikazi </a:t>
            </a:r>
            <a:r>
              <a:rPr lang="sl-SI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karakterne</a:t>
            </a:r>
            <a:r>
              <a:rPr lang="sl-SI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korekcije</a:t>
            </a:r>
            <a:endParaRPr lang="sl-SI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71194" y="148478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karakterni korekciji iščemo lepoto v posebnostih posameznih obraznih tipov.</a:t>
            </a:r>
          </a:p>
          <a:p>
            <a:r>
              <a:rPr lang="sl-SI" dirty="0" smtClean="0"/>
              <a:t>Ne zakrivamo njihovih posebnosti, marveč jih poudarjamo. </a:t>
            </a:r>
          </a:p>
          <a:p>
            <a:r>
              <a:rPr lang="sl-SI" dirty="0" smtClean="0"/>
              <a:t>Ta vrsta korekcije je zahtevnejša in pričakuje od frizerja pretanjen občutek za obliko, saj lahko v nasprotnem primeru dosežemo neljub učinek in obraz dejansko  „pogršamo“.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Za vse obrazne tipe pa velja, da karakterno korekcijo dosežemo  že tudi zgolj s tem, da jih pustimo čim bolj nezakrite in na ta način poudarimo njihovo naravno obliko.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06037"/>
            <a:ext cx="719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979712" y="402699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Ovalni obrazni tip pustimo čim bolj nezakrit.</a:t>
            </a:r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8" y="534510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195736" y="551723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Okroglemu obraznemu tipu poudarimo  njegovo širino. Lahko še dodatno optično znižamo čelo.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1725885" y="5661248"/>
            <a:ext cx="2538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1751371" y="5915771"/>
            <a:ext cx="2538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539552" y="5661248"/>
            <a:ext cx="241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539552" y="5941208"/>
            <a:ext cx="241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763498" y="5517232"/>
            <a:ext cx="987873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7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7584" y="126876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Ljudje imamo različne obrazne tipe. Poznavanje zakonitosti posameznih tipov pomaga frizerju pri svetovanju pravilne pričeske, vizažistu pa, da obraz pravilno naliči in s tem poudari njegove prednosti, slabosti pa zakrije.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71600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Določanju ustrezne pričeske glede na posamezni obrazni tip pravimo tudi </a:t>
            </a: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korekcija s pričesko</a:t>
            </a:r>
            <a:r>
              <a:rPr lang="sl-SI" dirty="0" smtClean="0"/>
              <a:t>. </a:t>
            </a:r>
            <a:endParaRPr lang="sl-SI" dirty="0"/>
          </a:p>
          <a:p>
            <a:r>
              <a:rPr lang="sl-SI" dirty="0" smtClean="0"/>
              <a:t>Beseda korekcija pomeni „popravek“. Gre  torej za „popravljanje“ obraznega tipa tako, da njegove prednosti poudarimo z ustrezno izbiro pričeske.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71600" y="443711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smtClean="0"/>
              <a:t>Ločimo dva tipa korekcije: </a:t>
            </a:r>
          </a:p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Klasično </a:t>
            </a:r>
            <a:r>
              <a:rPr lang="sl-SI" dirty="0" smtClean="0"/>
              <a:t>korekcijo obraznega tipa</a:t>
            </a:r>
          </a:p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Karakterno</a:t>
            </a:r>
            <a:r>
              <a:rPr lang="sl-SI" dirty="0" smtClean="0"/>
              <a:t> korekcijo obraznega tipa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50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191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ven puščični povezovalnik 2"/>
          <p:cNvCxnSpPr/>
          <p:nvPr/>
        </p:nvCxnSpPr>
        <p:spPr>
          <a:xfrm>
            <a:off x="1330697" y="1052736"/>
            <a:ext cx="216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uščični povezovalnik 4"/>
          <p:cNvCxnSpPr/>
          <p:nvPr/>
        </p:nvCxnSpPr>
        <p:spPr>
          <a:xfrm>
            <a:off x="1320274" y="1269305"/>
            <a:ext cx="216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1330696" y="1556792"/>
            <a:ext cx="216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323528" y="10527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346286" y="126930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340296" y="155579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549368" y="908720"/>
            <a:ext cx="987873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2267744" y="10527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pravokotnem obraznem tipu poudarimo širino in morda navidezno znižamo tudi čelo.</a:t>
            </a: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1" y="2636912"/>
            <a:ext cx="11525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Raven povezovalnik 12"/>
          <p:cNvCxnSpPr/>
          <p:nvPr/>
        </p:nvCxnSpPr>
        <p:spPr>
          <a:xfrm>
            <a:off x="1259632" y="3284984"/>
            <a:ext cx="0" cy="53975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827584" y="3284984"/>
            <a:ext cx="0" cy="53975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1547664" y="27089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251520" y="2708920"/>
            <a:ext cx="238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555776" y="278092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trikotnem razširimo zgornji del in / ali zakrijemo spodnji del, kar brado naredi še bolj drobno.</a:t>
            </a:r>
            <a:endParaRPr lang="sl-S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8" y="4797152"/>
            <a:ext cx="5064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Raven povezovalnik 22"/>
          <p:cNvCxnSpPr/>
          <p:nvPr/>
        </p:nvCxnSpPr>
        <p:spPr>
          <a:xfrm>
            <a:off x="1057610" y="4869160"/>
            <a:ext cx="0" cy="98844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655608" y="4869160"/>
            <a:ext cx="0" cy="98844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2051720" y="501317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podolgovatem poudarimo ožino obraza , s tem, da ga zakrijemo po celi dolžini.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592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421276" y="1241585"/>
            <a:ext cx="936104" cy="936104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529288" y="902051"/>
            <a:ext cx="720080" cy="101014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uščični povezovalnik 4"/>
          <p:cNvCxnSpPr>
            <a:stCxn id="3" idx="6"/>
          </p:cNvCxnSpPr>
          <p:nvPr/>
        </p:nvCxnSpPr>
        <p:spPr>
          <a:xfrm>
            <a:off x="1357380" y="1709637"/>
            <a:ext cx="2622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>
            <a:stCxn id="3" idx="2"/>
          </p:cNvCxnSpPr>
          <p:nvPr/>
        </p:nvCxnSpPr>
        <p:spPr>
          <a:xfrm flipH="1">
            <a:off x="179512" y="1709637"/>
            <a:ext cx="241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282925" y="1988840"/>
            <a:ext cx="241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1249368" y="1982888"/>
            <a:ext cx="2622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2483768" y="124158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hruškastem je podarjen spodnji del obraza.</a:t>
            </a: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4" y="3140968"/>
            <a:ext cx="86518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2483768" y="34290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Diamantni obrazni tip morda lahko nalahno poudarimo pri ličnicah.</a:t>
            </a:r>
            <a:endParaRPr lang="sl-SI" dirty="0"/>
          </a:p>
        </p:txBody>
      </p:sp>
      <p:cxnSp>
        <p:nvCxnSpPr>
          <p:cNvPr id="15" name="Raven puščični povezovalnik 14"/>
          <p:cNvCxnSpPr>
            <a:stCxn id="4099" idx="3"/>
          </p:cNvCxnSpPr>
          <p:nvPr/>
        </p:nvCxnSpPr>
        <p:spPr>
          <a:xfrm flipV="1">
            <a:off x="1321921" y="3665636"/>
            <a:ext cx="297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>
            <a:stCxn id="4099" idx="1"/>
          </p:cNvCxnSpPr>
          <p:nvPr/>
        </p:nvCxnSpPr>
        <p:spPr>
          <a:xfrm flipH="1" flipV="1">
            <a:off x="179512" y="3665636"/>
            <a:ext cx="27722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456734" y="5085184"/>
            <a:ext cx="778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KARAKTERNE KOREKCIJE SE POSLUŽUJEMO SAMO TAKRAT, KO SMO RES PREPRIČANI V ŽELJENI UČINEK!  </a:t>
            </a:r>
            <a:r>
              <a:rPr lang="sl-SI" dirty="0" smtClean="0"/>
              <a:t>Pogosto pridejo prav tudi za </a:t>
            </a:r>
            <a:r>
              <a:rPr lang="sl-SI" dirty="0" err="1" smtClean="0"/>
              <a:t>revialne</a:t>
            </a:r>
            <a:r>
              <a:rPr lang="sl-SI" dirty="0" smtClean="0"/>
              <a:t> prikaze pričesk, ko so ekstremni učinki celo </a:t>
            </a:r>
            <a:r>
              <a:rPr lang="sl-SI" dirty="0" err="1" smtClean="0"/>
              <a:t>zaželjeni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616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547664" y="404664"/>
            <a:ext cx="57944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Konkretni primeri korekcijskih pričesk</a:t>
            </a:r>
            <a:endParaRPr lang="sl-SI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Sonja\Desktop\obrazni tipi\tipi posamezni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9" y="1532902"/>
            <a:ext cx="2604546" cy="32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0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Klasična korekcija pravokotnega obraznega tipa.</a:t>
            </a:r>
            <a:endParaRPr lang="sl-SI" dirty="0"/>
          </a:p>
        </p:txBody>
      </p:sp>
      <p:pic>
        <p:nvPicPr>
          <p:cNvPr id="5123" name="Picture 3" descr="C:\Users\Sonja\Desktop\obrazni tipi\tipi posamezni\0030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99" y="1464534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444899" y="5336341"/>
            <a:ext cx="351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Karakterna korekcija.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987499" y="11779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Manekenka </a:t>
            </a:r>
            <a:r>
              <a:rPr lang="sl-SI" dirty="0" err="1" smtClean="0"/>
              <a:t>Erin</a:t>
            </a:r>
            <a:r>
              <a:rPr lang="sl-SI" dirty="0" smtClean="0"/>
              <a:t> O‘ </a:t>
            </a:r>
            <a:r>
              <a:rPr lang="sl-SI" dirty="0" err="1"/>
              <a:t>C</a:t>
            </a:r>
            <a:r>
              <a:rPr lang="sl-SI" dirty="0" err="1" smtClean="0"/>
              <a:t>onnor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445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ja\Desktop\obrazni tipi\tipi posamezni\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65" y="1124744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572000" y="17728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Klasična korekcija. Delno zakrit obraz in odkrito čelo.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1571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ja\Desktop\obrazni tipi\tipi posamezni\Beautiful-hair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656"/>
            <a:ext cx="558199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868144" y="8367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Klasična korekcija. Ozek obrazni tip. Ob straneh dodan volumen.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818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543425" y="404663"/>
            <a:ext cx="61249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Na spodnjih primerih poskušaj ugotoviti tip korekcije</a:t>
            </a:r>
          </a:p>
          <a:p>
            <a:pPr algn="ctr"/>
            <a:r>
              <a:rPr lang="sl-SI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in načine kako je izvedena</a:t>
            </a:r>
            <a:endParaRPr lang="sl-SI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194" name="Picture 2" descr="C:\Users\Sonja\Desktop\obrazni tipi\tipi posamezni\Angelina jolie makeup wanted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3253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5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ja\Desktop\obrazni tipi\tipi posamezni\hair-cut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322168" cy="63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5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ja\Desktop\obrazni tipi\tipi posamezni\sh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499318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5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ja\Desktop\obrazni tipi\tipi posamezni\hair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562"/>
            <a:ext cx="5544616" cy="67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59632" y="90872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OBRAZNIH TIPOV</a:t>
            </a:r>
            <a:endParaRPr lang="sl-SI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91683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Večina ljudi ima mešane obrazne tipe. A običajno so značilnosti enega obraznega tipa pri posamezniku prevladujoče. Zato velja, da </a:t>
            </a:r>
            <a:r>
              <a:rPr lang="sl-SI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ločimo 7 osnovnih obraznih tipov</a:t>
            </a:r>
            <a:r>
              <a:rPr lang="sl-SI" dirty="0" smtClean="0"/>
              <a:t>, v </a:t>
            </a:r>
            <a:r>
              <a:rPr lang="sl-SI" dirty="0" err="1" smtClean="0"/>
              <a:t>katerev</a:t>
            </a:r>
            <a:r>
              <a:rPr lang="sl-SI" dirty="0" smtClean="0"/>
              <a:t> so zajete ključne značilnosti vseh obrazov:</a:t>
            </a:r>
          </a:p>
          <a:p>
            <a:endParaRPr lang="sl-SI" dirty="0" smtClean="0"/>
          </a:p>
          <a:p>
            <a:endParaRPr lang="sl-SI" dirty="0"/>
          </a:p>
          <a:p>
            <a:pPr marL="342900" indent="-342900">
              <a:buAutoNum type="arabicParenR"/>
            </a:pPr>
            <a:r>
              <a:rPr lang="sl-SI" dirty="0" smtClean="0"/>
              <a:t>OVALNI</a:t>
            </a:r>
          </a:p>
          <a:p>
            <a:pPr marL="342900" indent="-342900">
              <a:buAutoNum type="arabicParenR"/>
            </a:pPr>
            <a:r>
              <a:rPr lang="sl-SI" dirty="0" smtClean="0"/>
              <a:t>OKROGLI</a:t>
            </a:r>
          </a:p>
          <a:p>
            <a:pPr marL="342900" indent="-342900">
              <a:buAutoNum type="arabicParenR"/>
            </a:pPr>
            <a:r>
              <a:rPr lang="sl-SI" dirty="0" smtClean="0"/>
              <a:t>PRAVOKOTNI</a:t>
            </a:r>
          </a:p>
          <a:p>
            <a:pPr marL="342900" indent="-342900">
              <a:buAutoNum type="arabicParenR"/>
            </a:pPr>
            <a:r>
              <a:rPr lang="sl-SI" dirty="0" smtClean="0"/>
              <a:t>TRIKOTNI/SRČASTI</a:t>
            </a:r>
          </a:p>
          <a:p>
            <a:pPr marL="342900" indent="-342900">
              <a:buAutoNum type="arabicParenR"/>
            </a:pPr>
            <a:r>
              <a:rPr lang="sl-SI" dirty="0" smtClean="0"/>
              <a:t>PODOLGOVATI</a:t>
            </a:r>
          </a:p>
          <a:p>
            <a:pPr marL="342900" indent="-342900">
              <a:buAutoNum type="arabicParenR"/>
            </a:pPr>
            <a:r>
              <a:rPr lang="sl-SI" dirty="0" smtClean="0"/>
              <a:t>HRUŠKAST</a:t>
            </a:r>
          </a:p>
          <a:p>
            <a:pPr marL="342900" indent="-342900">
              <a:buAutoNum type="arabicParenR"/>
            </a:pPr>
            <a:r>
              <a:rPr lang="sl-SI" dirty="0" smtClean="0"/>
              <a:t>DIAMANTNI</a:t>
            </a:r>
          </a:p>
        </p:txBody>
      </p:sp>
    </p:spTree>
    <p:extLst>
      <p:ext uri="{BB962C8B-B14F-4D97-AF65-F5344CB8AC3E}">
        <p14:creationId xmlns:p14="http://schemas.microsoft.com/office/powerpoint/2010/main" val="36704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91680" y="46050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HRUŠKAST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55576" y="7647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Najlažje si te obrazne tipe predstavljamo s stilizirano orisno risbo, ki nam že sam precej pove o značilnostih posameznih tipov: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745312" y="1719319"/>
            <a:ext cx="720080" cy="10101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637300" y="3176972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37300" y="4371310"/>
            <a:ext cx="720080" cy="863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/>
          <p:cNvSpPr/>
          <p:nvPr/>
        </p:nvSpPr>
        <p:spPr>
          <a:xfrm rot="10800000">
            <a:off x="4013805" y="1847082"/>
            <a:ext cx="1152128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469383" y="3664471"/>
            <a:ext cx="504056" cy="1060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529288" y="5765810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637300" y="5426276"/>
            <a:ext cx="720080" cy="10101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rapezoid 12"/>
          <p:cNvSpPr/>
          <p:nvPr/>
        </p:nvSpPr>
        <p:spPr>
          <a:xfrm>
            <a:off x="4589869" y="5392307"/>
            <a:ext cx="864096" cy="53904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Trapezoid 13"/>
          <p:cNvSpPr/>
          <p:nvPr/>
        </p:nvSpPr>
        <p:spPr>
          <a:xfrm rot="10800000">
            <a:off x="4589869" y="5931349"/>
            <a:ext cx="864096" cy="50507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1465392" y="2387142"/>
            <a:ext cx="892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dirty="0">
                <a:solidFill>
                  <a:prstClr val="black"/>
                </a:solidFill>
              </a:rPr>
              <a:t>OVALNI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1691680" y="3695185"/>
            <a:ext cx="103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prstClr val="black"/>
                </a:solidFill>
              </a:rPr>
              <a:t>OKROGLI</a:t>
            </a:r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1715209" y="4871636"/>
            <a:ext cx="140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prstClr val="black"/>
                </a:solidFill>
              </a:rPr>
              <a:t>PRAVOKOTNI</a:t>
            </a:r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5004048" y="259822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prstClr val="black"/>
                </a:solidFill>
              </a:rPr>
              <a:t>TRIKOTNI/SRČASTI</a:t>
            </a:r>
            <a:endParaRPr lang="sl-SI" dirty="0"/>
          </a:p>
        </p:txBody>
      </p:sp>
      <p:sp>
        <p:nvSpPr>
          <p:cNvPr id="19" name="Pravokotnik 18"/>
          <p:cNvSpPr/>
          <p:nvPr/>
        </p:nvSpPr>
        <p:spPr>
          <a:xfrm>
            <a:off x="5183648" y="4371310"/>
            <a:ext cx="154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prstClr val="black"/>
                </a:solidFill>
              </a:rPr>
              <a:t>PODOLGOVATI</a:t>
            </a:r>
            <a:endParaRPr lang="sl-SI" dirty="0"/>
          </a:p>
        </p:txBody>
      </p:sp>
      <p:sp>
        <p:nvSpPr>
          <p:cNvPr id="20" name="Pravokotnik 19"/>
          <p:cNvSpPr/>
          <p:nvPr/>
        </p:nvSpPr>
        <p:spPr>
          <a:xfrm>
            <a:off x="5590747" y="5931349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prstClr val="black"/>
                </a:solidFill>
              </a:rPr>
              <a:t>DIAMANTNI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90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2246949"/>
            <a:ext cx="76501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Značilnosti posameznih </a:t>
            </a:r>
          </a:p>
          <a:p>
            <a:pPr algn="ctr"/>
            <a:r>
              <a:rPr lang="sl-SI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Obraznih tipov</a:t>
            </a:r>
            <a:endParaRPr lang="sl-SI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7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956864" y="548680"/>
            <a:ext cx="2435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Ovalni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lipsa 2"/>
          <p:cNvSpPr/>
          <p:nvPr/>
        </p:nvSpPr>
        <p:spPr>
          <a:xfrm>
            <a:off x="731153" y="1214246"/>
            <a:ext cx="720080" cy="101014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Users\Sonja\Desktop\obrazni tipi\tipi posamezni\ova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0" y="2708920"/>
            <a:ext cx="1949665" cy="20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56864" y="1719319"/>
            <a:ext cx="4711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Ovalni obraz je idealni obrazni tip.</a:t>
            </a:r>
          </a:p>
          <a:p>
            <a:r>
              <a:rPr lang="sl-SI" dirty="0" smtClean="0"/>
              <a:t>Ovalnemu obrazu pristajajo vsi tipi pričesk, saj je obrazni lok mehko in pravilno speljan, obrazna razmerja (oči, nos, usta) pa so pravilna v odnosu do zunanjega obraznega loka.</a:t>
            </a:r>
          </a:p>
          <a:p>
            <a:endParaRPr lang="sl-SI" dirty="0"/>
          </a:p>
          <a:p>
            <a:r>
              <a:rPr lang="sl-SI" dirty="0" smtClean="0"/>
              <a:t>Obraz ni niti ozek niti širok.</a:t>
            </a:r>
          </a:p>
          <a:p>
            <a:r>
              <a:rPr lang="sl-SI" dirty="0" smtClean="0"/>
              <a:t>Čelo je srednje visoko.</a:t>
            </a:r>
          </a:p>
          <a:p>
            <a:r>
              <a:rPr lang="sl-SI" dirty="0" smtClean="0"/>
              <a:t>Ličnice niso preveč izrazite.</a:t>
            </a:r>
          </a:p>
          <a:p>
            <a:r>
              <a:rPr lang="sl-SI" dirty="0" smtClean="0"/>
              <a:t>Brada je zaključena v mehkem ovalu.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06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23528" y="1010345"/>
            <a:ext cx="936104" cy="936104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2904414" y="548680"/>
            <a:ext cx="2540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Okrogli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Sonja\Desktop\obrazni tipi\tipi posamezni\okrogli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1723652" cy="22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04414" y="1772816"/>
            <a:ext cx="555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Sodi med najširše obrazne tipe. Ličnice so pogosto izrazite, čelo je praviloma nižje 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06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679034" y="548680"/>
            <a:ext cx="2990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Pravokotni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37300" y="1484784"/>
            <a:ext cx="720080" cy="86307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 descr="C:\Users\Sonja\Desktop\obrazni tipi\tipi posamezni\pravokot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529595" cy="23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843808" y="2347863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Skupaj z okroglim obraznim tipom, je pravokotni najširši med vsemi obrazi. Čelo in brada sta oglato zaključena. Ličnice so običajno izrazite, čelo je pogosto  nizko. Čeljustnica je izrazita.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9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415565" y="548680"/>
            <a:ext cx="35178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Trikotni /srčast obrazni tip</a:t>
            </a:r>
            <a:endParaRPr lang="sl-SI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nakokraki trikotnik 2"/>
          <p:cNvSpPr/>
          <p:nvPr/>
        </p:nvSpPr>
        <p:spPr>
          <a:xfrm rot="10800000">
            <a:off x="467544" y="1484784"/>
            <a:ext cx="1152128" cy="1080120"/>
          </a:xfrm>
          <a:prstGeom prst="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2" name="Picture 2" descr="C:\Users\Sonja\Desktop\obrazni tipi\tipi posamezni\trikot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437746" cy="20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15816" y="2204864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Trikotni in srčast obrazni tip sta si najbolj podobna. Razlika je le v raščenosti lasišča pri čelu, ki se pri srčastem ne zaključi ravno, temveč sledi zgornji liniji srca. (glej sliko!)</a:t>
            </a:r>
          </a:p>
          <a:p>
            <a:r>
              <a:rPr lang="sl-SI" dirty="0" smtClean="0"/>
              <a:t>Ta obraz sodi med ozke obrazne tipe. Čelo je široko in pogosto visoko, spodnji del obraza se zaključuje v koničasti in drobni bradi.</a:t>
            </a:r>
          </a:p>
          <a:p>
            <a:endParaRPr lang="sl-SI" dirty="0"/>
          </a:p>
          <a:p>
            <a:r>
              <a:rPr lang="sl-SI" dirty="0" smtClean="0"/>
              <a:t>Ker ima ta obraz na sebi kontrast ( </a:t>
            </a:r>
            <a:r>
              <a:rPr lang="sl-SI" i="1" dirty="0" smtClean="0"/>
              <a:t>beseda kontrast pomeni nasprotje), </a:t>
            </a:r>
            <a:r>
              <a:rPr lang="sl-SI" dirty="0" smtClean="0"/>
              <a:t>ga uvrščamo med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kontrastne obrazne tipe</a:t>
            </a:r>
            <a:r>
              <a:rPr lang="sl-SI" dirty="0" smtClean="0"/>
              <a:t>.</a:t>
            </a:r>
          </a:p>
          <a:p>
            <a:r>
              <a:rPr lang="sl-SI" dirty="0" smtClean="0"/>
              <a:t>Kontrast na tem obrazu se izrisuje v širokem zgornjem delu in zelo ozkem spodnjem delu obraza.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031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1042</Words>
  <Application>Microsoft Office PowerPoint</Application>
  <PresentationFormat>Diaprojekcija na zaslonu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Sonja</dc:creator>
  <cp:lastModifiedBy>User</cp:lastModifiedBy>
  <cp:revision>32</cp:revision>
  <dcterms:created xsi:type="dcterms:W3CDTF">2012-02-08T22:35:42Z</dcterms:created>
  <dcterms:modified xsi:type="dcterms:W3CDTF">2014-04-01T05:53:54Z</dcterms:modified>
</cp:coreProperties>
</file>