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  <p:sldId id="257" r:id="rId6"/>
    <p:sldId id="258" r:id="rId7"/>
    <p:sldId id="259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875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636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164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766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317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57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69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126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393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350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107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64237-E09D-44AA-B184-4A4768CC4861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9A45A-F46B-4C47-9E5C-57A02628F1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89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006701ca7766$2604f8b0$0501a8c0@Mirsa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006901ca7766$2604f8b0$0501a8c0@Mirsad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006b01ca7766$2604f8b0$0501a8c0@Mirsad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006d01ca7766$2604f8b0$0501a8c0@Mirsad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006f01ca7766$2604f8b0$0501a8c0@Mirsad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007101ca7766$2604f8b0$0501a8c0@Mirsad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007301ca7766$2604f8b0$0501a8c0@Mirsad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9588"/>
          </a:xfrm>
        </p:spPr>
        <p:txBody>
          <a:bodyPr/>
          <a:lstStyle/>
          <a:p>
            <a:r>
              <a:rPr lang="sl-SI" dirty="0" smtClean="0"/>
              <a:t>Gibraltar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>
            <a:normAutofit/>
          </a:bodyPr>
          <a:lstStyle/>
          <a:p>
            <a:r>
              <a:rPr lang="sl-SI" sz="3200" dirty="0" err="1"/>
              <a:t>This</a:t>
            </a:r>
            <a:r>
              <a:rPr lang="sl-SI" sz="3200" dirty="0"/>
              <a:t> </a:t>
            </a:r>
            <a:r>
              <a:rPr lang="sl-SI" sz="3200" dirty="0" err="1"/>
              <a:t>puts</a:t>
            </a:r>
            <a:r>
              <a:rPr lang="sl-SI" sz="3200" dirty="0"/>
              <a:t> a </a:t>
            </a:r>
            <a:r>
              <a:rPr lang="sl-SI" sz="3200" dirty="0" err="1"/>
              <a:t>whole</a:t>
            </a:r>
            <a:r>
              <a:rPr lang="sl-SI" sz="3200" dirty="0"/>
              <a:t> </a:t>
            </a:r>
            <a:r>
              <a:rPr lang="sl-SI" sz="3200" dirty="0" err="1"/>
              <a:t>new</a:t>
            </a:r>
            <a:r>
              <a:rPr lang="sl-SI" sz="3200" dirty="0"/>
              <a:t> </a:t>
            </a:r>
            <a:r>
              <a:rPr lang="sl-SI" sz="3200" dirty="0" err="1"/>
              <a:t>meaning</a:t>
            </a:r>
            <a:r>
              <a:rPr lang="sl-SI" sz="3200" dirty="0"/>
              <a:t> to </a:t>
            </a:r>
            <a:r>
              <a:rPr lang="sl-SI" sz="3200" dirty="0" err="1"/>
              <a:t>the</a:t>
            </a:r>
            <a:r>
              <a:rPr lang="sl-SI" sz="3200" dirty="0"/>
              <a:t> </a:t>
            </a:r>
            <a:r>
              <a:rPr lang="sl-SI" sz="3200" dirty="0" err="1"/>
              <a:t>saying</a:t>
            </a:r>
            <a:r>
              <a:rPr lang="sl-SI" sz="3200" dirty="0"/>
              <a:t>,"Never run a red </a:t>
            </a:r>
            <a:r>
              <a:rPr lang="sl-SI" sz="3200" dirty="0" err="1"/>
              <a:t>light</a:t>
            </a:r>
            <a:r>
              <a:rPr lang="sl-SI" sz="3200" dirty="0"/>
              <a:t> !" </a:t>
            </a:r>
            <a:r>
              <a:rPr lang="sl-SI" sz="3200" dirty="0" err="1"/>
              <a:t>Did</a:t>
            </a:r>
            <a:r>
              <a:rPr lang="sl-SI" sz="3200" dirty="0"/>
              <a:t> </a:t>
            </a:r>
            <a:r>
              <a:rPr lang="sl-SI" sz="3200" dirty="0" err="1"/>
              <a:t>you</a:t>
            </a:r>
            <a:r>
              <a:rPr lang="sl-SI" sz="3200" dirty="0"/>
              <a:t> know Gibraltar 's </a:t>
            </a:r>
            <a:r>
              <a:rPr lang="sl-SI" sz="3200" dirty="0" err="1"/>
              <a:t>Airport</a:t>
            </a:r>
            <a:r>
              <a:rPr lang="sl-SI" sz="3200" dirty="0"/>
              <a:t> </a:t>
            </a:r>
            <a:r>
              <a:rPr lang="sl-SI" sz="3200" dirty="0" err="1"/>
              <a:t>runway</a:t>
            </a:r>
            <a:r>
              <a:rPr lang="sl-SI" sz="3200" dirty="0"/>
              <a:t> </a:t>
            </a:r>
            <a:r>
              <a:rPr lang="sl-SI" sz="3200" dirty="0" err="1"/>
              <a:t>and</a:t>
            </a:r>
            <a:r>
              <a:rPr lang="sl-SI" sz="3200" dirty="0"/>
              <a:t> </a:t>
            </a:r>
            <a:r>
              <a:rPr lang="sl-SI" sz="3200" dirty="0" err="1"/>
              <a:t>vehicular</a:t>
            </a:r>
            <a:r>
              <a:rPr lang="sl-SI" sz="3200" dirty="0"/>
              <a:t> </a:t>
            </a:r>
            <a:r>
              <a:rPr lang="sl-SI" sz="3200" dirty="0" err="1"/>
              <a:t>traffic</a:t>
            </a:r>
            <a:r>
              <a:rPr lang="sl-SI" sz="3200" dirty="0"/>
              <a:t> </a:t>
            </a:r>
            <a:r>
              <a:rPr lang="sl-SI" sz="3200" dirty="0" err="1"/>
              <a:t>use</a:t>
            </a:r>
            <a:r>
              <a:rPr lang="sl-SI" sz="3200" dirty="0"/>
              <a:t> </a:t>
            </a:r>
            <a:r>
              <a:rPr lang="sl-SI" sz="3200" dirty="0" err="1"/>
              <a:t>the</a:t>
            </a:r>
            <a:r>
              <a:rPr lang="sl-SI" sz="3200" dirty="0"/>
              <a:t> same </a:t>
            </a:r>
            <a:r>
              <a:rPr lang="sl-SI" sz="3200" dirty="0" err="1"/>
              <a:t>intersections</a:t>
            </a:r>
            <a:r>
              <a:rPr lang="sl-SI" sz="3200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413320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cid:0067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49" y="323397"/>
            <a:ext cx="10709022" cy="632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535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cid:0069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258" y="466567"/>
            <a:ext cx="9047071" cy="60278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407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cid:006b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899" y="0"/>
            <a:ext cx="8889805" cy="66734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817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cid:006d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444" y="288995"/>
            <a:ext cx="7757114" cy="58193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7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cid:006f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714" y="749617"/>
            <a:ext cx="7544843" cy="56601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375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cid:0071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442" y="401002"/>
            <a:ext cx="7143115" cy="6055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6718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cid:007301ca7766$2604f8b0$0501a8c0@Mirs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728" y="78331"/>
            <a:ext cx="4518307" cy="67796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825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Širokozaslonsko</PresentationFormat>
  <Paragraphs>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Gibraltar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Gibraltar</dc:title>
  <dc:creator>Mirsad Skorupan</dc:creator>
  <cp:lastModifiedBy>Mirsad Skorupan</cp:lastModifiedBy>
  <cp:revision>1</cp:revision>
  <dcterms:created xsi:type="dcterms:W3CDTF">2023-12-03T10:43:13Z</dcterms:created>
  <dcterms:modified xsi:type="dcterms:W3CDTF">2023-12-03T10:43:23Z</dcterms:modified>
</cp:coreProperties>
</file>