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612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9484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034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683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353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668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595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4006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166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0828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236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D041-3E8B-415B-A968-937FEEEE758E}" type="datetimeFigureOut">
              <a:rPr lang="sl-SI" smtClean="0"/>
              <a:t>3. 12. 2023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431C4-6FD6-4490-A989-DD8AE4895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1958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40328" y="2181452"/>
            <a:ext cx="9144000" cy="659719"/>
          </a:xfrm>
        </p:spPr>
        <p:txBody>
          <a:bodyPr>
            <a:normAutofit/>
          </a:bodyPr>
          <a:lstStyle/>
          <a:p>
            <a:r>
              <a:rPr lang="sl-SI" sz="3600" dirty="0" smtClean="0"/>
              <a:t>Vršič, 2009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177131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771" y="185057"/>
            <a:ext cx="5228771" cy="3921578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27" y="1181098"/>
            <a:ext cx="6698343" cy="502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266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99" y="397329"/>
            <a:ext cx="6828971" cy="5121728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2193470"/>
            <a:ext cx="5631543" cy="422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969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43" y="381000"/>
            <a:ext cx="7569200" cy="56769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644" y="381000"/>
            <a:ext cx="4151085" cy="311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79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943" y="122463"/>
            <a:ext cx="8153400" cy="6115050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4052193" y="6237513"/>
            <a:ext cx="1363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Drugi ovinek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1629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957" y="212271"/>
            <a:ext cx="8026923" cy="6020192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3888297" y="6232463"/>
            <a:ext cx="1262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Mihov dom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80405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1" y="0"/>
            <a:ext cx="8392886" cy="6294664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2289998" y="6294664"/>
            <a:ext cx="2020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Mostiček na </a:t>
            </a:r>
            <a:r>
              <a:rPr lang="sl-SI" dirty="0" err="1" smtClean="0"/>
              <a:t>bližnici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9779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57" y="159204"/>
            <a:ext cx="7903029" cy="5927272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2199396" y="6086476"/>
            <a:ext cx="27966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Plaz iz </a:t>
            </a:r>
            <a:r>
              <a:rPr lang="sl-SI" dirty="0" err="1" smtClean="0"/>
              <a:t>Meniskusovega</a:t>
            </a:r>
            <a:r>
              <a:rPr lang="sl-SI" dirty="0" smtClean="0"/>
              <a:t> žleba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043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424542"/>
            <a:ext cx="7525657" cy="5644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73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46957"/>
            <a:ext cx="7199086" cy="5399315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157" y="2198914"/>
            <a:ext cx="54864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545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686" y="146958"/>
            <a:ext cx="6350000" cy="47625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4989"/>
            <a:ext cx="7444014" cy="5583011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>
            <a:off x="7444014" y="6281448"/>
            <a:ext cx="1540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Erjavčeva koča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4678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714" y="2079171"/>
            <a:ext cx="6197600" cy="46482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9" y="201385"/>
            <a:ext cx="6720115" cy="504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97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Širokozaslonsko</PresentationFormat>
  <Paragraphs>6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Mirsad Skorupan</dc:creator>
  <cp:lastModifiedBy>Mirsad Skorupan</cp:lastModifiedBy>
  <cp:revision>1</cp:revision>
  <dcterms:created xsi:type="dcterms:W3CDTF">2023-12-03T12:03:15Z</dcterms:created>
  <dcterms:modified xsi:type="dcterms:W3CDTF">2023-12-03T12:03:31Z</dcterms:modified>
</cp:coreProperties>
</file>