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663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574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860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50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488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846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063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8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65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783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173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AA4E-9511-46FD-A4BA-9A8F4C3AFC9B}" type="datetimeFigureOut">
              <a:rPr lang="sl-SI" smtClean="0"/>
              <a:t>3. 12. 2023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0C90E-00C3-4149-87F4-457A5AD79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48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C2B3151119D34B8582B9079D43113CF3@Mirs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ABE97191B57B4E76BFF2FC4DF100B0FF@Mirsad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296AC88DB38B4A40BD46B3BBD3B0E065@Mirsa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1552C354B60F4FCCBC81882AAB3D2E64@Mirsa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1A09A3C1362348F6A9D74C857610333C@Mirsa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5C15015314094E03BF568587D1ADB2AA@Mirsa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BA39030353B24175BCFBD22C9076B73D@Mirsa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2D63CB4AEC4D4EF2B0F273B376D81960@Mirsa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A4F4D20740854DAEA99DE53C40CB790D@Mirsa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B53D7E15B70D4C0F983B0A472F03B789@Mirsa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3062392B2385411E8E47A303622CED71@Mirsad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40B32512171D4089A00F468CB5FD7803@Mirsad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id:C2B3151119D34B8582B9079D43113CF3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22"/>
            <a:ext cx="8942811" cy="598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8942811" y="372266"/>
            <a:ext cx="2960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Severovzhodno od KUNMINGA, glavnega mesta province YUNAN</a:t>
            </a:r>
            <a:r>
              <a:rPr lang="sl-SI" dirty="0" smtClean="0">
                <a:effectLst/>
              </a:rPr>
              <a:t> Zaradi oddaljenosti, pomanjkanja infrastrukture (in glej kasneje – avtoceste!) in pomanjkanja prenočišč – ni na turističnem zemljevidu Kitajske. V turističnih zemljevidih ​​skoraj ne najdete besede o rdeči zemlji vzhodne reke. Tudi ljudje, ki tam živijo, se ne zavedajo te lepote. Kdor pa ga je enkrat videl - je to območje doživel kot čudovito sliko narave.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774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id:ABE97191B57B4E76BFF2FC4DF100B0FF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6" y="218260"/>
            <a:ext cx="8665708" cy="58042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406861" y="6069177"/>
            <a:ext cx="3015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In otroci pomagajo.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11389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id:296AC88DB38B4A40BD46B3BBD3B0E065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167691"/>
            <a:ext cx="8523514" cy="56867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avokotnik 3"/>
          <p:cNvSpPr/>
          <p:nvPr/>
        </p:nvSpPr>
        <p:spPr>
          <a:xfrm>
            <a:off x="277586" y="6146121"/>
            <a:ext cx="7791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/>
              <a:t>Okolica LEXIAGO (pomen: kraj, kjer prebivajo čudovite barve)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4752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id:1552C354B60F4FCCBC81882AAB3D2E64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0"/>
            <a:ext cx="10571448" cy="6849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9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id:1A09A3C1362348F6A9D74C857610333C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1" y="391886"/>
            <a:ext cx="11654235" cy="39515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303421" y="4769117"/>
            <a:ext cx="9150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Prst vsebuje železov oksid in nekaj mineralov, zato se je sčasoma obarvala nenavadno rdečkasto rjavo.</a:t>
            </a:r>
            <a:r>
              <a:rPr lang="sl-SI" sz="2000" dirty="0" smtClean="0">
                <a:effectLst/>
              </a:rPr>
              <a:t> Tukaj je vsak centimeter gora in hribov obdelan, kar povzroča neželeno erozijo. Zato je vprašanje, kako dolgo bo ta čudoviti pojav obstajal.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86750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id:5C15015314094E03BF568587D1ADB2AA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92886" cy="5599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212271" y="5559700"/>
            <a:ext cx="10025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Tam rastejo krompir, oves, oljna ogrščica ... različna cvetoča zelenjava neverjetnih barv.</a:t>
            </a:r>
            <a:endParaRPr lang="sl-SI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Vsaka 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družina pridela tisto, kar želi. In ko je žetev, se zemlja prekopa in takrat je vse </a:t>
            </a:r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rdeče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78035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id:BA39030353B24175BCFBD22C9076B73D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68762"/>
            <a:ext cx="10522054" cy="6378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79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id:2D63CB4AEC4D4EF2B0F273B376D81960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35805"/>
            <a:ext cx="9367837" cy="62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61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id:A4F4D20740854DAEA99DE53C40CB790D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96138"/>
            <a:ext cx="8817429" cy="5882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id:B53D7E15B70D4C0F983B0A472F03B789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8" y="440871"/>
            <a:ext cx="9210974" cy="6169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05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id:3062392B2385411E8E47A303622CED71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60707"/>
            <a:ext cx="8931729" cy="59033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195943" y="6232463"/>
            <a:ext cx="5136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/>
              <a:t>Ta trmasti osel ne bo sodeloval z volom.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611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3185" y="571840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 smtClean="0"/>
              <a:t>Tukaj je konj in vol. Pravijo, da je dobro, saj se različne živali med seboj nadzorujejo!?</a:t>
            </a:r>
            <a:endParaRPr lang="sl-SI" sz="2400" dirty="0"/>
          </a:p>
        </p:txBody>
      </p:sp>
      <p:pic>
        <p:nvPicPr>
          <p:cNvPr id="3" name="Slika 2" descr="cid:40B32512171D4089A00F468CB5FD7803@Mirsad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" y="440871"/>
            <a:ext cx="10252489" cy="5078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304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197</Words>
  <Application>Microsoft Office PowerPoint</Application>
  <PresentationFormat>Širokozaslonsko</PresentationFormat>
  <Paragraphs>8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Mirsad Skorupan</dc:creator>
  <cp:lastModifiedBy>Mirsad Skorupan</cp:lastModifiedBy>
  <cp:revision>2</cp:revision>
  <dcterms:created xsi:type="dcterms:W3CDTF">2023-12-03T14:48:23Z</dcterms:created>
  <dcterms:modified xsi:type="dcterms:W3CDTF">2023-12-03T14:53:01Z</dcterms:modified>
</cp:coreProperties>
</file>