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6C3FEC-9C64-44AB-80E1-BAC49CF61C3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9321D9D-D64A-4A9E-82E6-B11E5BFC4618}">
      <dgm:prSet/>
      <dgm:spPr/>
      <dgm:t>
        <a:bodyPr/>
        <a:lstStyle/>
        <a:p>
          <a:r>
            <a:rPr lang="en-US"/>
            <a:t>Izobraževanja</a:t>
          </a:r>
        </a:p>
      </dgm:t>
    </dgm:pt>
    <dgm:pt modelId="{1C141BB9-4E04-47C1-94E4-A170486BEE35}" type="parTrans" cxnId="{A7D4612D-CFDD-46F6-95BF-61DE5E91652F}">
      <dgm:prSet/>
      <dgm:spPr/>
      <dgm:t>
        <a:bodyPr/>
        <a:lstStyle/>
        <a:p>
          <a:endParaRPr lang="en-US"/>
        </a:p>
      </dgm:t>
    </dgm:pt>
    <dgm:pt modelId="{CF0C1C2F-1327-4915-BA03-7433E2402A5F}" type="sibTrans" cxnId="{A7D4612D-CFDD-46F6-95BF-61DE5E91652F}">
      <dgm:prSet/>
      <dgm:spPr/>
      <dgm:t>
        <a:bodyPr/>
        <a:lstStyle/>
        <a:p>
          <a:endParaRPr lang="en-US"/>
        </a:p>
      </dgm:t>
    </dgm:pt>
    <dgm:pt modelId="{F7453173-4D13-4594-98B8-359CCEC8BBD8}">
      <dgm:prSet/>
      <dgm:spPr/>
      <dgm:t>
        <a:bodyPr/>
        <a:lstStyle/>
        <a:p>
          <a:r>
            <a:rPr lang="en-US"/>
            <a:t>Svojega mnenja</a:t>
          </a:r>
        </a:p>
      </dgm:t>
    </dgm:pt>
    <dgm:pt modelId="{AB617389-4315-43D8-A652-C7D4D43EC229}" type="parTrans" cxnId="{DE6BCC06-F17A-41BA-8154-AC06B7C93236}">
      <dgm:prSet/>
      <dgm:spPr/>
      <dgm:t>
        <a:bodyPr/>
        <a:lstStyle/>
        <a:p>
          <a:endParaRPr lang="en-US"/>
        </a:p>
      </dgm:t>
    </dgm:pt>
    <dgm:pt modelId="{9D2AF9AA-AC58-44DA-8851-CB12BF031AAD}" type="sibTrans" cxnId="{DE6BCC06-F17A-41BA-8154-AC06B7C93236}">
      <dgm:prSet/>
      <dgm:spPr/>
      <dgm:t>
        <a:bodyPr/>
        <a:lstStyle/>
        <a:p>
          <a:endParaRPr lang="en-US"/>
        </a:p>
      </dgm:t>
    </dgm:pt>
    <dgm:pt modelId="{DF155A18-DB5C-47C2-A2BF-ABF631BFF8E9}">
      <dgm:prSet/>
      <dgm:spPr/>
      <dgm:t>
        <a:bodyPr/>
        <a:lstStyle/>
        <a:p>
          <a:r>
            <a:rPr lang="en-US"/>
            <a:t>Pravne zaščite</a:t>
          </a:r>
        </a:p>
      </dgm:t>
    </dgm:pt>
    <dgm:pt modelId="{504E859B-32F7-4633-9C4D-BFD21BAD7E48}" type="parTrans" cxnId="{55634945-4246-448F-837F-6BC35C696EDB}">
      <dgm:prSet/>
      <dgm:spPr/>
      <dgm:t>
        <a:bodyPr/>
        <a:lstStyle/>
        <a:p>
          <a:endParaRPr lang="en-US"/>
        </a:p>
      </dgm:t>
    </dgm:pt>
    <dgm:pt modelId="{2A8EB8DC-E5BB-4FFF-BADD-8EAC115371DE}" type="sibTrans" cxnId="{55634945-4246-448F-837F-6BC35C696EDB}">
      <dgm:prSet/>
      <dgm:spPr/>
      <dgm:t>
        <a:bodyPr/>
        <a:lstStyle/>
        <a:p>
          <a:endParaRPr lang="en-US"/>
        </a:p>
      </dgm:t>
    </dgm:pt>
    <dgm:pt modelId="{58D4B69D-3C6A-4A37-AA70-70A0BB49C530}">
      <dgm:prSet/>
      <dgm:spPr/>
      <dgm:t>
        <a:bodyPr/>
        <a:lstStyle/>
        <a:p>
          <a:r>
            <a:rPr lang="en-US"/>
            <a:t>Imena</a:t>
          </a:r>
        </a:p>
      </dgm:t>
    </dgm:pt>
    <dgm:pt modelId="{AEA40058-3BD5-420C-9912-8A4136F58D72}" type="parTrans" cxnId="{F2BE72FD-C14D-4FB4-AD95-537ACD621FE1}">
      <dgm:prSet/>
      <dgm:spPr/>
      <dgm:t>
        <a:bodyPr/>
        <a:lstStyle/>
        <a:p>
          <a:endParaRPr lang="en-US"/>
        </a:p>
      </dgm:t>
    </dgm:pt>
    <dgm:pt modelId="{2E18BC80-4893-4985-A47E-3FCFE40C6EA3}" type="sibTrans" cxnId="{F2BE72FD-C14D-4FB4-AD95-537ACD621FE1}">
      <dgm:prSet/>
      <dgm:spPr/>
      <dgm:t>
        <a:bodyPr/>
        <a:lstStyle/>
        <a:p>
          <a:endParaRPr lang="en-US"/>
        </a:p>
      </dgm:t>
    </dgm:pt>
    <dgm:pt modelId="{F96B1867-CA58-4AC8-A251-C4CE5F37CF27}">
      <dgm:prSet/>
      <dgm:spPr/>
      <dgm:t>
        <a:bodyPr/>
        <a:lstStyle/>
        <a:p>
          <a:r>
            <a:rPr lang="en-US"/>
            <a:t>Igre</a:t>
          </a:r>
        </a:p>
      </dgm:t>
    </dgm:pt>
    <dgm:pt modelId="{ABF60ED3-EE16-47DB-96C9-E1F7EEDD3D92}" type="parTrans" cxnId="{BB1838D6-89E1-43A7-B9F9-60B39101AC96}">
      <dgm:prSet/>
      <dgm:spPr/>
      <dgm:t>
        <a:bodyPr/>
        <a:lstStyle/>
        <a:p>
          <a:endParaRPr lang="en-US"/>
        </a:p>
      </dgm:t>
    </dgm:pt>
    <dgm:pt modelId="{50DFE7A0-11D7-4D31-A448-694ADC063445}" type="sibTrans" cxnId="{BB1838D6-89E1-43A7-B9F9-60B39101AC96}">
      <dgm:prSet/>
      <dgm:spPr/>
      <dgm:t>
        <a:bodyPr/>
        <a:lstStyle/>
        <a:p>
          <a:endParaRPr lang="en-US"/>
        </a:p>
      </dgm:t>
    </dgm:pt>
    <dgm:pt modelId="{035A5A05-707E-4445-98A0-FEA68EA64E1F}">
      <dgm:prSet/>
      <dgm:spPr/>
      <dgm:t>
        <a:bodyPr/>
        <a:lstStyle/>
        <a:p>
          <a:r>
            <a:rPr lang="en-US"/>
            <a:t>Izražanja</a:t>
          </a:r>
        </a:p>
      </dgm:t>
    </dgm:pt>
    <dgm:pt modelId="{6B560B06-35F3-4929-B572-162A4CEA14F5}" type="parTrans" cxnId="{E5F77AD0-E4B3-4952-A1EA-05858C1A00F3}">
      <dgm:prSet/>
      <dgm:spPr/>
      <dgm:t>
        <a:bodyPr/>
        <a:lstStyle/>
        <a:p>
          <a:endParaRPr lang="en-US"/>
        </a:p>
      </dgm:t>
    </dgm:pt>
    <dgm:pt modelId="{FBC65A50-90B8-4D3E-B24B-B72B6DE07634}" type="sibTrans" cxnId="{E5F77AD0-E4B3-4952-A1EA-05858C1A00F3}">
      <dgm:prSet/>
      <dgm:spPr/>
      <dgm:t>
        <a:bodyPr/>
        <a:lstStyle/>
        <a:p>
          <a:endParaRPr lang="en-US"/>
        </a:p>
      </dgm:t>
    </dgm:pt>
    <dgm:pt modelId="{931C34D9-60BB-4701-B1DE-93ED6E7A3D14}">
      <dgm:prSet/>
      <dgm:spPr/>
      <dgm:t>
        <a:bodyPr/>
        <a:lstStyle/>
        <a:p>
          <a:r>
            <a:rPr lang="en-US"/>
            <a:t>Spodobnega ravnanja</a:t>
          </a:r>
        </a:p>
      </dgm:t>
    </dgm:pt>
    <dgm:pt modelId="{0C6D7D23-F748-4171-AB00-144054E17EA1}" type="parTrans" cxnId="{20D705EA-1CCA-4AA5-9957-FA0E0E0C957D}">
      <dgm:prSet/>
      <dgm:spPr/>
      <dgm:t>
        <a:bodyPr/>
        <a:lstStyle/>
        <a:p>
          <a:endParaRPr lang="en-US"/>
        </a:p>
      </dgm:t>
    </dgm:pt>
    <dgm:pt modelId="{07D610D0-72A1-4E19-B701-659B08D51E42}" type="sibTrans" cxnId="{20D705EA-1CCA-4AA5-9957-FA0E0E0C957D}">
      <dgm:prSet/>
      <dgm:spPr/>
      <dgm:t>
        <a:bodyPr/>
        <a:lstStyle/>
        <a:p>
          <a:endParaRPr lang="en-US"/>
        </a:p>
      </dgm:t>
    </dgm:pt>
    <dgm:pt modelId="{DDE80C77-54BD-439E-8DFE-994DFAFBC77A}">
      <dgm:prSet/>
      <dgm:spPr/>
      <dgm:t>
        <a:bodyPr/>
        <a:lstStyle/>
        <a:p>
          <a:r>
            <a:rPr lang="en-US"/>
            <a:t>Obveščenosti</a:t>
          </a:r>
        </a:p>
      </dgm:t>
    </dgm:pt>
    <dgm:pt modelId="{70E9EF2A-61A0-4DD4-8F6D-549611B2D66E}" type="parTrans" cxnId="{A3C62836-E0BF-4719-8320-4B2504423A7A}">
      <dgm:prSet/>
      <dgm:spPr/>
      <dgm:t>
        <a:bodyPr/>
        <a:lstStyle/>
        <a:p>
          <a:endParaRPr lang="en-US"/>
        </a:p>
      </dgm:t>
    </dgm:pt>
    <dgm:pt modelId="{8CD33D91-993A-42A8-8529-464D7FE643B3}" type="sibTrans" cxnId="{A3C62836-E0BF-4719-8320-4B2504423A7A}">
      <dgm:prSet/>
      <dgm:spPr/>
      <dgm:t>
        <a:bodyPr/>
        <a:lstStyle/>
        <a:p>
          <a:endParaRPr lang="en-US"/>
        </a:p>
      </dgm:t>
    </dgm:pt>
    <dgm:pt modelId="{03701CA0-C8B7-4F60-9049-35DF114E98D3}">
      <dgm:prSet/>
      <dgm:spPr/>
      <dgm:t>
        <a:bodyPr/>
        <a:lstStyle/>
        <a:p>
          <a:r>
            <a:rPr lang="en-US"/>
            <a:t>Zasebnosti</a:t>
          </a:r>
        </a:p>
      </dgm:t>
    </dgm:pt>
    <dgm:pt modelId="{886E024A-18AA-43EB-B284-CCF8E6A371B9}" type="parTrans" cxnId="{BEA6A990-413E-4BB1-BA4B-DFB9131D0A8D}">
      <dgm:prSet/>
      <dgm:spPr/>
      <dgm:t>
        <a:bodyPr/>
        <a:lstStyle/>
        <a:p>
          <a:endParaRPr lang="en-US"/>
        </a:p>
      </dgm:t>
    </dgm:pt>
    <dgm:pt modelId="{4C4D7113-AF5E-40AA-B7DB-62E670C04C6F}" type="sibTrans" cxnId="{BEA6A990-413E-4BB1-BA4B-DFB9131D0A8D}">
      <dgm:prSet/>
      <dgm:spPr/>
      <dgm:t>
        <a:bodyPr/>
        <a:lstStyle/>
        <a:p>
          <a:endParaRPr lang="en-US"/>
        </a:p>
      </dgm:t>
    </dgm:pt>
    <dgm:pt modelId="{21282026-D3A3-4661-BBFD-1C27A2122397}" type="pres">
      <dgm:prSet presAssocID="{F26C3FEC-9C64-44AB-80E1-BAC49CF61C39}" presName="linear" presStyleCnt="0">
        <dgm:presLayoutVars>
          <dgm:animLvl val="lvl"/>
          <dgm:resizeHandles val="exact"/>
        </dgm:presLayoutVars>
      </dgm:prSet>
      <dgm:spPr/>
    </dgm:pt>
    <dgm:pt modelId="{CA8D7D51-DB53-425E-BAAE-B7579F1FAB69}" type="pres">
      <dgm:prSet presAssocID="{49321D9D-D64A-4A9E-82E6-B11E5BFC4618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DED983F2-4434-45DF-BB9B-C4DC3F3A7284}" type="pres">
      <dgm:prSet presAssocID="{CF0C1C2F-1327-4915-BA03-7433E2402A5F}" presName="spacer" presStyleCnt="0"/>
      <dgm:spPr/>
    </dgm:pt>
    <dgm:pt modelId="{EF0DC2F8-3888-4126-B2C7-30DFDE3D6EF1}" type="pres">
      <dgm:prSet presAssocID="{F7453173-4D13-4594-98B8-359CCEC8BBD8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5B906555-AF36-4F6D-A192-5C039EF620DF}" type="pres">
      <dgm:prSet presAssocID="{9D2AF9AA-AC58-44DA-8851-CB12BF031AAD}" presName="spacer" presStyleCnt="0"/>
      <dgm:spPr/>
    </dgm:pt>
    <dgm:pt modelId="{FBC4CFB8-09FD-4F73-BA41-99EB1B7CEAA5}" type="pres">
      <dgm:prSet presAssocID="{DF155A18-DB5C-47C2-A2BF-ABF631BFF8E9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F9D22DAD-BB34-42C7-BD70-DEB61040FDDD}" type="pres">
      <dgm:prSet presAssocID="{2A8EB8DC-E5BB-4FFF-BADD-8EAC115371DE}" presName="spacer" presStyleCnt="0"/>
      <dgm:spPr/>
    </dgm:pt>
    <dgm:pt modelId="{A9F6BE79-B33B-45B3-883A-1CA9BD955759}" type="pres">
      <dgm:prSet presAssocID="{58D4B69D-3C6A-4A37-AA70-70A0BB49C530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C4D3BD47-805E-40FC-B996-C6684380F79C}" type="pres">
      <dgm:prSet presAssocID="{2E18BC80-4893-4985-A47E-3FCFE40C6EA3}" presName="spacer" presStyleCnt="0"/>
      <dgm:spPr/>
    </dgm:pt>
    <dgm:pt modelId="{DC4863DB-10EE-4719-A7DC-13D71FAEE04F}" type="pres">
      <dgm:prSet presAssocID="{F96B1867-CA58-4AC8-A251-C4CE5F37CF27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A7A398A4-5430-4F65-B454-23A62F8FA698}" type="pres">
      <dgm:prSet presAssocID="{50DFE7A0-11D7-4D31-A448-694ADC063445}" presName="spacer" presStyleCnt="0"/>
      <dgm:spPr/>
    </dgm:pt>
    <dgm:pt modelId="{8B5D7500-F38B-4A73-9A5C-7C0896A674AA}" type="pres">
      <dgm:prSet presAssocID="{035A5A05-707E-4445-98A0-FEA68EA64E1F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342F8BA5-6AE3-4483-B846-AE7DA7E9031E}" type="pres">
      <dgm:prSet presAssocID="{FBC65A50-90B8-4D3E-B24B-B72B6DE07634}" presName="spacer" presStyleCnt="0"/>
      <dgm:spPr/>
    </dgm:pt>
    <dgm:pt modelId="{B6E4179B-D79D-49B1-8695-D9C5B7096FC0}" type="pres">
      <dgm:prSet presAssocID="{931C34D9-60BB-4701-B1DE-93ED6E7A3D14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A240F6CE-4163-455C-8634-C509E1F24BEF}" type="pres">
      <dgm:prSet presAssocID="{07D610D0-72A1-4E19-B701-659B08D51E42}" presName="spacer" presStyleCnt="0"/>
      <dgm:spPr/>
    </dgm:pt>
    <dgm:pt modelId="{3F2CE69C-A183-4626-A1CB-8BC312DC053B}" type="pres">
      <dgm:prSet presAssocID="{DDE80C77-54BD-439E-8DFE-994DFAFBC77A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35C7B666-A98A-4D2B-8C56-201788223635}" type="pres">
      <dgm:prSet presAssocID="{8CD33D91-993A-42A8-8529-464D7FE643B3}" presName="spacer" presStyleCnt="0"/>
      <dgm:spPr/>
    </dgm:pt>
    <dgm:pt modelId="{5A7C6969-9840-45FD-BF0E-10D6FE25A1E7}" type="pres">
      <dgm:prSet presAssocID="{03701CA0-C8B7-4F60-9049-35DF114E98D3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263FDC05-26B9-4DCC-8DCB-50AD9CC33BB6}" type="presOf" srcId="{49321D9D-D64A-4A9E-82E6-B11E5BFC4618}" destId="{CA8D7D51-DB53-425E-BAAE-B7579F1FAB69}" srcOrd="0" destOrd="0" presId="urn:microsoft.com/office/officeart/2005/8/layout/vList2"/>
    <dgm:cxn modelId="{DE6BCC06-F17A-41BA-8154-AC06B7C93236}" srcId="{F26C3FEC-9C64-44AB-80E1-BAC49CF61C39}" destId="{F7453173-4D13-4594-98B8-359CCEC8BBD8}" srcOrd="1" destOrd="0" parTransId="{AB617389-4315-43D8-A652-C7D4D43EC229}" sibTransId="{9D2AF9AA-AC58-44DA-8851-CB12BF031AAD}"/>
    <dgm:cxn modelId="{F9977920-483A-47F5-86FA-8A61973431CB}" type="presOf" srcId="{DF155A18-DB5C-47C2-A2BF-ABF631BFF8E9}" destId="{FBC4CFB8-09FD-4F73-BA41-99EB1B7CEAA5}" srcOrd="0" destOrd="0" presId="urn:microsoft.com/office/officeart/2005/8/layout/vList2"/>
    <dgm:cxn modelId="{A7D4612D-CFDD-46F6-95BF-61DE5E91652F}" srcId="{F26C3FEC-9C64-44AB-80E1-BAC49CF61C39}" destId="{49321D9D-D64A-4A9E-82E6-B11E5BFC4618}" srcOrd="0" destOrd="0" parTransId="{1C141BB9-4E04-47C1-94E4-A170486BEE35}" sibTransId="{CF0C1C2F-1327-4915-BA03-7433E2402A5F}"/>
    <dgm:cxn modelId="{A3C62836-E0BF-4719-8320-4B2504423A7A}" srcId="{F26C3FEC-9C64-44AB-80E1-BAC49CF61C39}" destId="{DDE80C77-54BD-439E-8DFE-994DFAFBC77A}" srcOrd="7" destOrd="0" parTransId="{70E9EF2A-61A0-4DD4-8F6D-549611B2D66E}" sibTransId="{8CD33D91-993A-42A8-8529-464D7FE643B3}"/>
    <dgm:cxn modelId="{55634945-4246-448F-837F-6BC35C696EDB}" srcId="{F26C3FEC-9C64-44AB-80E1-BAC49CF61C39}" destId="{DF155A18-DB5C-47C2-A2BF-ABF631BFF8E9}" srcOrd="2" destOrd="0" parTransId="{504E859B-32F7-4633-9C4D-BFD21BAD7E48}" sibTransId="{2A8EB8DC-E5BB-4FFF-BADD-8EAC115371DE}"/>
    <dgm:cxn modelId="{8E67A182-E686-4F84-8AED-6D61156150C7}" type="presOf" srcId="{F26C3FEC-9C64-44AB-80E1-BAC49CF61C39}" destId="{21282026-D3A3-4661-BBFD-1C27A2122397}" srcOrd="0" destOrd="0" presId="urn:microsoft.com/office/officeart/2005/8/layout/vList2"/>
    <dgm:cxn modelId="{BEFCEC8B-546E-4CFE-9ED4-D2845B4AD1FA}" type="presOf" srcId="{DDE80C77-54BD-439E-8DFE-994DFAFBC77A}" destId="{3F2CE69C-A183-4626-A1CB-8BC312DC053B}" srcOrd="0" destOrd="0" presId="urn:microsoft.com/office/officeart/2005/8/layout/vList2"/>
    <dgm:cxn modelId="{BEA6A990-413E-4BB1-BA4B-DFB9131D0A8D}" srcId="{F26C3FEC-9C64-44AB-80E1-BAC49CF61C39}" destId="{03701CA0-C8B7-4F60-9049-35DF114E98D3}" srcOrd="8" destOrd="0" parTransId="{886E024A-18AA-43EB-B284-CCF8E6A371B9}" sibTransId="{4C4D7113-AF5E-40AA-B7DB-62E670C04C6F}"/>
    <dgm:cxn modelId="{DB952395-1C96-46AC-BBE6-90C8E92E5253}" type="presOf" srcId="{035A5A05-707E-4445-98A0-FEA68EA64E1F}" destId="{8B5D7500-F38B-4A73-9A5C-7C0896A674AA}" srcOrd="0" destOrd="0" presId="urn:microsoft.com/office/officeart/2005/8/layout/vList2"/>
    <dgm:cxn modelId="{0C1C6ABD-DABF-4550-8E14-4918CCC1B4EB}" type="presOf" srcId="{03701CA0-C8B7-4F60-9049-35DF114E98D3}" destId="{5A7C6969-9840-45FD-BF0E-10D6FE25A1E7}" srcOrd="0" destOrd="0" presId="urn:microsoft.com/office/officeart/2005/8/layout/vList2"/>
    <dgm:cxn modelId="{E5F77AD0-E4B3-4952-A1EA-05858C1A00F3}" srcId="{F26C3FEC-9C64-44AB-80E1-BAC49CF61C39}" destId="{035A5A05-707E-4445-98A0-FEA68EA64E1F}" srcOrd="5" destOrd="0" parTransId="{6B560B06-35F3-4929-B572-162A4CEA14F5}" sibTransId="{FBC65A50-90B8-4D3E-B24B-B72B6DE07634}"/>
    <dgm:cxn modelId="{BB1838D6-89E1-43A7-B9F9-60B39101AC96}" srcId="{F26C3FEC-9C64-44AB-80E1-BAC49CF61C39}" destId="{F96B1867-CA58-4AC8-A251-C4CE5F37CF27}" srcOrd="4" destOrd="0" parTransId="{ABF60ED3-EE16-47DB-96C9-E1F7EEDD3D92}" sibTransId="{50DFE7A0-11D7-4D31-A448-694ADC063445}"/>
    <dgm:cxn modelId="{873C3BE3-FD27-4E7A-B3D6-FA0218AD329A}" type="presOf" srcId="{58D4B69D-3C6A-4A37-AA70-70A0BB49C530}" destId="{A9F6BE79-B33B-45B3-883A-1CA9BD955759}" srcOrd="0" destOrd="0" presId="urn:microsoft.com/office/officeart/2005/8/layout/vList2"/>
    <dgm:cxn modelId="{20D705EA-1CCA-4AA5-9957-FA0E0E0C957D}" srcId="{F26C3FEC-9C64-44AB-80E1-BAC49CF61C39}" destId="{931C34D9-60BB-4701-B1DE-93ED6E7A3D14}" srcOrd="6" destOrd="0" parTransId="{0C6D7D23-F748-4171-AB00-144054E17EA1}" sibTransId="{07D610D0-72A1-4E19-B701-659B08D51E42}"/>
    <dgm:cxn modelId="{30BD67F9-F7D3-4FAD-986D-2AD3528EE9CB}" type="presOf" srcId="{931C34D9-60BB-4701-B1DE-93ED6E7A3D14}" destId="{B6E4179B-D79D-49B1-8695-D9C5B7096FC0}" srcOrd="0" destOrd="0" presId="urn:microsoft.com/office/officeart/2005/8/layout/vList2"/>
    <dgm:cxn modelId="{2D61BBFB-9D33-4092-B3C7-5B45D6043BAD}" type="presOf" srcId="{F96B1867-CA58-4AC8-A251-C4CE5F37CF27}" destId="{DC4863DB-10EE-4719-A7DC-13D71FAEE04F}" srcOrd="0" destOrd="0" presId="urn:microsoft.com/office/officeart/2005/8/layout/vList2"/>
    <dgm:cxn modelId="{29AA49FD-21AF-4A4D-96E1-C623E87FE9CC}" type="presOf" srcId="{F7453173-4D13-4594-98B8-359CCEC8BBD8}" destId="{EF0DC2F8-3888-4126-B2C7-30DFDE3D6EF1}" srcOrd="0" destOrd="0" presId="urn:microsoft.com/office/officeart/2005/8/layout/vList2"/>
    <dgm:cxn modelId="{F2BE72FD-C14D-4FB4-AD95-537ACD621FE1}" srcId="{F26C3FEC-9C64-44AB-80E1-BAC49CF61C39}" destId="{58D4B69D-3C6A-4A37-AA70-70A0BB49C530}" srcOrd="3" destOrd="0" parTransId="{AEA40058-3BD5-420C-9912-8A4136F58D72}" sibTransId="{2E18BC80-4893-4985-A47E-3FCFE40C6EA3}"/>
    <dgm:cxn modelId="{5F6C533F-978B-4E38-B125-0F2CE5D47879}" type="presParOf" srcId="{21282026-D3A3-4661-BBFD-1C27A2122397}" destId="{CA8D7D51-DB53-425E-BAAE-B7579F1FAB69}" srcOrd="0" destOrd="0" presId="urn:microsoft.com/office/officeart/2005/8/layout/vList2"/>
    <dgm:cxn modelId="{DCA65C53-D03D-4450-A508-DA111228260E}" type="presParOf" srcId="{21282026-D3A3-4661-BBFD-1C27A2122397}" destId="{DED983F2-4434-45DF-BB9B-C4DC3F3A7284}" srcOrd="1" destOrd="0" presId="urn:microsoft.com/office/officeart/2005/8/layout/vList2"/>
    <dgm:cxn modelId="{65B6852A-329E-4F0C-8A92-48F18887D05C}" type="presParOf" srcId="{21282026-D3A3-4661-BBFD-1C27A2122397}" destId="{EF0DC2F8-3888-4126-B2C7-30DFDE3D6EF1}" srcOrd="2" destOrd="0" presId="urn:microsoft.com/office/officeart/2005/8/layout/vList2"/>
    <dgm:cxn modelId="{6F9AF91B-3DDC-4FE3-B7C6-AF27B9059D6D}" type="presParOf" srcId="{21282026-D3A3-4661-BBFD-1C27A2122397}" destId="{5B906555-AF36-4F6D-A192-5C039EF620DF}" srcOrd="3" destOrd="0" presId="urn:microsoft.com/office/officeart/2005/8/layout/vList2"/>
    <dgm:cxn modelId="{2B263C08-56F5-4CB8-BD3D-AC7A2A083D96}" type="presParOf" srcId="{21282026-D3A3-4661-BBFD-1C27A2122397}" destId="{FBC4CFB8-09FD-4F73-BA41-99EB1B7CEAA5}" srcOrd="4" destOrd="0" presId="urn:microsoft.com/office/officeart/2005/8/layout/vList2"/>
    <dgm:cxn modelId="{C3269055-184D-4DCC-9C30-40F35EE3083A}" type="presParOf" srcId="{21282026-D3A3-4661-BBFD-1C27A2122397}" destId="{F9D22DAD-BB34-42C7-BD70-DEB61040FDDD}" srcOrd="5" destOrd="0" presId="urn:microsoft.com/office/officeart/2005/8/layout/vList2"/>
    <dgm:cxn modelId="{AF13EEA4-BF98-4003-A24D-509B33912B4D}" type="presParOf" srcId="{21282026-D3A3-4661-BBFD-1C27A2122397}" destId="{A9F6BE79-B33B-45B3-883A-1CA9BD955759}" srcOrd="6" destOrd="0" presId="urn:microsoft.com/office/officeart/2005/8/layout/vList2"/>
    <dgm:cxn modelId="{DF89ABA8-6901-4106-8601-30B8B420E2C9}" type="presParOf" srcId="{21282026-D3A3-4661-BBFD-1C27A2122397}" destId="{C4D3BD47-805E-40FC-B996-C6684380F79C}" srcOrd="7" destOrd="0" presId="urn:microsoft.com/office/officeart/2005/8/layout/vList2"/>
    <dgm:cxn modelId="{C0766D4C-1682-4622-924D-63C389C8777C}" type="presParOf" srcId="{21282026-D3A3-4661-BBFD-1C27A2122397}" destId="{DC4863DB-10EE-4719-A7DC-13D71FAEE04F}" srcOrd="8" destOrd="0" presId="urn:microsoft.com/office/officeart/2005/8/layout/vList2"/>
    <dgm:cxn modelId="{D5823885-D99E-4E61-92E4-CFFF3EEC8E62}" type="presParOf" srcId="{21282026-D3A3-4661-BBFD-1C27A2122397}" destId="{A7A398A4-5430-4F65-B454-23A62F8FA698}" srcOrd="9" destOrd="0" presId="urn:microsoft.com/office/officeart/2005/8/layout/vList2"/>
    <dgm:cxn modelId="{D8E76BA6-01C9-4835-8879-8B98A6F27679}" type="presParOf" srcId="{21282026-D3A3-4661-BBFD-1C27A2122397}" destId="{8B5D7500-F38B-4A73-9A5C-7C0896A674AA}" srcOrd="10" destOrd="0" presId="urn:microsoft.com/office/officeart/2005/8/layout/vList2"/>
    <dgm:cxn modelId="{253B8B50-8A70-4CB3-8173-A62F9C62F8D2}" type="presParOf" srcId="{21282026-D3A3-4661-BBFD-1C27A2122397}" destId="{342F8BA5-6AE3-4483-B846-AE7DA7E9031E}" srcOrd="11" destOrd="0" presId="urn:microsoft.com/office/officeart/2005/8/layout/vList2"/>
    <dgm:cxn modelId="{E593A1D0-36C7-4F58-8544-45FE7E3571A9}" type="presParOf" srcId="{21282026-D3A3-4661-BBFD-1C27A2122397}" destId="{B6E4179B-D79D-49B1-8695-D9C5B7096FC0}" srcOrd="12" destOrd="0" presId="urn:microsoft.com/office/officeart/2005/8/layout/vList2"/>
    <dgm:cxn modelId="{EBFD9DF0-393D-43A0-96E3-F24C47CC2D67}" type="presParOf" srcId="{21282026-D3A3-4661-BBFD-1C27A2122397}" destId="{A240F6CE-4163-455C-8634-C509E1F24BEF}" srcOrd="13" destOrd="0" presId="urn:microsoft.com/office/officeart/2005/8/layout/vList2"/>
    <dgm:cxn modelId="{853E1BB5-B413-4C07-8B1F-F76A731D08B3}" type="presParOf" srcId="{21282026-D3A3-4661-BBFD-1C27A2122397}" destId="{3F2CE69C-A183-4626-A1CB-8BC312DC053B}" srcOrd="14" destOrd="0" presId="urn:microsoft.com/office/officeart/2005/8/layout/vList2"/>
    <dgm:cxn modelId="{BAF7F5D6-5C4E-4E49-A4CA-FECDF530E92C}" type="presParOf" srcId="{21282026-D3A3-4661-BBFD-1C27A2122397}" destId="{35C7B666-A98A-4D2B-8C56-201788223635}" srcOrd="15" destOrd="0" presId="urn:microsoft.com/office/officeart/2005/8/layout/vList2"/>
    <dgm:cxn modelId="{4EE160C4-4ABC-41EB-AAB5-2865FF9E4961}" type="presParOf" srcId="{21282026-D3A3-4661-BBFD-1C27A2122397}" destId="{5A7C6969-9840-45FD-BF0E-10D6FE25A1E7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9B5210-5044-4206-BCB4-BBF58D6A8C7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F2BF270-2DEE-4D40-83F3-B23A86AA633C}">
      <dgm:prSet/>
      <dgm:spPr/>
      <dgm:t>
        <a:bodyPr/>
        <a:lstStyle/>
        <a:p>
          <a:r>
            <a:rPr lang="en-US"/>
            <a:t>Vsi otroci so enakopravni.</a:t>
          </a:r>
        </a:p>
      </dgm:t>
    </dgm:pt>
    <dgm:pt modelId="{FAB41F5F-C2CE-4EB5-A8A5-EBE6DDCB7685}" type="parTrans" cxnId="{3AADE48A-1310-4182-9421-6B875159B57F}">
      <dgm:prSet/>
      <dgm:spPr/>
      <dgm:t>
        <a:bodyPr/>
        <a:lstStyle/>
        <a:p>
          <a:endParaRPr lang="en-US"/>
        </a:p>
      </dgm:t>
    </dgm:pt>
    <dgm:pt modelId="{90B4EB1F-EBE5-4F6A-9395-9C0B5CEA1168}" type="sibTrans" cxnId="{3AADE48A-1310-4182-9421-6B875159B57F}">
      <dgm:prSet/>
      <dgm:spPr/>
      <dgm:t>
        <a:bodyPr/>
        <a:lstStyle/>
        <a:p>
          <a:endParaRPr lang="en-US"/>
        </a:p>
      </dgm:t>
    </dgm:pt>
    <dgm:pt modelId="{C7863B64-F2EC-4379-8B0B-5BB73A773518}">
      <dgm:prSet/>
      <dgm:spPr/>
      <dgm:t>
        <a:bodyPr/>
        <a:lstStyle/>
        <a:p>
          <a:r>
            <a:rPr lang="en-US"/>
            <a:t>Vedno je najpomembnejša korist otroka.</a:t>
          </a:r>
        </a:p>
      </dgm:t>
    </dgm:pt>
    <dgm:pt modelId="{9AA4BC1D-C875-4904-91BB-236CED4096A0}" type="parTrans" cxnId="{8CBEC09D-F69C-43CD-8558-9370332F79EF}">
      <dgm:prSet/>
      <dgm:spPr/>
      <dgm:t>
        <a:bodyPr/>
        <a:lstStyle/>
        <a:p>
          <a:endParaRPr lang="en-US"/>
        </a:p>
      </dgm:t>
    </dgm:pt>
    <dgm:pt modelId="{901CDCAC-D713-4FB4-9FD8-20F98AAE15B7}" type="sibTrans" cxnId="{8CBEC09D-F69C-43CD-8558-9370332F79EF}">
      <dgm:prSet/>
      <dgm:spPr/>
      <dgm:t>
        <a:bodyPr/>
        <a:lstStyle/>
        <a:p>
          <a:endParaRPr lang="en-US"/>
        </a:p>
      </dgm:t>
    </dgm:pt>
    <dgm:pt modelId="{AEBA3B58-3943-4A70-A27D-35E36B463242}">
      <dgm:prSet/>
      <dgm:spPr/>
      <dgm:t>
        <a:bodyPr/>
        <a:lstStyle/>
        <a:p>
          <a:r>
            <a:rPr lang="en-US"/>
            <a:t>Treba je skrbeti za preživetje in dober razvoj otroka.</a:t>
          </a:r>
        </a:p>
      </dgm:t>
    </dgm:pt>
    <dgm:pt modelId="{03D4F943-0A27-42C9-B24C-5293367ADC6C}" type="parTrans" cxnId="{F07DA955-E204-421A-9462-C516BA700A3B}">
      <dgm:prSet/>
      <dgm:spPr/>
      <dgm:t>
        <a:bodyPr/>
        <a:lstStyle/>
        <a:p>
          <a:endParaRPr lang="en-US"/>
        </a:p>
      </dgm:t>
    </dgm:pt>
    <dgm:pt modelId="{F84902C3-6EA0-4425-A822-5743A1ED9D7A}" type="sibTrans" cxnId="{F07DA955-E204-421A-9462-C516BA700A3B}">
      <dgm:prSet/>
      <dgm:spPr/>
      <dgm:t>
        <a:bodyPr/>
        <a:lstStyle/>
        <a:p>
          <a:endParaRPr lang="en-US"/>
        </a:p>
      </dgm:t>
    </dgm:pt>
    <dgm:pt modelId="{80BE2515-0656-4020-A00C-85FC1A319294}">
      <dgm:prSet/>
      <dgm:spPr/>
      <dgm:t>
        <a:bodyPr/>
        <a:lstStyle/>
        <a:p>
          <a:r>
            <a:rPr lang="en-US"/>
            <a:t>Otroke je treba zaščititi pred izkoriščanjem.</a:t>
          </a:r>
        </a:p>
      </dgm:t>
    </dgm:pt>
    <dgm:pt modelId="{97F66645-DC3D-464F-BC1D-84F833429470}" type="parTrans" cxnId="{62BD8575-F9B0-4495-B420-F8309D72FCEF}">
      <dgm:prSet/>
      <dgm:spPr/>
      <dgm:t>
        <a:bodyPr/>
        <a:lstStyle/>
        <a:p>
          <a:endParaRPr lang="en-US"/>
        </a:p>
      </dgm:t>
    </dgm:pt>
    <dgm:pt modelId="{4532EB5D-A2D0-46EF-BF1E-9C66F664EDD7}" type="sibTrans" cxnId="{62BD8575-F9B0-4495-B420-F8309D72FCEF}">
      <dgm:prSet/>
      <dgm:spPr/>
      <dgm:t>
        <a:bodyPr/>
        <a:lstStyle/>
        <a:p>
          <a:endParaRPr lang="en-US"/>
        </a:p>
      </dgm:t>
    </dgm:pt>
    <dgm:pt modelId="{EEC6F53C-2006-43EC-8E50-8FE98540FBAA}">
      <dgm:prSet/>
      <dgm:spPr/>
      <dgm:t>
        <a:bodyPr/>
        <a:lstStyle/>
        <a:p>
          <a:r>
            <a:rPr lang="en-US"/>
            <a:t>Treba je zagotoviti sodelovanje in udeležbo otrok kjer je to za nih pomembno.</a:t>
          </a:r>
        </a:p>
      </dgm:t>
    </dgm:pt>
    <dgm:pt modelId="{CABFA260-536B-4C67-8507-01965301E2BC}" type="parTrans" cxnId="{98FB48BB-5691-46A7-AE77-4FADCE3E6B78}">
      <dgm:prSet/>
      <dgm:spPr/>
      <dgm:t>
        <a:bodyPr/>
        <a:lstStyle/>
        <a:p>
          <a:endParaRPr lang="en-US"/>
        </a:p>
      </dgm:t>
    </dgm:pt>
    <dgm:pt modelId="{E4CF59AE-452E-461F-8EBE-D1512A6535F0}" type="sibTrans" cxnId="{98FB48BB-5691-46A7-AE77-4FADCE3E6B78}">
      <dgm:prSet/>
      <dgm:spPr/>
      <dgm:t>
        <a:bodyPr/>
        <a:lstStyle/>
        <a:p>
          <a:endParaRPr lang="en-US"/>
        </a:p>
      </dgm:t>
    </dgm:pt>
    <dgm:pt modelId="{DB07BEEC-8C09-47C7-BE7E-0EE2EF943F57}" type="pres">
      <dgm:prSet presAssocID="{129B5210-5044-4206-BCB4-BBF58D6A8C7B}" presName="linear" presStyleCnt="0">
        <dgm:presLayoutVars>
          <dgm:animLvl val="lvl"/>
          <dgm:resizeHandles val="exact"/>
        </dgm:presLayoutVars>
      </dgm:prSet>
      <dgm:spPr/>
    </dgm:pt>
    <dgm:pt modelId="{E7DE604D-22A6-4FE1-B3D2-CEE2EF361204}" type="pres">
      <dgm:prSet presAssocID="{EF2BF270-2DEE-4D40-83F3-B23A86AA633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D42FE2F-46B4-49D6-AA3C-CFE566AD1BA9}" type="pres">
      <dgm:prSet presAssocID="{90B4EB1F-EBE5-4F6A-9395-9C0B5CEA1168}" presName="spacer" presStyleCnt="0"/>
      <dgm:spPr/>
    </dgm:pt>
    <dgm:pt modelId="{D014D0C6-941B-42A3-B810-985D1E67D39B}" type="pres">
      <dgm:prSet presAssocID="{C7863B64-F2EC-4379-8B0B-5BB73A77351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DBDB954-E57D-4781-A222-E54AECF3DC3D}" type="pres">
      <dgm:prSet presAssocID="{901CDCAC-D713-4FB4-9FD8-20F98AAE15B7}" presName="spacer" presStyleCnt="0"/>
      <dgm:spPr/>
    </dgm:pt>
    <dgm:pt modelId="{811277A8-9020-4732-BED7-26652F0BB5E4}" type="pres">
      <dgm:prSet presAssocID="{AEBA3B58-3943-4A70-A27D-35E36B46324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9C3FD04-1911-4952-9C5B-96DBC9B1F6E7}" type="pres">
      <dgm:prSet presAssocID="{F84902C3-6EA0-4425-A822-5743A1ED9D7A}" presName="spacer" presStyleCnt="0"/>
      <dgm:spPr/>
    </dgm:pt>
    <dgm:pt modelId="{BA8CB634-8C3B-4DDC-9826-3A5B7E9D46D7}" type="pres">
      <dgm:prSet presAssocID="{80BE2515-0656-4020-A00C-85FC1A31929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ECA9E41-6789-42C6-8876-366DFFAD70AF}" type="pres">
      <dgm:prSet presAssocID="{4532EB5D-A2D0-46EF-BF1E-9C66F664EDD7}" presName="spacer" presStyleCnt="0"/>
      <dgm:spPr/>
    </dgm:pt>
    <dgm:pt modelId="{67E1B662-67CD-4CF7-ABDB-E11864B95921}" type="pres">
      <dgm:prSet presAssocID="{EEC6F53C-2006-43EC-8E50-8FE98540FBA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2BD8575-F9B0-4495-B420-F8309D72FCEF}" srcId="{129B5210-5044-4206-BCB4-BBF58D6A8C7B}" destId="{80BE2515-0656-4020-A00C-85FC1A319294}" srcOrd="3" destOrd="0" parTransId="{97F66645-DC3D-464F-BC1D-84F833429470}" sibTransId="{4532EB5D-A2D0-46EF-BF1E-9C66F664EDD7}"/>
    <dgm:cxn modelId="{F07DA955-E204-421A-9462-C516BA700A3B}" srcId="{129B5210-5044-4206-BCB4-BBF58D6A8C7B}" destId="{AEBA3B58-3943-4A70-A27D-35E36B463242}" srcOrd="2" destOrd="0" parTransId="{03D4F943-0A27-42C9-B24C-5293367ADC6C}" sibTransId="{F84902C3-6EA0-4425-A822-5743A1ED9D7A}"/>
    <dgm:cxn modelId="{FE519856-1AA1-4DF7-8106-07E7B4F68E7E}" type="presOf" srcId="{129B5210-5044-4206-BCB4-BBF58D6A8C7B}" destId="{DB07BEEC-8C09-47C7-BE7E-0EE2EF943F57}" srcOrd="0" destOrd="0" presId="urn:microsoft.com/office/officeart/2005/8/layout/vList2"/>
    <dgm:cxn modelId="{4F365489-332B-4269-B3DE-4CCFB9041E8D}" type="presOf" srcId="{EF2BF270-2DEE-4D40-83F3-B23A86AA633C}" destId="{E7DE604D-22A6-4FE1-B3D2-CEE2EF361204}" srcOrd="0" destOrd="0" presId="urn:microsoft.com/office/officeart/2005/8/layout/vList2"/>
    <dgm:cxn modelId="{3AADE48A-1310-4182-9421-6B875159B57F}" srcId="{129B5210-5044-4206-BCB4-BBF58D6A8C7B}" destId="{EF2BF270-2DEE-4D40-83F3-B23A86AA633C}" srcOrd="0" destOrd="0" parTransId="{FAB41F5F-C2CE-4EB5-A8A5-EBE6DDCB7685}" sibTransId="{90B4EB1F-EBE5-4F6A-9395-9C0B5CEA1168}"/>
    <dgm:cxn modelId="{8CBEC09D-F69C-43CD-8558-9370332F79EF}" srcId="{129B5210-5044-4206-BCB4-BBF58D6A8C7B}" destId="{C7863B64-F2EC-4379-8B0B-5BB73A773518}" srcOrd="1" destOrd="0" parTransId="{9AA4BC1D-C875-4904-91BB-236CED4096A0}" sibTransId="{901CDCAC-D713-4FB4-9FD8-20F98AAE15B7}"/>
    <dgm:cxn modelId="{4D386BAA-9ACA-4611-A81A-DDDB5E99ABD8}" type="presOf" srcId="{AEBA3B58-3943-4A70-A27D-35E36B463242}" destId="{811277A8-9020-4732-BED7-26652F0BB5E4}" srcOrd="0" destOrd="0" presId="urn:microsoft.com/office/officeart/2005/8/layout/vList2"/>
    <dgm:cxn modelId="{3FBABDB9-C6E5-495D-910A-6036AC918ACB}" type="presOf" srcId="{EEC6F53C-2006-43EC-8E50-8FE98540FBAA}" destId="{67E1B662-67CD-4CF7-ABDB-E11864B95921}" srcOrd="0" destOrd="0" presId="urn:microsoft.com/office/officeart/2005/8/layout/vList2"/>
    <dgm:cxn modelId="{98FB48BB-5691-46A7-AE77-4FADCE3E6B78}" srcId="{129B5210-5044-4206-BCB4-BBF58D6A8C7B}" destId="{EEC6F53C-2006-43EC-8E50-8FE98540FBAA}" srcOrd="4" destOrd="0" parTransId="{CABFA260-536B-4C67-8507-01965301E2BC}" sibTransId="{E4CF59AE-452E-461F-8EBE-D1512A6535F0}"/>
    <dgm:cxn modelId="{B5D6AFE1-E699-437E-A940-D10F7FD35B5B}" type="presOf" srcId="{80BE2515-0656-4020-A00C-85FC1A319294}" destId="{BA8CB634-8C3B-4DDC-9826-3A5B7E9D46D7}" srcOrd="0" destOrd="0" presId="urn:microsoft.com/office/officeart/2005/8/layout/vList2"/>
    <dgm:cxn modelId="{4DDD0EF2-ED47-4747-AFAB-97BB871F6D95}" type="presOf" srcId="{C7863B64-F2EC-4379-8B0B-5BB73A773518}" destId="{D014D0C6-941B-42A3-B810-985D1E67D39B}" srcOrd="0" destOrd="0" presId="urn:microsoft.com/office/officeart/2005/8/layout/vList2"/>
    <dgm:cxn modelId="{8FB97E97-9284-4C11-B235-A746818B8D3F}" type="presParOf" srcId="{DB07BEEC-8C09-47C7-BE7E-0EE2EF943F57}" destId="{E7DE604D-22A6-4FE1-B3D2-CEE2EF361204}" srcOrd="0" destOrd="0" presId="urn:microsoft.com/office/officeart/2005/8/layout/vList2"/>
    <dgm:cxn modelId="{9BF5E499-AB85-49C1-8EBB-6EBC101D7754}" type="presParOf" srcId="{DB07BEEC-8C09-47C7-BE7E-0EE2EF943F57}" destId="{6D42FE2F-46B4-49D6-AA3C-CFE566AD1BA9}" srcOrd="1" destOrd="0" presId="urn:microsoft.com/office/officeart/2005/8/layout/vList2"/>
    <dgm:cxn modelId="{A1948273-B869-4605-AECA-146F32729F40}" type="presParOf" srcId="{DB07BEEC-8C09-47C7-BE7E-0EE2EF943F57}" destId="{D014D0C6-941B-42A3-B810-985D1E67D39B}" srcOrd="2" destOrd="0" presId="urn:microsoft.com/office/officeart/2005/8/layout/vList2"/>
    <dgm:cxn modelId="{8AA1B465-0C12-4A35-A667-08F5B9E8569D}" type="presParOf" srcId="{DB07BEEC-8C09-47C7-BE7E-0EE2EF943F57}" destId="{DDBDB954-E57D-4781-A222-E54AECF3DC3D}" srcOrd="3" destOrd="0" presId="urn:microsoft.com/office/officeart/2005/8/layout/vList2"/>
    <dgm:cxn modelId="{5B1E4636-6E63-47F9-88B5-92A6B25DA299}" type="presParOf" srcId="{DB07BEEC-8C09-47C7-BE7E-0EE2EF943F57}" destId="{811277A8-9020-4732-BED7-26652F0BB5E4}" srcOrd="4" destOrd="0" presId="urn:microsoft.com/office/officeart/2005/8/layout/vList2"/>
    <dgm:cxn modelId="{4E0731B0-078C-486C-BD01-5A588CEA9E98}" type="presParOf" srcId="{DB07BEEC-8C09-47C7-BE7E-0EE2EF943F57}" destId="{39C3FD04-1911-4952-9C5B-96DBC9B1F6E7}" srcOrd="5" destOrd="0" presId="urn:microsoft.com/office/officeart/2005/8/layout/vList2"/>
    <dgm:cxn modelId="{14CBA765-AAD6-4683-B0E9-CC5B23CC49DD}" type="presParOf" srcId="{DB07BEEC-8C09-47C7-BE7E-0EE2EF943F57}" destId="{BA8CB634-8C3B-4DDC-9826-3A5B7E9D46D7}" srcOrd="6" destOrd="0" presId="urn:microsoft.com/office/officeart/2005/8/layout/vList2"/>
    <dgm:cxn modelId="{7978E0AE-DB0E-4A22-BD7D-9A02719BF09C}" type="presParOf" srcId="{DB07BEEC-8C09-47C7-BE7E-0EE2EF943F57}" destId="{8ECA9E41-6789-42C6-8876-366DFFAD70AF}" srcOrd="7" destOrd="0" presId="urn:microsoft.com/office/officeart/2005/8/layout/vList2"/>
    <dgm:cxn modelId="{98E973F1-B609-4C56-BF3B-936705813475}" type="presParOf" srcId="{DB07BEEC-8C09-47C7-BE7E-0EE2EF943F57}" destId="{67E1B662-67CD-4CF7-ABDB-E11864B9592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8D7D51-DB53-425E-BAAE-B7579F1FAB69}">
      <dsp:nvSpPr>
        <dsp:cNvPr id="0" name=""/>
        <dsp:cNvSpPr/>
      </dsp:nvSpPr>
      <dsp:spPr>
        <a:xfrm>
          <a:off x="0" y="84858"/>
          <a:ext cx="5029199" cy="47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Izobraževanja</a:t>
          </a:r>
        </a:p>
      </dsp:txBody>
      <dsp:txXfrm>
        <a:off x="23417" y="108275"/>
        <a:ext cx="4982365" cy="432866"/>
      </dsp:txXfrm>
    </dsp:sp>
    <dsp:sp modelId="{EF0DC2F8-3888-4126-B2C7-30DFDE3D6EF1}">
      <dsp:nvSpPr>
        <dsp:cNvPr id="0" name=""/>
        <dsp:cNvSpPr/>
      </dsp:nvSpPr>
      <dsp:spPr>
        <a:xfrm>
          <a:off x="0" y="622158"/>
          <a:ext cx="5029199" cy="479700"/>
        </a:xfrm>
        <a:prstGeom prst="roundRect">
          <a:avLst/>
        </a:prstGeom>
        <a:solidFill>
          <a:schemeClr val="accent2">
            <a:hueOff val="-181920"/>
            <a:satOff val="-10491"/>
            <a:lumOff val="1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Svojega mnenja</a:t>
          </a:r>
        </a:p>
      </dsp:txBody>
      <dsp:txXfrm>
        <a:off x="23417" y="645575"/>
        <a:ext cx="4982365" cy="432866"/>
      </dsp:txXfrm>
    </dsp:sp>
    <dsp:sp modelId="{FBC4CFB8-09FD-4F73-BA41-99EB1B7CEAA5}">
      <dsp:nvSpPr>
        <dsp:cNvPr id="0" name=""/>
        <dsp:cNvSpPr/>
      </dsp:nvSpPr>
      <dsp:spPr>
        <a:xfrm>
          <a:off x="0" y="1159458"/>
          <a:ext cx="5029199" cy="479700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Pravne zaščite</a:t>
          </a:r>
        </a:p>
      </dsp:txBody>
      <dsp:txXfrm>
        <a:off x="23417" y="1182875"/>
        <a:ext cx="4982365" cy="432866"/>
      </dsp:txXfrm>
    </dsp:sp>
    <dsp:sp modelId="{A9F6BE79-B33B-45B3-883A-1CA9BD955759}">
      <dsp:nvSpPr>
        <dsp:cNvPr id="0" name=""/>
        <dsp:cNvSpPr/>
      </dsp:nvSpPr>
      <dsp:spPr>
        <a:xfrm>
          <a:off x="0" y="1696759"/>
          <a:ext cx="5029199" cy="479700"/>
        </a:xfrm>
        <a:prstGeom prst="roundRect">
          <a:avLst/>
        </a:prstGeom>
        <a:solidFill>
          <a:schemeClr val="accent2">
            <a:hueOff val="-545761"/>
            <a:satOff val="-31473"/>
            <a:lumOff val="323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Imena</a:t>
          </a:r>
        </a:p>
      </dsp:txBody>
      <dsp:txXfrm>
        <a:off x="23417" y="1720176"/>
        <a:ext cx="4982365" cy="432866"/>
      </dsp:txXfrm>
    </dsp:sp>
    <dsp:sp modelId="{DC4863DB-10EE-4719-A7DC-13D71FAEE04F}">
      <dsp:nvSpPr>
        <dsp:cNvPr id="0" name=""/>
        <dsp:cNvSpPr/>
      </dsp:nvSpPr>
      <dsp:spPr>
        <a:xfrm>
          <a:off x="0" y="2234059"/>
          <a:ext cx="5029199" cy="47970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Igre</a:t>
          </a:r>
        </a:p>
      </dsp:txBody>
      <dsp:txXfrm>
        <a:off x="23417" y="2257476"/>
        <a:ext cx="4982365" cy="432866"/>
      </dsp:txXfrm>
    </dsp:sp>
    <dsp:sp modelId="{8B5D7500-F38B-4A73-9A5C-7C0896A674AA}">
      <dsp:nvSpPr>
        <dsp:cNvPr id="0" name=""/>
        <dsp:cNvSpPr/>
      </dsp:nvSpPr>
      <dsp:spPr>
        <a:xfrm>
          <a:off x="0" y="2771359"/>
          <a:ext cx="5029199" cy="479700"/>
        </a:xfrm>
        <a:prstGeom prst="roundRect">
          <a:avLst/>
        </a:prstGeom>
        <a:solidFill>
          <a:schemeClr val="accent2">
            <a:hueOff val="-909602"/>
            <a:satOff val="-52455"/>
            <a:lumOff val="5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Izražanja</a:t>
          </a:r>
        </a:p>
      </dsp:txBody>
      <dsp:txXfrm>
        <a:off x="23417" y="2794776"/>
        <a:ext cx="4982365" cy="432866"/>
      </dsp:txXfrm>
    </dsp:sp>
    <dsp:sp modelId="{B6E4179B-D79D-49B1-8695-D9C5B7096FC0}">
      <dsp:nvSpPr>
        <dsp:cNvPr id="0" name=""/>
        <dsp:cNvSpPr/>
      </dsp:nvSpPr>
      <dsp:spPr>
        <a:xfrm>
          <a:off x="0" y="3308659"/>
          <a:ext cx="5029199" cy="479700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Spodobnega ravnanja</a:t>
          </a:r>
        </a:p>
      </dsp:txBody>
      <dsp:txXfrm>
        <a:off x="23417" y="3332076"/>
        <a:ext cx="4982365" cy="432866"/>
      </dsp:txXfrm>
    </dsp:sp>
    <dsp:sp modelId="{3F2CE69C-A183-4626-A1CB-8BC312DC053B}">
      <dsp:nvSpPr>
        <dsp:cNvPr id="0" name=""/>
        <dsp:cNvSpPr/>
      </dsp:nvSpPr>
      <dsp:spPr>
        <a:xfrm>
          <a:off x="0" y="3845959"/>
          <a:ext cx="5029199" cy="479700"/>
        </a:xfrm>
        <a:prstGeom prst="roundRect">
          <a:avLst/>
        </a:prstGeom>
        <a:solidFill>
          <a:schemeClr val="accent2">
            <a:hueOff val="-1273443"/>
            <a:satOff val="-73437"/>
            <a:lumOff val="75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Obveščenosti</a:t>
          </a:r>
        </a:p>
      </dsp:txBody>
      <dsp:txXfrm>
        <a:off x="23417" y="3869376"/>
        <a:ext cx="4982365" cy="432866"/>
      </dsp:txXfrm>
    </dsp:sp>
    <dsp:sp modelId="{5A7C6969-9840-45FD-BF0E-10D6FE25A1E7}">
      <dsp:nvSpPr>
        <dsp:cNvPr id="0" name=""/>
        <dsp:cNvSpPr/>
      </dsp:nvSpPr>
      <dsp:spPr>
        <a:xfrm>
          <a:off x="0" y="4383259"/>
          <a:ext cx="5029199" cy="47970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Zasebnosti</a:t>
          </a:r>
        </a:p>
      </dsp:txBody>
      <dsp:txXfrm>
        <a:off x="23417" y="4406676"/>
        <a:ext cx="4982365" cy="4328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DE604D-22A6-4FE1-B3D2-CEE2EF361204}">
      <dsp:nvSpPr>
        <dsp:cNvPr id="0" name=""/>
        <dsp:cNvSpPr/>
      </dsp:nvSpPr>
      <dsp:spPr>
        <a:xfrm>
          <a:off x="0" y="267378"/>
          <a:ext cx="5029199" cy="83422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Vsi otroci so enakopravni.</a:t>
          </a:r>
        </a:p>
      </dsp:txBody>
      <dsp:txXfrm>
        <a:off x="40724" y="308102"/>
        <a:ext cx="4947751" cy="752780"/>
      </dsp:txXfrm>
    </dsp:sp>
    <dsp:sp modelId="{D014D0C6-941B-42A3-B810-985D1E67D39B}">
      <dsp:nvSpPr>
        <dsp:cNvPr id="0" name=""/>
        <dsp:cNvSpPr/>
      </dsp:nvSpPr>
      <dsp:spPr>
        <a:xfrm>
          <a:off x="0" y="1162086"/>
          <a:ext cx="5029199" cy="834228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Vedno je najpomembnejša korist otroka.</a:t>
          </a:r>
        </a:p>
      </dsp:txBody>
      <dsp:txXfrm>
        <a:off x="40724" y="1202810"/>
        <a:ext cx="4947751" cy="752780"/>
      </dsp:txXfrm>
    </dsp:sp>
    <dsp:sp modelId="{811277A8-9020-4732-BED7-26652F0BB5E4}">
      <dsp:nvSpPr>
        <dsp:cNvPr id="0" name=""/>
        <dsp:cNvSpPr/>
      </dsp:nvSpPr>
      <dsp:spPr>
        <a:xfrm>
          <a:off x="0" y="2056794"/>
          <a:ext cx="5029199" cy="834228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Treba je skrbeti za preživetje in dober razvoj otroka.</a:t>
          </a:r>
        </a:p>
      </dsp:txBody>
      <dsp:txXfrm>
        <a:off x="40724" y="2097518"/>
        <a:ext cx="4947751" cy="752780"/>
      </dsp:txXfrm>
    </dsp:sp>
    <dsp:sp modelId="{BA8CB634-8C3B-4DDC-9826-3A5B7E9D46D7}">
      <dsp:nvSpPr>
        <dsp:cNvPr id="0" name=""/>
        <dsp:cNvSpPr/>
      </dsp:nvSpPr>
      <dsp:spPr>
        <a:xfrm>
          <a:off x="0" y="2951503"/>
          <a:ext cx="5029199" cy="834228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Otroke je treba zaščititi pred izkoriščanjem.</a:t>
          </a:r>
        </a:p>
      </dsp:txBody>
      <dsp:txXfrm>
        <a:off x="40724" y="2992227"/>
        <a:ext cx="4947751" cy="752780"/>
      </dsp:txXfrm>
    </dsp:sp>
    <dsp:sp modelId="{67E1B662-67CD-4CF7-ABDB-E11864B95921}">
      <dsp:nvSpPr>
        <dsp:cNvPr id="0" name=""/>
        <dsp:cNvSpPr/>
      </dsp:nvSpPr>
      <dsp:spPr>
        <a:xfrm>
          <a:off x="0" y="3846211"/>
          <a:ext cx="5029199" cy="834228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Treba je zagotoviti sodelovanje in udeležbo otrok kjer je to za nih pomembno.</a:t>
          </a:r>
        </a:p>
      </dsp:txBody>
      <dsp:txXfrm>
        <a:off x="40724" y="3886935"/>
        <a:ext cx="4947751" cy="752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42F74-84BB-FF95-EE92-5D7D210396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2494EC-9D31-0E78-F2D2-17CB57F59C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E066A-43E4-2716-083E-BA8D2456C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CA8E-78CF-40C2-B304-6A1959EACFFD}" type="datetimeFigureOut">
              <a:rPr lang="en-SI" smtClean="0"/>
              <a:t>12/04/2023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9CDC7-60AD-D5F4-1959-408D56B0E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DAADA-5ED2-01D6-0274-0EAE37C33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6B2E-FC7A-41B5-A14B-8B5A1D7F314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940695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3387-7D86-994B-EA75-B33BC2122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9E4B60-9FD0-3681-3529-FAC9EDCE1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AFAD2-EFA3-A613-8BB3-45A590F5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CA8E-78CF-40C2-B304-6A1959EACFFD}" type="datetimeFigureOut">
              <a:rPr lang="en-SI" smtClean="0"/>
              <a:t>12/04/2023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81895-60D6-CE36-889C-8927F239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0F351-73AA-A268-A331-8DE80AE03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6B2E-FC7A-41B5-A14B-8B5A1D7F314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813432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B78AEB-8DAE-6817-F9CB-93E257778A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6B2738-87C8-8195-B83F-FCED7725C2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A7D92-B3CC-5CA3-518D-AD7F290B8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CA8E-78CF-40C2-B304-6A1959EACFFD}" type="datetimeFigureOut">
              <a:rPr lang="en-SI" smtClean="0"/>
              <a:t>12/04/2023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954B0-EDDF-7734-3974-BBAD3BC24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E610F-30FA-6C56-98E4-12B47444F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6B2E-FC7A-41B5-A14B-8B5A1D7F314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522554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D55DD-AA64-30A7-08F5-AECF24A11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EC111-FF28-40E5-1113-2C8E69B02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73DEC8-4B60-3577-5E83-296B41469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CA8E-78CF-40C2-B304-6A1959EACFFD}" type="datetimeFigureOut">
              <a:rPr lang="en-SI" smtClean="0"/>
              <a:t>12/04/2023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DF733-EF23-735D-AE39-6A9F56D7F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8F074-0E62-DC0B-B3C8-00D84AC7A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6B2E-FC7A-41B5-A14B-8B5A1D7F314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270995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A8A2E-D270-DAA3-A90C-9C629AA27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0EF194-CBBA-344C-9865-3847532FC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A60D1D-9FB8-0F31-A9E6-30ABE7989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CA8E-78CF-40C2-B304-6A1959EACFFD}" type="datetimeFigureOut">
              <a:rPr lang="en-SI" smtClean="0"/>
              <a:t>12/04/2023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ACA57-8C38-C1AE-F5E2-1DB0A31B3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5302D-1BE6-3269-C0D1-5E55269A0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6B2E-FC7A-41B5-A14B-8B5A1D7F314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755434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126AD-381C-F3FF-2790-BCB9D97F9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9E65E-6CA7-DC31-3D70-BAA1432740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9861D-4A47-497C-C8C7-BB091301DA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319F4E-82B7-A230-D916-0307630CF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CA8E-78CF-40C2-B304-6A1959EACFFD}" type="datetimeFigureOut">
              <a:rPr lang="en-SI" smtClean="0"/>
              <a:t>12/04/2023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C08DF9-4214-3EF2-C6FD-BBB84DAFB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915B0F-3680-AD6E-9C4D-AC8E103D9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6B2E-FC7A-41B5-A14B-8B5A1D7F314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040107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538A7-7F51-B691-0B69-28F91F484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B61CD-AFBD-013B-6EFB-BC777DC70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5F1B8E-E88B-061B-34A9-F6B9596659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539D91-753F-253D-371F-44AE0C7F2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8B1060-70A8-2CBA-6014-169E335085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1FE36B-A804-7337-4225-29E4D8BC2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CA8E-78CF-40C2-B304-6A1959EACFFD}" type="datetimeFigureOut">
              <a:rPr lang="en-SI" smtClean="0"/>
              <a:t>12/04/2023</a:t>
            </a:fld>
            <a:endParaRPr lang="en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843318-54FC-15A1-CC8E-AEA02860E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0618CE-B9B5-38CA-1DFD-7D34F70D0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6B2E-FC7A-41B5-A14B-8B5A1D7F314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809487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593F2-1DB6-9E38-305A-2C6A512E3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ED5F05-2A93-0A24-3D6C-154377BB2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CA8E-78CF-40C2-B304-6A1959EACFFD}" type="datetimeFigureOut">
              <a:rPr lang="en-SI" smtClean="0"/>
              <a:t>12/04/2023</a:t>
            </a:fld>
            <a:endParaRPr lang="en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1E15E0-AE5E-D6EA-EA3D-E77E69465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1F7E72-5ECE-8F9C-1C10-FECDC4A68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6B2E-FC7A-41B5-A14B-8B5A1D7F314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20676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BD442C-FD86-5DD5-F0DA-009C17CEF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CA8E-78CF-40C2-B304-6A1959EACFFD}" type="datetimeFigureOut">
              <a:rPr lang="en-SI" smtClean="0"/>
              <a:t>12/04/2023</a:t>
            </a:fld>
            <a:endParaRPr lang="en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F5E0AB-931C-BF4F-A131-73D7B6CE0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66AE34-E735-F358-B3CA-2861377AE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6B2E-FC7A-41B5-A14B-8B5A1D7F314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60350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BA82D-4511-BCFC-6539-AA671AAEB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6710B-8BAC-86FF-AFC2-7FB28C5D9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8B20E7-CBBC-ED78-B82D-49982D7D4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C5A6DF-C489-ED56-EC35-34E771DE6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CA8E-78CF-40C2-B304-6A1959EACFFD}" type="datetimeFigureOut">
              <a:rPr lang="en-SI" smtClean="0"/>
              <a:t>12/04/2023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609F0-AC4C-E385-40EA-A7DF3B8BF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870F07-7634-02D9-6EEE-63AD476F3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6B2E-FC7A-41B5-A14B-8B5A1D7F314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041505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2E57C-1D72-74DC-1A39-AAF4FCC6F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182911-5493-4426-37B6-FA968287E0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AEA49D-89B4-2E20-437E-A923FCE5B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26F8E-385D-1CBE-E31B-E98ADB41D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9CA8E-78CF-40C2-B304-6A1959EACFFD}" type="datetimeFigureOut">
              <a:rPr lang="en-SI" smtClean="0"/>
              <a:t>12/04/2023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329C90-E405-4F7C-0BC2-565222431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12E987-9C0C-4986-ADB7-95C7B91D6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46B2E-FC7A-41B5-A14B-8B5A1D7F314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11058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7DFFF3-C69E-CA0F-E5BD-5B5F647D1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E1E3C4-8AD0-F073-04F4-9EB54F5BFB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CC64A3-D036-B4ED-F1B1-67F185A825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9CA8E-78CF-40C2-B304-6A1959EACFFD}" type="datetimeFigureOut">
              <a:rPr lang="en-SI" smtClean="0"/>
              <a:t>12/04/2023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40C450-9398-C32A-BE07-8ED6659C3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D11774-497A-9C86-3576-F556612F2F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46B2E-FC7A-41B5-A14B-8B5A1D7F3144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1351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F1E8CEA-8F44-3C14-0100-190F3EE6CA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en-US" sz="5200">
                <a:solidFill>
                  <a:schemeClr val="tx2"/>
                </a:solidFill>
              </a:rPr>
              <a:t>Otrokove pravice</a:t>
            </a:r>
            <a:endParaRPr lang="en-SI" sz="520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61EBC2-6916-7476-41EE-C49789B600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endParaRPr lang="en-SI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952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F4049C-292D-D084-0D7B-069505B00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466" y="991261"/>
            <a:ext cx="5754696" cy="1837349"/>
          </a:xfrm>
        </p:spPr>
        <p:txBody>
          <a:bodyPr anchor="b">
            <a:normAutofit/>
          </a:bodyPr>
          <a:lstStyle/>
          <a:p>
            <a:pPr algn="ctr"/>
            <a:r>
              <a:rPr lang="en-US" sz="3600">
                <a:solidFill>
                  <a:schemeClr val="tx2"/>
                </a:solidFill>
              </a:rPr>
              <a:t>Konvencija o otrokovih pravicah</a:t>
            </a:r>
            <a:endParaRPr lang="en-SI" sz="3600">
              <a:solidFill>
                <a:schemeClr val="tx2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C3921CD-DDE5-4B57-8FDF-B37ADE4ED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1219" y="3985"/>
            <a:ext cx="9747620" cy="6858000"/>
            <a:chOff x="1318434" y="36937"/>
            <a:chExt cx="9747620" cy="68580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4CBEDF6-7B5F-471F-AF99-301A23748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D43DB10-4F84-47C2-8170-CB9EED8667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F35C7A0-1526-4D97-BCD8-91B3576E3C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009574A-38B7-43A8-A925-1FB54C6B1A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A3AAA50-DE22-4E5D-9064-A37786C590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F2926-F926-C483-992E-DEDD7CA28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5954" y="2979336"/>
            <a:ext cx="5709721" cy="2430864"/>
          </a:xfrm>
        </p:spPr>
        <p:txBody>
          <a:bodyPr anchor="t">
            <a:normAutofit fontScale="92500" lnSpcReduction="10000"/>
          </a:bodyPr>
          <a:lstStyle/>
          <a:p>
            <a:r>
              <a:rPr lang="en-US" dirty="0" err="1">
                <a:solidFill>
                  <a:schemeClr val="tx2"/>
                </a:solidFill>
              </a:rPr>
              <a:t>Prvi</a:t>
            </a:r>
            <a:r>
              <a:rPr lang="en-US" dirty="0">
                <a:solidFill>
                  <a:schemeClr val="tx2"/>
                </a:solidFill>
              </a:rPr>
              <a:t> do</a:t>
            </a:r>
            <a:r>
              <a:rPr lang="sl-SI" dirty="0">
                <a:solidFill>
                  <a:schemeClr val="tx2"/>
                </a:solidFill>
              </a:rPr>
              <a:t>k</a:t>
            </a:r>
            <a:r>
              <a:rPr lang="en-US" dirty="0" err="1">
                <a:solidFill>
                  <a:schemeClr val="tx2"/>
                </a:solidFill>
              </a:rPr>
              <a:t>ument</a:t>
            </a:r>
            <a:r>
              <a:rPr lang="en-US" dirty="0">
                <a:solidFill>
                  <a:schemeClr val="tx2"/>
                </a:solidFill>
              </a:rPr>
              <a:t> o </a:t>
            </a:r>
            <a:r>
              <a:rPr lang="en-US" dirty="0" err="1">
                <a:solidFill>
                  <a:schemeClr val="tx2"/>
                </a:solidFill>
              </a:rPr>
              <a:t>otrokovih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pravicah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r>
              <a:rPr lang="en-US" dirty="0">
                <a:solidFill>
                  <a:schemeClr val="tx2"/>
                </a:solidFill>
              </a:rPr>
              <a:t>OZN, 20. 11. 1989</a:t>
            </a:r>
          </a:p>
          <a:p>
            <a:r>
              <a:rPr lang="en-US" dirty="0" err="1">
                <a:solidFill>
                  <a:schemeClr val="tx2"/>
                </a:solidFill>
              </a:rPr>
              <a:t>Države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podpisnice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morajo</a:t>
            </a:r>
            <a:r>
              <a:rPr lang="en-US" dirty="0">
                <a:solidFill>
                  <a:schemeClr val="tx2"/>
                </a:solidFill>
              </a:rPr>
              <a:t> v </a:t>
            </a:r>
            <a:r>
              <a:rPr lang="en-US" dirty="0" err="1">
                <a:solidFill>
                  <a:schemeClr val="tx2"/>
                </a:solidFill>
              </a:rPr>
              <a:t>zakonodajo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vključiti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pravice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otrok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r>
              <a:rPr lang="en-US" dirty="0" err="1">
                <a:solidFill>
                  <a:schemeClr val="tx2"/>
                </a:solidFill>
              </a:rPr>
              <a:t>Otrok</a:t>
            </a:r>
            <a:r>
              <a:rPr lang="en-US" dirty="0">
                <a:solidFill>
                  <a:schemeClr val="tx2"/>
                </a:solidFill>
              </a:rPr>
              <a:t> je </a:t>
            </a:r>
            <a:r>
              <a:rPr lang="en-US" dirty="0" err="1">
                <a:solidFill>
                  <a:schemeClr val="tx2"/>
                </a:solidFill>
              </a:rPr>
              <a:t>vsako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človeško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bitje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mlajše</a:t>
            </a:r>
            <a:r>
              <a:rPr lang="en-US" dirty="0">
                <a:solidFill>
                  <a:schemeClr val="tx2"/>
                </a:solidFill>
              </a:rPr>
              <a:t> od 18 let.</a:t>
            </a:r>
          </a:p>
          <a:p>
            <a:endParaRPr lang="en-SI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820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B60022-F5EA-140A-5410-D6664D76C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V naši ustavi</a:t>
            </a:r>
            <a:endParaRPr lang="en-SI" sz="3600">
              <a:solidFill>
                <a:schemeClr val="tx2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33CAB-3771-B2C5-E079-DBB26D57C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6359" y="326571"/>
            <a:ext cx="5925561" cy="5498443"/>
          </a:xfrm>
        </p:spPr>
        <p:txBody>
          <a:bodyPr anchor="ctr">
            <a:normAutofit lnSpcReduction="10000"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56. </a:t>
            </a:r>
            <a:r>
              <a:rPr lang="en-US" sz="2400" dirty="0" err="1">
                <a:solidFill>
                  <a:schemeClr val="tx2"/>
                </a:solidFill>
              </a:rPr>
              <a:t>člen</a:t>
            </a:r>
            <a:endParaRPr lang="en-US" sz="2400" dirty="0">
              <a:solidFill>
                <a:schemeClr val="tx2"/>
              </a:solidFill>
            </a:endParaRP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sl-SI" sz="2400" b="0" i="0" dirty="0">
                <a:solidFill>
                  <a:schemeClr val="tx2"/>
                </a:solidFill>
                <a:effectLst/>
                <a:latin typeface="Lucida Grande"/>
              </a:rPr>
              <a:t>Otroci uživajo posebno varstvo in skrb. Človekove pravice in temeljne svoboščine uživajo otroci v skladu s svojo starostjo in zrelostjo.</a:t>
            </a:r>
          </a:p>
          <a:p>
            <a:r>
              <a:rPr lang="sl-SI" sz="2400" b="0" i="0" dirty="0">
                <a:solidFill>
                  <a:schemeClr val="tx2"/>
                </a:solidFill>
                <a:effectLst/>
                <a:latin typeface="Lucida Grande"/>
              </a:rPr>
              <a:t>Otrokom se zagotavlja posebno varstvo pred gospodarskim, socialnim, telesnim, duševnim ali drugim izkoriščanjem in zlorabljanjem. Takšno varstvo ureja zakon.</a:t>
            </a:r>
          </a:p>
          <a:p>
            <a:r>
              <a:rPr lang="sl-SI" sz="2400" b="0" i="0" dirty="0">
                <a:solidFill>
                  <a:schemeClr val="tx2"/>
                </a:solidFill>
                <a:effectLst/>
                <a:latin typeface="Lucida Grande"/>
              </a:rPr>
              <a:t>Otroci in mladoletniki, za katere starši ne skrbijo, ki nimajo staršev ali so brez ustrezne družinske oskrbe, uživajo posebno varstvo države. Njihov položaj ureja zakon.</a:t>
            </a:r>
          </a:p>
          <a:p>
            <a:endParaRPr lang="en-SI" sz="19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188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8086AEC-04C2-4BC4-BFB8-0135965C7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0C3BE3F-B8A9-4DC9-A867-EC91736FA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CA2F3D1-53F2-478B-949B-6D4EA2E4E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455386"/>
            <a:ext cx="5378624" cy="6402614"/>
            <a:chOff x="-19221" y="197691"/>
            <a:chExt cx="5378624" cy="64026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E53A4EE-6F9B-4EC8-9840-708F509D9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D8289AA-777C-4230-BABC-203458BF6C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9D76777-71BF-4FFF-B568-E58E46EB1C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72CDCD53-6393-431A-9E75-109BC8362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A62198F-7D76-4A2A-9669-40E5E8A3C8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97691"/>
              <a:ext cx="5378623" cy="6402614"/>
            </a:xfrm>
            <a:custGeom>
              <a:avLst/>
              <a:gdLst>
                <a:gd name="connsiteX0" fmla="*/ 2220349 w 5378623"/>
                <a:gd name="connsiteY0" fmla="*/ 67 h 6402614"/>
                <a:gd name="connsiteX1" fmla="*/ 3018161 w 5378623"/>
                <a:gd name="connsiteY1" fmla="*/ 108191 h 6402614"/>
                <a:gd name="connsiteX2" fmla="*/ 5265831 w 5378623"/>
                <a:gd name="connsiteY2" fmla="*/ 4066338 h 6402614"/>
                <a:gd name="connsiteX3" fmla="*/ 2912752 w 5378623"/>
                <a:gd name="connsiteY3" fmla="*/ 6386691 h 6402614"/>
                <a:gd name="connsiteX4" fmla="*/ 2840648 w 5378623"/>
                <a:gd name="connsiteY4" fmla="*/ 6402614 h 6402614"/>
                <a:gd name="connsiteX5" fmla="*/ 1474249 w 5378623"/>
                <a:gd name="connsiteY5" fmla="*/ 6402614 h 6402614"/>
                <a:gd name="connsiteX6" fmla="*/ 1340218 w 5378623"/>
                <a:gd name="connsiteY6" fmla="*/ 6370360 h 6402614"/>
                <a:gd name="connsiteX7" fmla="*/ 204687 w 5378623"/>
                <a:gd name="connsiteY7" fmla="*/ 5802379 h 6402614"/>
                <a:gd name="connsiteX8" fmla="*/ 0 w 5378623"/>
                <a:gd name="connsiteY8" fmla="*/ 5624181 h 6402614"/>
                <a:gd name="connsiteX9" fmla="*/ 0 w 5378623"/>
                <a:gd name="connsiteY9" fmla="*/ 5197118 h 6402614"/>
                <a:gd name="connsiteX10" fmla="*/ 120950 w 5378623"/>
                <a:gd name="connsiteY10" fmla="*/ 5327736 h 6402614"/>
                <a:gd name="connsiteX11" fmla="*/ 553277 w 5378623"/>
                <a:gd name="connsiteY11" fmla="*/ 5674143 h 6402614"/>
                <a:gd name="connsiteX12" fmla="*/ 1048951 w 5378623"/>
                <a:gd name="connsiteY12" fmla="*/ 5913372 h 6402614"/>
                <a:gd name="connsiteX13" fmla="*/ 1114406 w 5378623"/>
                <a:gd name="connsiteY13" fmla="*/ 5935664 h 6402614"/>
                <a:gd name="connsiteX14" fmla="*/ 1180375 w 5378623"/>
                <a:gd name="connsiteY14" fmla="*/ 5956470 h 6402614"/>
                <a:gd name="connsiteX15" fmla="*/ 1247107 w 5378623"/>
                <a:gd name="connsiteY15" fmla="*/ 5975278 h 6402614"/>
                <a:gd name="connsiteX16" fmla="*/ 1313053 w 5378623"/>
                <a:gd name="connsiteY16" fmla="*/ 5991905 h 6402614"/>
                <a:gd name="connsiteX17" fmla="*/ 1578771 w 5378623"/>
                <a:gd name="connsiteY17" fmla="*/ 6035400 h 6402614"/>
                <a:gd name="connsiteX18" fmla="*/ 2116969 w 5378623"/>
                <a:gd name="connsiteY18" fmla="*/ 6005033 h 6402614"/>
                <a:gd name="connsiteX19" fmla="*/ 2648341 w 5378623"/>
                <a:gd name="connsiteY19" fmla="*/ 5837212 h 6402614"/>
                <a:gd name="connsiteX20" fmla="*/ 3166862 w 5378623"/>
                <a:gd name="connsiteY20" fmla="*/ 5582136 h 6402614"/>
                <a:gd name="connsiteX21" fmla="*/ 3295551 w 5378623"/>
                <a:gd name="connsiteY21" fmla="*/ 5510900 h 6402614"/>
                <a:gd name="connsiteX22" fmla="*/ 3426292 w 5378623"/>
                <a:gd name="connsiteY22" fmla="*/ 5437546 h 6402614"/>
                <a:gd name="connsiteX23" fmla="*/ 3693498 w 5378623"/>
                <a:gd name="connsiteY23" fmla="*/ 5296779 h 6402614"/>
                <a:gd name="connsiteX24" fmla="*/ 3957511 w 5378623"/>
                <a:gd name="connsiteY24" fmla="*/ 5162806 h 6402614"/>
                <a:gd name="connsiteX25" fmla="*/ 4212170 w 5378623"/>
                <a:gd name="connsiteY25" fmla="*/ 5024936 h 6402614"/>
                <a:gd name="connsiteX26" fmla="*/ 4449651 w 5378623"/>
                <a:gd name="connsiteY26" fmla="*/ 4870986 h 6402614"/>
                <a:gd name="connsiteX27" fmla="*/ 4659728 w 5378623"/>
                <a:gd name="connsiteY27" fmla="*/ 4689640 h 6402614"/>
                <a:gd name="connsiteX28" fmla="*/ 4830457 w 5378623"/>
                <a:gd name="connsiteY28" fmla="*/ 4472596 h 6402614"/>
                <a:gd name="connsiteX29" fmla="*/ 4955705 w 5378623"/>
                <a:gd name="connsiteY29" fmla="*/ 4222268 h 6402614"/>
                <a:gd name="connsiteX30" fmla="*/ 4968352 w 5378623"/>
                <a:gd name="connsiteY30" fmla="*/ 4189141 h 6402614"/>
                <a:gd name="connsiteX31" fmla="*/ 4979564 w 5378623"/>
                <a:gd name="connsiteY31" fmla="*/ 4155400 h 6402614"/>
                <a:gd name="connsiteX32" fmla="*/ 4990913 w 5378623"/>
                <a:gd name="connsiteY32" fmla="*/ 4121577 h 6402614"/>
                <a:gd name="connsiteX33" fmla="*/ 5000865 w 5378623"/>
                <a:gd name="connsiteY33" fmla="*/ 4086570 h 6402614"/>
                <a:gd name="connsiteX34" fmla="*/ 5020612 w 5378623"/>
                <a:gd name="connsiteY34" fmla="*/ 4016281 h 6402614"/>
                <a:gd name="connsiteX35" fmla="*/ 5030486 w 5378623"/>
                <a:gd name="connsiteY35" fmla="*/ 3981137 h 6402614"/>
                <a:gd name="connsiteX36" fmla="*/ 5035423 w 5378623"/>
                <a:gd name="connsiteY36" fmla="*/ 3963565 h 6402614"/>
                <a:gd name="connsiteX37" fmla="*/ 5039507 w 5378623"/>
                <a:gd name="connsiteY37" fmla="*/ 3945765 h 6402614"/>
                <a:gd name="connsiteX38" fmla="*/ 5071597 w 5378623"/>
                <a:gd name="connsiteY38" fmla="*/ 3802972 h 6402614"/>
                <a:gd name="connsiteX39" fmla="*/ 5096108 w 5378623"/>
                <a:gd name="connsiteY39" fmla="*/ 3658610 h 6402614"/>
                <a:gd name="connsiteX40" fmla="*/ 5113299 w 5378623"/>
                <a:gd name="connsiteY40" fmla="*/ 3512985 h 6402614"/>
                <a:gd name="connsiteX41" fmla="*/ 5115328 w 5378623"/>
                <a:gd name="connsiteY41" fmla="*/ 3494749 h 6402614"/>
                <a:gd name="connsiteX42" fmla="*/ 5116446 w 5378623"/>
                <a:gd name="connsiteY42" fmla="*/ 3476502 h 6402614"/>
                <a:gd name="connsiteX43" fmla="*/ 5118711 w 5378623"/>
                <a:gd name="connsiteY43" fmla="*/ 3439898 h 6402614"/>
                <a:gd name="connsiteX44" fmla="*/ 5123270 w 5378623"/>
                <a:gd name="connsiteY44" fmla="*/ 3366583 h 6402614"/>
                <a:gd name="connsiteX45" fmla="*/ 5121172 w 5378623"/>
                <a:gd name="connsiteY45" fmla="*/ 3072860 h 6402614"/>
                <a:gd name="connsiteX46" fmla="*/ 5119473 w 5378623"/>
                <a:gd name="connsiteY46" fmla="*/ 3036121 h 6402614"/>
                <a:gd name="connsiteX47" fmla="*/ 5116244 w 5378623"/>
                <a:gd name="connsiteY47" fmla="*/ 2999552 h 6402614"/>
                <a:gd name="connsiteX48" fmla="*/ 5109221 w 5378623"/>
                <a:gd name="connsiteY48" fmla="*/ 2926379 h 6402614"/>
                <a:gd name="connsiteX49" fmla="*/ 5089643 w 5378623"/>
                <a:gd name="connsiteY49" fmla="*/ 2780639 h 6402614"/>
                <a:gd name="connsiteX50" fmla="*/ 5084078 w 5378623"/>
                <a:gd name="connsiteY50" fmla="*/ 2744255 h 6402614"/>
                <a:gd name="connsiteX51" fmla="*/ 5077785 w 5378623"/>
                <a:gd name="connsiteY51" fmla="*/ 2708026 h 6402614"/>
                <a:gd name="connsiteX52" fmla="*/ 5063128 w 5378623"/>
                <a:gd name="connsiteY52" fmla="*/ 2636053 h 6402614"/>
                <a:gd name="connsiteX53" fmla="*/ 5047530 w 5378623"/>
                <a:gd name="connsiteY53" fmla="*/ 2564176 h 6402614"/>
                <a:gd name="connsiteX54" fmla="*/ 5028967 w 5378623"/>
                <a:gd name="connsiteY54" fmla="*/ 2493127 h 6402614"/>
                <a:gd name="connsiteX55" fmla="*/ 4822623 w 5378623"/>
                <a:gd name="connsiteY55" fmla="*/ 1944830 h 6402614"/>
                <a:gd name="connsiteX56" fmla="*/ 4108183 w 5378623"/>
                <a:gd name="connsiteY56" fmla="*/ 1038170 h 6402614"/>
                <a:gd name="connsiteX57" fmla="*/ 3638213 w 5378623"/>
                <a:gd name="connsiteY57" fmla="*/ 712395 h 6402614"/>
                <a:gd name="connsiteX58" fmla="*/ 3575480 w 5378623"/>
                <a:gd name="connsiteY58" fmla="*/ 678662 h 6402614"/>
                <a:gd name="connsiteX59" fmla="*/ 3512574 w 5378623"/>
                <a:gd name="connsiteY59" fmla="*/ 645577 h 6402614"/>
                <a:gd name="connsiteX60" fmla="*/ 3448603 w 5378623"/>
                <a:gd name="connsiteY60" fmla="*/ 614757 h 6402614"/>
                <a:gd name="connsiteX61" fmla="*/ 3416617 w 5378623"/>
                <a:gd name="connsiteY61" fmla="*/ 599347 h 6402614"/>
                <a:gd name="connsiteX62" fmla="*/ 3384352 w 5378623"/>
                <a:gd name="connsiteY62" fmla="*/ 584559 h 6402614"/>
                <a:gd name="connsiteX63" fmla="*/ 3254088 w 5378623"/>
                <a:gd name="connsiteY63" fmla="*/ 529021 h 6402614"/>
                <a:gd name="connsiteX64" fmla="*/ 3121640 w 5378623"/>
                <a:gd name="connsiteY64" fmla="*/ 479505 h 6402614"/>
                <a:gd name="connsiteX65" fmla="*/ 2987193 w 5378623"/>
                <a:gd name="connsiteY65" fmla="*/ 436176 h 6402614"/>
                <a:gd name="connsiteX66" fmla="*/ 2851296 w 5378623"/>
                <a:gd name="connsiteY66" fmla="*/ 398256 h 6402614"/>
                <a:gd name="connsiteX67" fmla="*/ 2573611 w 5378623"/>
                <a:gd name="connsiteY67" fmla="*/ 336717 h 6402614"/>
                <a:gd name="connsiteX68" fmla="*/ 2014208 w 5378623"/>
                <a:gd name="connsiteY68" fmla="*/ 276896 h 6402614"/>
                <a:gd name="connsiteX69" fmla="*/ 1457097 w 5378623"/>
                <a:gd name="connsiteY69" fmla="*/ 322828 h 6402614"/>
                <a:gd name="connsiteX70" fmla="*/ 914684 w 5378623"/>
                <a:gd name="connsiteY70" fmla="*/ 486648 h 6402614"/>
                <a:gd name="connsiteX71" fmla="*/ 848661 w 5378623"/>
                <a:gd name="connsiteY71" fmla="*/ 515093 h 6402614"/>
                <a:gd name="connsiteX72" fmla="*/ 782834 w 5378623"/>
                <a:gd name="connsiteY72" fmla="*/ 544519 h 6402614"/>
                <a:gd name="connsiteX73" fmla="*/ 717715 w 5378623"/>
                <a:gd name="connsiteY73" fmla="*/ 575988 h 6402614"/>
                <a:gd name="connsiteX74" fmla="*/ 653112 w 5378623"/>
                <a:gd name="connsiteY74" fmla="*/ 608523 h 6402614"/>
                <a:gd name="connsiteX75" fmla="*/ 406671 w 5378623"/>
                <a:gd name="connsiteY75" fmla="*/ 756246 h 6402614"/>
                <a:gd name="connsiteX76" fmla="*/ 191033 w 5378623"/>
                <a:gd name="connsiteY76" fmla="*/ 942131 h 6402614"/>
                <a:gd name="connsiteX77" fmla="*/ 143339 w 5378623"/>
                <a:gd name="connsiteY77" fmla="*/ 996006 h 6402614"/>
                <a:gd name="connsiteX78" fmla="*/ 98848 w 5378623"/>
                <a:gd name="connsiteY78" fmla="*/ 1053288 h 6402614"/>
                <a:gd name="connsiteX79" fmla="*/ 56083 w 5378623"/>
                <a:gd name="connsiteY79" fmla="*/ 1112657 h 6402614"/>
                <a:gd name="connsiteX80" fmla="*/ 14889 w 5378623"/>
                <a:gd name="connsiteY80" fmla="*/ 1173837 h 6402614"/>
                <a:gd name="connsiteX81" fmla="*/ 0 w 5378623"/>
                <a:gd name="connsiteY81" fmla="*/ 1198088 h 6402614"/>
                <a:gd name="connsiteX82" fmla="*/ 0 w 5378623"/>
                <a:gd name="connsiteY82" fmla="*/ 888809 h 6402614"/>
                <a:gd name="connsiteX83" fmla="*/ 88781 w 5378623"/>
                <a:gd name="connsiteY83" fmla="*/ 802825 h 6402614"/>
                <a:gd name="connsiteX84" fmla="*/ 2220349 w 5378623"/>
                <a:gd name="connsiteY84" fmla="*/ 67 h 6402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5378623" h="6402614">
                  <a:moveTo>
                    <a:pt x="2220349" y="67"/>
                  </a:moveTo>
                  <a:cubicBezTo>
                    <a:pt x="2484151" y="1784"/>
                    <a:pt x="2751801" y="36820"/>
                    <a:pt x="3018161" y="108191"/>
                  </a:cubicBezTo>
                  <a:cubicBezTo>
                    <a:pt x="4722867" y="564965"/>
                    <a:pt x="5729192" y="2337049"/>
                    <a:pt x="5265831" y="4066338"/>
                  </a:cubicBezTo>
                  <a:cubicBezTo>
                    <a:pt x="4947269" y="5255224"/>
                    <a:pt x="4017004" y="6114300"/>
                    <a:pt x="2912752" y="6386691"/>
                  </a:cubicBezTo>
                  <a:lnTo>
                    <a:pt x="2840648" y="6402614"/>
                  </a:lnTo>
                  <a:lnTo>
                    <a:pt x="1474249" y="6402614"/>
                  </a:lnTo>
                  <a:lnTo>
                    <a:pt x="1340218" y="6370360"/>
                  </a:lnTo>
                  <a:cubicBezTo>
                    <a:pt x="914042" y="6256167"/>
                    <a:pt x="531514" y="6059766"/>
                    <a:pt x="204687" y="5802379"/>
                  </a:cubicBezTo>
                  <a:lnTo>
                    <a:pt x="0" y="5624181"/>
                  </a:lnTo>
                  <a:lnTo>
                    <a:pt x="0" y="5197118"/>
                  </a:lnTo>
                  <a:lnTo>
                    <a:pt x="120950" y="5327736"/>
                  </a:lnTo>
                  <a:cubicBezTo>
                    <a:pt x="253827" y="5458395"/>
                    <a:pt x="397634" y="5575985"/>
                    <a:pt x="553277" y="5674143"/>
                  </a:cubicBezTo>
                  <a:cubicBezTo>
                    <a:pt x="708978" y="5772084"/>
                    <a:pt x="875421" y="5851690"/>
                    <a:pt x="1048951" y="5913372"/>
                  </a:cubicBezTo>
                  <a:cubicBezTo>
                    <a:pt x="1070860" y="5920750"/>
                    <a:pt x="1092382" y="5928719"/>
                    <a:pt x="1114406" y="5935664"/>
                  </a:cubicBezTo>
                  <a:lnTo>
                    <a:pt x="1180375" y="5956470"/>
                  </a:lnTo>
                  <a:lnTo>
                    <a:pt x="1247107" y="5975278"/>
                  </a:lnTo>
                  <a:cubicBezTo>
                    <a:pt x="1269462" y="5981848"/>
                    <a:pt x="1291029" y="5986236"/>
                    <a:pt x="1313053" y="5991905"/>
                  </a:cubicBezTo>
                  <a:cubicBezTo>
                    <a:pt x="1400808" y="6012869"/>
                    <a:pt x="1489584" y="6027036"/>
                    <a:pt x="1578771" y="6035400"/>
                  </a:cubicBezTo>
                  <a:cubicBezTo>
                    <a:pt x="1757312" y="6051941"/>
                    <a:pt x="1937844" y="6040152"/>
                    <a:pt x="2116969" y="6005033"/>
                  </a:cubicBezTo>
                  <a:cubicBezTo>
                    <a:pt x="2296104" y="5969454"/>
                    <a:pt x="2473717" y="5910978"/>
                    <a:pt x="2648341" y="5837212"/>
                  </a:cubicBezTo>
                  <a:cubicBezTo>
                    <a:pt x="2823148" y="5763610"/>
                    <a:pt x="2995347" y="5675863"/>
                    <a:pt x="3166862" y="5582136"/>
                  </a:cubicBezTo>
                  <a:cubicBezTo>
                    <a:pt x="3209843" y="5558645"/>
                    <a:pt x="3252667" y="5534880"/>
                    <a:pt x="3295551" y="5510900"/>
                  </a:cubicBezTo>
                  <a:lnTo>
                    <a:pt x="3426292" y="5437546"/>
                  </a:lnTo>
                  <a:cubicBezTo>
                    <a:pt x="3515217" y="5388460"/>
                    <a:pt x="3604599" y="5341930"/>
                    <a:pt x="3693498" y="5296779"/>
                  </a:cubicBezTo>
                  <a:lnTo>
                    <a:pt x="3957511" y="5162806"/>
                  </a:lnTo>
                  <a:cubicBezTo>
                    <a:pt x="4044259" y="5118005"/>
                    <a:pt x="4129592" y="5072941"/>
                    <a:pt x="4212170" y="5024936"/>
                  </a:cubicBezTo>
                  <a:cubicBezTo>
                    <a:pt x="4294563" y="4976766"/>
                    <a:pt x="4374532" y="4926554"/>
                    <a:pt x="4449651" y="4870986"/>
                  </a:cubicBezTo>
                  <a:cubicBezTo>
                    <a:pt x="4524973" y="4815937"/>
                    <a:pt x="4596075" y="4756163"/>
                    <a:pt x="4659728" y="4689640"/>
                  </a:cubicBezTo>
                  <a:cubicBezTo>
                    <a:pt x="4723566" y="4623283"/>
                    <a:pt x="4780828" y="4550758"/>
                    <a:pt x="4830457" y="4472596"/>
                  </a:cubicBezTo>
                  <a:cubicBezTo>
                    <a:pt x="4880087" y="4394434"/>
                    <a:pt x="4921716" y="4310302"/>
                    <a:pt x="4955705" y="4222268"/>
                  </a:cubicBezTo>
                  <a:lnTo>
                    <a:pt x="4968352" y="4189141"/>
                  </a:lnTo>
                  <a:lnTo>
                    <a:pt x="4979564" y="4155400"/>
                  </a:lnTo>
                  <a:lnTo>
                    <a:pt x="4990913" y="4121577"/>
                  </a:lnTo>
                  <a:cubicBezTo>
                    <a:pt x="4994441" y="4110119"/>
                    <a:pt x="4997522" y="4098194"/>
                    <a:pt x="5000865" y="4086570"/>
                  </a:cubicBezTo>
                  <a:lnTo>
                    <a:pt x="5020612" y="4016281"/>
                  </a:lnTo>
                  <a:lnTo>
                    <a:pt x="5030486" y="3981137"/>
                  </a:lnTo>
                  <a:lnTo>
                    <a:pt x="5035423" y="3963565"/>
                  </a:lnTo>
                  <a:lnTo>
                    <a:pt x="5039507" y="3945765"/>
                  </a:lnTo>
                  <a:cubicBezTo>
                    <a:pt x="5050088" y="3898175"/>
                    <a:pt x="5061308" y="3850756"/>
                    <a:pt x="5071597" y="3802972"/>
                  </a:cubicBezTo>
                  <a:lnTo>
                    <a:pt x="5096108" y="3658610"/>
                  </a:lnTo>
                  <a:cubicBezTo>
                    <a:pt x="5102684" y="3610180"/>
                    <a:pt x="5107604" y="3561536"/>
                    <a:pt x="5113299" y="3512985"/>
                  </a:cubicBezTo>
                  <a:lnTo>
                    <a:pt x="5115328" y="3494749"/>
                  </a:lnTo>
                  <a:lnTo>
                    <a:pt x="5116446" y="3476502"/>
                  </a:lnTo>
                  <a:lnTo>
                    <a:pt x="5118711" y="3439898"/>
                  </a:lnTo>
                  <a:lnTo>
                    <a:pt x="5123270" y="3366583"/>
                  </a:lnTo>
                  <a:cubicBezTo>
                    <a:pt x="5126606" y="3268829"/>
                    <a:pt x="5127431" y="3170634"/>
                    <a:pt x="5121172" y="3072860"/>
                  </a:cubicBezTo>
                  <a:lnTo>
                    <a:pt x="5119473" y="3036121"/>
                  </a:lnTo>
                  <a:cubicBezTo>
                    <a:pt x="5118968" y="3023930"/>
                    <a:pt x="5117310" y="3011778"/>
                    <a:pt x="5116244" y="2999552"/>
                  </a:cubicBezTo>
                  <a:lnTo>
                    <a:pt x="5109221" y="2926379"/>
                  </a:lnTo>
                  <a:cubicBezTo>
                    <a:pt x="5105544" y="2877404"/>
                    <a:pt x="5096760" y="2829145"/>
                    <a:pt x="5089643" y="2780639"/>
                  </a:cubicBezTo>
                  <a:lnTo>
                    <a:pt x="5084078" y="2744255"/>
                  </a:lnTo>
                  <a:cubicBezTo>
                    <a:pt x="5082420" y="2732104"/>
                    <a:pt x="5080412" y="2719974"/>
                    <a:pt x="5077785" y="2708026"/>
                  </a:cubicBezTo>
                  <a:lnTo>
                    <a:pt x="5063128" y="2636053"/>
                  </a:lnTo>
                  <a:cubicBezTo>
                    <a:pt x="5057902" y="2612048"/>
                    <a:pt x="5053511" y="2587920"/>
                    <a:pt x="5047530" y="2564176"/>
                  </a:cubicBezTo>
                  <a:lnTo>
                    <a:pt x="5028967" y="2493127"/>
                  </a:lnTo>
                  <a:cubicBezTo>
                    <a:pt x="4979424" y="2303537"/>
                    <a:pt x="4909775" y="2119458"/>
                    <a:pt x="4822623" y="1944830"/>
                  </a:cubicBezTo>
                  <a:cubicBezTo>
                    <a:pt x="4648947" y="1594931"/>
                    <a:pt x="4401749" y="1285261"/>
                    <a:pt x="4108183" y="1038170"/>
                  </a:cubicBezTo>
                  <a:cubicBezTo>
                    <a:pt x="3961444" y="914460"/>
                    <a:pt x="3803854" y="805232"/>
                    <a:pt x="3638213" y="712395"/>
                  </a:cubicBezTo>
                  <a:lnTo>
                    <a:pt x="3575480" y="678662"/>
                  </a:lnTo>
                  <a:cubicBezTo>
                    <a:pt x="3554450" y="667578"/>
                    <a:pt x="3534194" y="655311"/>
                    <a:pt x="3512574" y="645577"/>
                  </a:cubicBezTo>
                  <a:lnTo>
                    <a:pt x="3448603" y="614757"/>
                  </a:lnTo>
                  <a:lnTo>
                    <a:pt x="3416617" y="599347"/>
                  </a:lnTo>
                  <a:cubicBezTo>
                    <a:pt x="3406000" y="594185"/>
                    <a:pt x="3395413" y="588913"/>
                    <a:pt x="3384352" y="584559"/>
                  </a:cubicBezTo>
                  <a:cubicBezTo>
                    <a:pt x="3340850" y="566062"/>
                    <a:pt x="3297707" y="547083"/>
                    <a:pt x="3254088" y="529021"/>
                  </a:cubicBezTo>
                  <a:cubicBezTo>
                    <a:pt x="3209736" y="512847"/>
                    <a:pt x="3165607" y="496270"/>
                    <a:pt x="3121640" y="479505"/>
                  </a:cubicBezTo>
                  <a:lnTo>
                    <a:pt x="2987193" y="436176"/>
                  </a:lnTo>
                  <a:cubicBezTo>
                    <a:pt x="2942116" y="422708"/>
                    <a:pt x="2896575" y="410968"/>
                    <a:pt x="2851296" y="398256"/>
                  </a:cubicBezTo>
                  <a:cubicBezTo>
                    <a:pt x="2759507" y="375285"/>
                    <a:pt x="2666373" y="353923"/>
                    <a:pt x="2573611" y="336717"/>
                  </a:cubicBezTo>
                  <a:cubicBezTo>
                    <a:pt x="2387776" y="301762"/>
                    <a:pt x="2200839" y="280304"/>
                    <a:pt x="2014208" y="276896"/>
                  </a:cubicBezTo>
                  <a:cubicBezTo>
                    <a:pt x="1827605" y="273381"/>
                    <a:pt x="1641223" y="288238"/>
                    <a:pt x="1457097" y="322828"/>
                  </a:cubicBezTo>
                  <a:cubicBezTo>
                    <a:pt x="1272912" y="357634"/>
                    <a:pt x="1091595" y="413727"/>
                    <a:pt x="914684" y="486648"/>
                  </a:cubicBezTo>
                  <a:lnTo>
                    <a:pt x="848661" y="515093"/>
                  </a:lnTo>
                  <a:cubicBezTo>
                    <a:pt x="826573" y="524592"/>
                    <a:pt x="804281" y="533573"/>
                    <a:pt x="782834" y="544519"/>
                  </a:cubicBezTo>
                  <a:lnTo>
                    <a:pt x="717715" y="575988"/>
                  </a:lnTo>
                  <a:cubicBezTo>
                    <a:pt x="696005" y="586632"/>
                    <a:pt x="673986" y="596729"/>
                    <a:pt x="653112" y="608523"/>
                  </a:cubicBezTo>
                  <a:cubicBezTo>
                    <a:pt x="568070" y="653782"/>
                    <a:pt x="483901" y="700897"/>
                    <a:pt x="406671" y="756246"/>
                  </a:cubicBezTo>
                  <a:cubicBezTo>
                    <a:pt x="327441" y="809669"/>
                    <a:pt x="256836" y="872706"/>
                    <a:pt x="191033" y="942131"/>
                  </a:cubicBezTo>
                  <a:cubicBezTo>
                    <a:pt x="175048" y="959988"/>
                    <a:pt x="159064" y="977846"/>
                    <a:pt x="143339" y="996006"/>
                  </a:cubicBezTo>
                  <a:lnTo>
                    <a:pt x="98848" y="1053288"/>
                  </a:lnTo>
                  <a:cubicBezTo>
                    <a:pt x="83542" y="1072023"/>
                    <a:pt x="70312" y="1092822"/>
                    <a:pt x="56083" y="1112657"/>
                  </a:cubicBezTo>
                  <a:cubicBezTo>
                    <a:pt x="42010" y="1132765"/>
                    <a:pt x="27965" y="1152765"/>
                    <a:pt x="14889" y="1173837"/>
                  </a:cubicBezTo>
                  <a:lnTo>
                    <a:pt x="0" y="1198088"/>
                  </a:lnTo>
                  <a:lnTo>
                    <a:pt x="0" y="888809"/>
                  </a:lnTo>
                  <a:lnTo>
                    <a:pt x="88781" y="802825"/>
                  </a:lnTo>
                  <a:cubicBezTo>
                    <a:pt x="672175" y="289643"/>
                    <a:pt x="1428944" y="-5083"/>
                    <a:pt x="2220349" y="6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493B653-FB99-C1D6-B777-816EFA342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023236"/>
            <a:ext cx="3659777" cy="2820908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2"/>
                </a:solidFill>
              </a:rPr>
              <a:t>Pravica do…</a:t>
            </a:r>
            <a:endParaRPr lang="en-SI" sz="4000">
              <a:solidFill>
                <a:schemeClr val="tx2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B9CC5F-07BF-6323-7887-FA73C790CE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6212761"/>
              </p:ext>
            </p:extLst>
          </p:nvPr>
        </p:nvGraphicFramePr>
        <p:xfrm>
          <a:off x="6355080" y="955653"/>
          <a:ext cx="5029200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2955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8086AEC-04C2-4BC4-BFB8-0135965C7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0C3BE3F-B8A9-4DC9-A867-EC91736FA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CA2F3D1-53F2-478B-949B-6D4EA2E4E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455386"/>
            <a:ext cx="5378624" cy="6402614"/>
            <a:chOff x="-19221" y="197691"/>
            <a:chExt cx="5378624" cy="64026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E53A4EE-6F9B-4EC8-9840-708F509D9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D8289AA-777C-4230-BABC-203458BF6C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9D76777-71BF-4FFF-B568-E58E46EB1C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72CDCD53-6393-431A-9E75-109BC8362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A62198F-7D76-4A2A-9669-40E5E8A3C8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97691"/>
              <a:ext cx="5378623" cy="6402614"/>
            </a:xfrm>
            <a:custGeom>
              <a:avLst/>
              <a:gdLst>
                <a:gd name="connsiteX0" fmla="*/ 2220349 w 5378623"/>
                <a:gd name="connsiteY0" fmla="*/ 67 h 6402614"/>
                <a:gd name="connsiteX1" fmla="*/ 3018161 w 5378623"/>
                <a:gd name="connsiteY1" fmla="*/ 108191 h 6402614"/>
                <a:gd name="connsiteX2" fmla="*/ 5265831 w 5378623"/>
                <a:gd name="connsiteY2" fmla="*/ 4066338 h 6402614"/>
                <a:gd name="connsiteX3" fmla="*/ 2912752 w 5378623"/>
                <a:gd name="connsiteY3" fmla="*/ 6386691 h 6402614"/>
                <a:gd name="connsiteX4" fmla="*/ 2840648 w 5378623"/>
                <a:gd name="connsiteY4" fmla="*/ 6402614 h 6402614"/>
                <a:gd name="connsiteX5" fmla="*/ 1474249 w 5378623"/>
                <a:gd name="connsiteY5" fmla="*/ 6402614 h 6402614"/>
                <a:gd name="connsiteX6" fmla="*/ 1340218 w 5378623"/>
                <a:gd name="connsiteY6" fmla="*/ 6370360 h 6402614"/>
                <a:gd name="connsiteX7" fmla="*/ 204687 w 5378623"/>
                <a:gd name="connsiteY7" fmla="*/ 5802379 h 6402614"/>
                <a:gd name="connsiteX8" fmla="*/ 0 w 5378623"/>
                <a:gd name="connsiteY8" fmla="*/ 5624181 h 6402614"/>
                <a:gd name="connsiteX9" fmla="*/ 0 w 5378623"/>
                <a:gd name="connsiteY9" fmla="*/ 5197118 h 6402614"/>
                <a:gd name="connsiteX10" fmla="*/ 120950 w 5378623"/>
                <a:gd name="connsiteY10" fmla="*/ 5327736 h 6402614"/>
                <a:gd name="connsiteX11" fmla="*/ 553277 w 5378623"/>
                <a:gd name="connsiteY11" fmla="*/ 5674143 h 6402614"/>
                <a:gd name="connsiteX12" fmla="*/ 1048951 w 5378623"/>
                <a:gd name="connsiteY12" fmla="*/ 5913372 h 6402614"/>
                <a:gd name="connsiteX13" fmla="*/ 1114406 w 5378623"/>
                <a:gd name="connsiteY13" fmla="*/ 5935664 h 6402614"/>
                <a:gd name="connsiteX14" fmla="*/ 1180375 w 5378623"/>
                <a:gd name="connsiteY14" fmla="*/ 5956470 h 6402614"/>
                <a:gd name="connsiteX15" fmla="*/ 1247107 w 5378623"/>
                <a:gd name="connsiteY15" fmla="*/ 5975278 h 6402614"/>
                <a:gd name="connsiteX16" fmla="*/ 1313053 w 5378623"/>
                <a:gd name="connsiteY16" fmla="*/ 5991905 h 6402614"/>
                <a:gd name="connsiteX17" fmla="*/ 1578771 w 5378623"/>
                <a:gd name="connsiteY17" fmla="*/ 6035400 h 6402614"/>
                <a:gd name="connsiteX18" fmla="*/ 2116969 w 5378623"/>
                <a:gd name="connsiteY18" fmla="*/ 6005033 h 6402614"/>
                <a:gd name="connsiteX19" fmla="*/ 2648341 w 5378623"/>
                <a:gd name="connsiteY19" fmla="*/ 5837212 h 6402614"/>
                <a:gd name="connsiteX20" fmla="*/ 3166862 w 5378623"/>
                <a:gd name="connsiteY20" fmla="*/ 5582136 h 6402614"/>
                <a:gd name="connsiteX21" fmla="*/ 3295551 w 5378623"/>
                <a:gd name="connsiteY21" fmla="*/ 5510900 h 6402614"/>
                <a:gd name="connsiteX22" fmla="*/ 3426292 w 5378623"/>
                <a:gd name="connsiteY22" fmla="*/ 5437546 h 6402614"/>
                <a:gd name="connsiteX23" fmla="*/ 3693498 w 5378623"/>
                <a:gd name="connsiteY23" fmla="*/ 5296779 h 6402614"/>
                <a:gd name="connsiteX24" fmla="*/ 3957511 w 5378623"/>
                <a:gd name="connsiteY24" fmla="*/ 5162806 h 6402614"/>
                <a:gd name="connsiteX25" fmla="*/ 4212170 w 5378623"/>
                <a:gd name="connsiteY25" fmla="*/ 5024936 h 6402614"/>
                <a:gd name="connsiteX26" fmla="*/ 4449651 w 5378623"/>
                <a:gd name="connsiteY26" fmla="*/ 4870986 h 6402614"/>
                <a:gd name="connsiteX27" fmla="*/ 4659728 w 5378623"/>
                <a:gd name="connsiteY27" fmla="*/ 4689640 h 6402614"/>
                <a:gd name="connsiteX28" fmla="*/ 4830457 w 5378623"/>
                <a:gd name="connsiteY28" fmla="*/ 4472596 h 6402614"/>
                <a:gd name="connsiteX29" fmla="*/ 4955705 w 5378623"/>
                <a:gd name="connsiteY29" fmla="*/ 4222268 h 6402614"/>
                <a:gd name="connsiteX30" fmla="*/ 4968352 w 5378623"/>
                <a:gd name="connsiteY30" fmla="*/ 4189141 h 6402614"/>
                <a:gd name="connsiteX31" fmla="*/ 4979564 w 5378623"/>
                <a:gd name="connsiteY31" fmla="*/ 4155400 h 6402614"/>
                <a:gd name="connsiteX32" fmla="*/ 4990913 w 5378623"/>
                <a:gd name="connsiteY32" fmla="*/ 4121577 h 6402614"/>
                <a:gd name="connsiteX33" fmla="*/ 5000865 w 5378623"/>
                <a:gd name="connsiteY33" fmla="*/ 4086570 h 6402614"/>
                <a:gd name="connsiteX34" fmla="*/ 5020612 w 5378623"/>
                <a:gd name="connsiteY34" fmla="*/ 4016281 h 6402614"/>
                <a:gd name="connsiteX35" fmla="*/ 5030486 w 5378623"/>
                <a:gd name="connsiteY35" fmla="*/ 3981137 h 6402614"/>
                <a:gd name="connsiteX36" fmla="*/ 5035423 w 5378623"/>
                <a:gd name="connsiteY36" fmla="*/ 3963565 h 6402614"/>
                <a:gd name="connsiteX37" fmla="*/ 5039507 w 5378623"/>
                <a:gd name="connsiteY37" fmla="*/ 3945765 h 6402614"/>
                <a:gd name="connsiteX38" fmla="*/ 5071597 w 5378623"/>
                <a:gd name="connsiteY38" fmla="*/ 3802972 h 6402614"/>
                <a:gd name="connsiteX39" fmla="*/ 5096108 w 5378623"/>
                <a:gd name="connsiteY39" fmla="*/ 3658610 h 6402614"/>
                <a:gd name="connsiteX40" fmla="*/ 5113299 w 5378623"/>
                <a:gd name="connsiteY40" fmla="*/ 3512985 h 6402614"/>
                <a:gd name="connsiteX41" fmla="*/ 5115328 w 5378623"/>
                <a:gd name="connsiteY41" fmla="*/ 3494749 h 6402614"/>
                <a:gd name="connsiteX42" fmla="*/ 5116446 w 5378623"/>
                <a:gd name="connsiteY42" fmla="*/ 3476502 h 6402614"/>
                <a:gd name="connsiteX43" fmla="*/ 5118711 w 5378623"/>
                <a:gd name="connsiteY43" fmla="*/ 3439898 h 6402614"/>
                <a:gd name="connsiteX44" fmla="*/ 5123270 w 5378623"/>
                <a:gd name="connsiteY44" fmla="*/ 3366583 h 6402614"/>
                <a:gd name="connsiteX45" fmla="*/ 5121172 w 5378623"/>
                <a:gd name="connsiteY45" fmla="*/ 3072860 h 6402614"/>
                <a:gd name="connsiteX46" fmla="*/ 5119473 w 5378623"/>
                <a:gd name="connsiteY46" fmla="*/ 3036121 h 6402614"/>
                <a:gd name="connsiteX47" fmla="*/ 5116244 w 5378623"/>
                <a:gd name="connsiteY47" fmla="*/ 2999552 h 6402614"/>
                <a:gd name="connsiteX48" fmla="*/ 5109221 w 5378623"/>
                <a:gd name="connsiteY48" fmla="*/ 2926379 h 6402614"/>
                <a:gd name="connsiteX49" fmla="*/ 5089643 w 5378623"/>
                <a:gd name="connsiteY49" fmla="*/ 2780639 h 6402614"/>
                <a:gd name="connsiteX50" fmla="*/ 5084078 w 5378623"/>
                <a:gd name="connsiteY50" fmla="*/ 2744255 h 6402614"/>
                <a:gd name="connsiteX51" fmla="*/ 5077785 w 5378623"/>
                <a:gd name="connsiteY51" fmla="*/ 2708026 h 6402614"/>
                <a:gd name="connsiteX52" fmla="*/ 5063128 w 5378623"/>
                <a:gd name="connsiteY52" fmla="*/ 2636053 h 6402614"/>
                <a:gd name="connsiteX53" fmla="*/ 5047530 w 5378623"/>
                <a:gd name="connsiteY53" fmla="*/ 2564176 h 6402614"/>
                <a:gd name="connsiteX54" fmla="*/ 5028967 w 5378623"/>
                <a:gd name="connsiteY54" fmla="*/ 2493127 h 6402614"/>
                <a:gd name="connsiteX55" fmla="*/ 4822623 w 5378623"/>
                <a:gd name="connsiteY55" fmla="*/ 1944830 h 6402614"/>
                <a:gd name="connsiteX56" fmla="*/ 4108183 w 5378623"/>
                <a:gd name="connsiteY56" fmla="*/ 1038170 h 6402614"/>
                <a:gd name="connsiteX57" fmla="*/ 3638213 w 5378623"/>
                <a:gd name="connsiteY57" fmla="*/ 712395 h 6402614"/>
                <a:gd name="connsiteX58" fmla="*/ 3575480 w 5378623"/>
                <a:gd name="connsiteY58" fmla="*/ 678662 h 6402614"/>
                <a:gd name="connsiteX59" fmla="*/ 3512574 w 5378623"/>
                <a:gd name="connsiteY59" fmla="*/ 645577 h 6402614"/>
                <a:gd name="connsiteX60" fmla="*/ 3448603 w 5378623"/>
                <a:gd name="connsiteY60" fmla="*/ 614757 h 6402614"/>
                <a:gd name="connsiteX61" fmla="*/ 3416617 w 5378623"/>
                <a:gd name="connsiteY61" fmla="*/ 599347 h 6402614"/>
                <a:gd name="connsiteX62" fmla="*/ 3384352 w 5378623"/>
                <a:gd name="connsiteY62" fmla="*/ 584559 h 6402614"/>
                <a:gd name="connsiteX63" fmla="*/ 3254088 w 5378623"/>
                <a:gd name="connsiteY63" fmla="*/ 529021 h 6402614"/>
                <a:gd name="connsiteX64" fmla="*/ 3121640 w 5378623"/>
                <a:gd name="connsiteY64" fmla="*/ 479505 h 6402614"/>
                <a:gd name="connsiteX65" fmla="*/ 2987193 w 5378623"/>
                <a:gd name="connsiteY65" fmla="*/ 436176 h 6402614"/>
                <a:gd name="connsiteX66" fmla="*/ 2851296 w 5378623"/>
                <a:gd name="connsiteY66" fmla="*/ 398256 h 6402614"/>
                <a:gd name="connsiteX67" fmla="*/ 2573611 w 5378623"/>
                <a:gd name="connsiteY67" fmla="*/ 336717 h 6402614"/>
                <a:gd name="connsiteX68" fmla="*/ 2014208 w 5378623"/>
                <a:gd name="connsiteY68" fmla="*/ 276896 h 6402614"/>
                <a:gd name="connsiteX69" fmla="*/ 1457097 w 5378623"/>
                <a:gd name="connsiteY69" fmla="*/ 322828 h 6402614"/>
                <a:gd name="connsiteX70" fmla="*/ 914684 w 5378623"/>
                <a:gd name="connsiteY70" fmla="*/ 486648 h 6402614"/>
                <a:gd name="connsiteX71" fmla="*/ 848661 w 5378623"/>
                <a:gd name="connsiteY71" fmla="*/ 515093 h 6402614"/>
                <a:gd name="connsiteX72" fmla="*/ 782834 w 5378623"/>
                <a:gd name="connsiteY72" fmla="*/ 544519 h 6402614"/>
                <a:gd name="connsiteX73" fmla="*/ 717715 w 5378623"/>
                <a:gd name="connsiteY73" fmla="*/ 575988 h 6402614"/>
                <a:gd name="connsiteX74" fmla="*/ 653112 w 5378623"/>
                <a:gd name="connsiteY74" fmla="*/ 608523 h 6402614"/>
                <a:gd name="connsiteX75" fmla="*/ 406671 w 5378623"/>
                <a:gd name="connsiteY75" fmla="*/ 756246 h 6402614"/>
                <a:gd name="connsiteX76" fmla="*/ 191033 w 5378623"/>
                <a:gd name="connsiteY76" fmla="*/ 942131 h 6402614"/>
                <a:gd name="connsiteX77" fmla="*/ 143339 w 5378623"/>
                <a:gd name="connsiteY77" fmla="*/ 996006 h 6402614"/>
                <a:gd name="connsiteX78" fmla="*/ 98848 w 5378623"/>
                <a:gd name="connsiteY78" fmla="*/ 1053288 h 6402614"/>
                <a:gd name="connsiteX79" fmla="*/ 56083 w 5378623"/>
                <a:gd name="connsiteY79" fmla="*/ 1112657 h 6402614"/>
                <a:gd name="connsiteX80" fmla="*/ 14889 w 5378623"/>
                <a:gd name="connsiteY80" fmla="*/ 1173837 h 6402614"/>
                <a:gd name="connsiteX81" fmla="*/ 0 w 5378623"/>
                <a:gd name="connsiteY81" fmla="*/ 1198088 h 6402614"/>
                <a:gd name="connsiteX82" fmla="*/ 0 w 5378623"/>
                <a:gd name="connsiteY82" fmla="*/ 888809 h 6402614"/>
                <a:gd name="connsiteX83" fmla="*/ 88781 w 5378623"/>
                <a:gd name="connsiteY83" fmla="*/ 802825 h 6402614"/>
                <a:gd name="connsiteX84" fmla="*/ 2220349 w 5378623"/>
                <a:gd name="connsiteY84" fmla="*/ 67 h 6402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5378623" h="6402614">
                  <a:moveTo>
                    <a:pt x="2220349" y="67"/>
                  </a:moveTo>
                  <a:cubicBezTo>
                    <a:pt x="2484151" y="1784"/>
                    <a:pt x="2751801" y="36820"/>
                    <a:pt x="3018161" y="108191"/>
                  </a:cubicBezTo>
                  <a:cubicBezTo>
                    <a:pt x="4722867" y="564965"/>
                    <a:pt x="5729192" y="2337049"/>
                    <a:pt x="5265831" y="4066338"/>
                  </a:cubicBezTo>
                  <a:cubicBezTo>
                    <a:pt x="4947269" y="5255224"/>
                    <a:pt x="4017004" y="6114300"/>
                    <a:pt x="2912752" y="6386691"/>
                  </a:cubicBezTo>
                  <a:lnTo>
                    <a:pt x="2840648" y="6402614"/>
                  </a:lnTo>
                  <a:lnTo>
                    <a:pt x="1474249" y="6402614"/>
                  </a:lnTo>
                  <a:lnTo>
                    <a:pt x="1340218" y="6370360"/>
                  </a:lnTo>
                  <a:cubicBezTo>
                    <a:pt x="914042" y="6256167"/>
                    <a:pt x="531514" y="6059766"/>
                    <a:pt x="204687" y="5802379"/>
                  </a:cubicBezTo>
                  <a:lnTo>
                    <a:pt x="0" y="5624181"/>
                  </a:lnTo>
                  <a:lnTo>
                    <a:pt x="0" y="5197118"/>
                  </a:lnTo>
                  <a:lnTo>
                    <a:pt x="120950" y="5327736"/>
                  </a:lnTo>
                  <a:cubicBezTo>
                    <a:pt x="253827" y="5458395"/>
                    <a:pt x="397634" y="5575985"/>
                    <a:pt x="553277" y="5674143"/>
                  </a:cubicBezTo>
                  <a:cubicBezTo>
                    <a:pt x="708978" y="5772084"/>
                    <a:pt x="875421" y="5851690"/>
                    <a:pt x="1048951" y="5913372"/>
                  </a:cubicBezTo>
                  <a:cubicBezTo>
                    <a:pt x="1070860" y="5920750"/>
                    <a:pt x="1092382" y="5928719"/>
                    <a:pt x="1114406" y="5935664"/>
                  </a:cubicBezTo>
                  <a:lnTo>
                    <a:pt x="1180375" y="5956470"/>
                  </a:lnTo>
                  <a:lnTo>
                    <a:pt x="1247107" y="5975278"/>
                  </a:lnTo>
                  <a:cubicBezTo>
                    <a:pt x="1269462" y="5981848"/>
                    <a:pt x="1291029" y="5986236"/>
                    <a:pt x="1313053" y="5991905"/>
                  </a:cubicBezTo>
                  <a:cubicBezTo>
                    <a:pt x="1400808" y="6012869"/>
                    <a:pt x="1489584" y="6027036"/>
                    <a:pt x="1578771" y="6035400"/>
                  </a:cubicBezTo>
                  <a:cubicBezTo>
                    <a:pt x="1757312" y="6051941"/>
                    <a:pt x="1937844" y="6040152"/>
                    <a:pt x="2116969" y="6005033"/>
                  </a:cubicBezTo>
                  <a:cubicBezTo>
                    <a:pt x="2296104" y="5969454"/>
                    <a:pt x="2473717" y="5910978"/>
                    <a:pt x="2648341" y="5837212"/>
                  </a:cubicBezTo>
                  <a:cubicBezTo>
                    <a:pt x="2823148" y="5763610"/>
                    <a:pt x="2995347" y="5675863"/>
                    <a:pt x="3166862" y="5582136"/>
                  </a:cubicBezTo>
                  <a:cubicBezTo>
                    <a:pt x="3209843" y="5558645"/>
                    <a:pt x="3252667" y="5534880"/>
                    <a:pt x="3295551" y="5510900"/>
                  </a:cubicBezTo>
                  <a:lnTo>
                    <a:pt x="3426292" y="5437546"/>
                  </a:lnTo>
                  <a:cubicBezTo>
                    <a:pt x="3515217" y="5388460"/>
                    <a:pt x="3604599" y="5341930"/>
                    <a:pt x="3693498" y="5296779"/>
                  </a:cubicBezTo>
                  <a:lnTo>
                    <a:pt x="3957511" y="5162806"/>
                  </a:lnTo>
                  <a:cubicBezTo>
                    <a:pt x="4044259" y="5118005"/>
                    <a:pt x="4129592" y="5072941"/>
                    <a:pt x="4212170" y="5024936"/>
                  </a:cubicBezTo>
                  <a:cubicBezTo>
                    <a:pt x="4294563" y="4976766"/>
                    <a:pt x="4374532" y="4926554"/>
                    <a:pt x="4449651" y="4870986"/>
                  </a:cubicBezTo>
                  <a:cubicBezTo>
                    <a:pt x="4524973" y="4815937"/>
                    <a:pt x="4596075" y="4756163"/>
                    <a:pt x="4659728" y="4689640"/>
                  </a:cubicBezTo>
                  <a:cubicBezTo>
                    <a:pt x="4723566" y="4623283"/>
                    <a:pt x="4780828" y="4550758"/>
                    <a:pt x="4830457" y="4472596"/>
                  </a:cubicBezTo>
                  <a:cubicBezTo>
                    <a:pt x="4880087" y="4394434"/>
                    <a:pt x="4921716" y="4310302"/>
                    <a:pt x="4955705" y="4222268"/>
                  </a:cubicBezTo>
                  <a:lnTo>
                    <a:pt x="4968352" y="4189141"/>
                  </a:lnTo>
                  <a:lnTo>
                    <a:pt x="4979564" y="4155400"/>
                  </a:lnTo>
                  <a:lnTo>
                    <a:pt x="4990913" y="4121577"/>
                  </a:lnTo>
                  <a:cubicBezTo>
                    <a:pt x="4994441" y="4110119"/>
                    <a:pt x="4997522" y="4098194"/>
                    <a:pt x="5000865" y="4086570"/>
                  </a:cubicBezTo>
                  <a:lnTo>
                    <a:pt x="5020612" y="4016281"/>
                  </a:lnTo>
                  <a:lnTo>
                    <a:pt x="5030486" y="3981137"/>
                  </a:lnTo>
                  <a:lnTo>
                    <a:pt x="5035423" y="3963565"/>
                  </a:lnTo>
                  <a:lnTo>
                    <a:pt x="5039507" y="3945765"/>
                  </a:lnTo>
                  <a:cubicBezTo>
                    <a:pt x="5050088" y="3898175"/>
                    <a:pt x="5061308" y="3850756"/>
                    <a:pt x="5071597" y="3802972"/>
                  </a:cubicBezTo>
                  <a:lnTo>
                    <a:pt x="5096108" y="3658610"/>
                  </a:lnTo>
                  <a:cubicBezTo>
                    <a:pt x="5102684" y="3610180"/>
                    <a:pt x="5107604" y="3561536"/>
                    <a:pt x="5113299" y="3512985"/>
                  </a:cubicBezTo>
                  <a:lnTo>
                    <a:pt x="5115328" y="3494749"/>
                  </a:lnTo>
                  <a:lnTo>
                    <a:pt x="5116446" y="3476502"/>
                  </a:lnTo>
                  <a:lnTo>
                    <a:pt x="5118711" y="3439898"/>
                  </a:lnTo>
                  <a:lnTo>
                    <a:pt x="5123270" y="3366583"/>
                  </a:lnTo>
                  <a:cubicBezTo>
                    <a:pt x="5126606" y="3268829"/>
                    <a:pt x="5127431" y="3170634"/>
                    <a:pt x="5121172" y="3072860"/>
                  </a:cubicBezTo>
                  <a:lnTo>
                    <a:pt x="5119473" y="3036121"/>
                  </a:lnTo>
                  <a:cubicBezTo>
                    <a:pt x="5118968" y="3023930"/>
                    <a:pt x="5117310" y="3011778"/>
                    <a:pt x="5116244" y="2999552"/>
                  </a:cubicBezTo>
                  <a:lnTo>
                    <a:pt x="5109221" y="2926379"/>
                  </a:lnTo>
                  <a:cubicBezTo>
                    <a:pt x="5105544" y="2877404"/>
                    <a:pt x="5096760" y="2829145"/>
                    <a:pt x="5089643" y="2780639"/>
                  </a:cubicBezTo>
                  <a:lnTo>
                    <a:pt x="5084078" y="2744255"/>
                  </a:lnTo>
                  <a:cubicBezTo>
                    <a:pt x="5082420" y="2732104"/>
                    <a:pt x="5080412" y="2719974"/>
                    <a:pt x="5077785" y="2708026"/>
                  </a:cubicBezTo>
                  <a:lnTo>
                    <a:pt x="5063128" y="2636053"/>
                  </a:lnTo>
                  <a:cubicBezTo>
                    <a:pt x="5057902" y="2612048"/>
                    <a:pt x="5053511" y="2587920"/>
                    <a:pt x="5047530" y="2564176"/>
                  </a:cubicBezTo>
                  <a:lnTo>
                    <a:pt x="5028967" y="2493127"/>
                  </a:lnTo>
                  <a:cubicBezTo>
                    <a:pt x="4979424" y="2303537"/>
                    <a:pt x="4909775" y="2119458"/>
                    <a:pt x="4822623" y="1944830"/>
                  </a:cubicBezTo>
                  <a:cubicBezTo>
                    <a:pt x="4648947" y="1594931"/>
                    <a:pt x="4401749" y="1285261"/>
                    <a:pt x="4108183" y="1038170"/>
                  </a:cubicBezTo>
                  <a:cubicBezTo>
                    <a:pt x="3961444" y="914460"/>
                    <a:pt x="3803854" y="805232"/>
                    <a:pt x="3638213" y="712395"/>
                  </a:cubicBezTo>
                  <a:lnTo>
                    <a:pt x="3575480" y="678662"/>
                  </a:lnTo>
                  <a:cubicBezTo>
                    <a:pt x="3554450" y="667578"/>
                    <a:pt x="3534194" y="655311"/>
                    <a:pt x="3512574" y="645577"/>
                  </a:cubicBezTo>
                  <a:lnTo>
                    <a:pt x="3448603" y="614757"/>
                  </a:lnTo>
                  <a:lnTo>
                    <a:pt x="3416617" y="599347"/>
                  </a:lnTo>
                  <a:cubicBezTo>
                    <a:pt x="3406000" y="594185"/>
                    <a:pt x="3395413" y="588913"/>
                    <a:pt x="3384352" y="584559"/>
                  </a:cubicBezTo>
                  <a:cubicBezTo>
                    <a:pt x="3340850" y="566062"/>
                    <a:pt x="3297707" y="547083"/>
                    <a:pt x="3254088" y="529021"/>
                  </a:cubicBezTo>
                  <a:cubicBezTo>
                    <a:pt x="3209736" y="512847"/>
                    <a:pt x="3165607" y="496270"/>
                    <a:pt x="3121640" y="479505"/>
                  </a:cubicBezTo>
                  <a:lnTo>
                    <a:pt x="2987193" y="436176"/>
                  </a:lnTo>
                  <a:cubicBezTo>
                    <a:pt x="2942116" y="422708"/>
                    <a:pt x="2896575" y="410968"/>
                    <a:pt x="2851296" y="398256"/>
                  </a:cubicBezTo>
                  <a:cubicBezTo>
                    <a:pt x="2759507" y="375285"/>
                    <a:pt x="2666373" y="353923"/>
                    <a:pt x="2573611" y="336717"/>
                  </a:cubicBezTo>
                  <a:cubicBezTo>
                    <a:pt x="2387776" y="301762"/>
                    <a:pt x="2200839" y="280304"/>
                    <a:pt x="2014208" y="276896"/>
                  </a:cubicBezTo>
                  <a:cubicBezTo>
                    <a:pt x="1827605" y="273381"/>
                    <a:pt x="1641223" y="288238"/>
                    <a:pt x="1457097" y="322828"/>
                  </a:cubicBezTo>
                  <a:cubicBezTo>
                    <a:pt x="1272912" y="357634"/>
                    <a:pt x="1091595" y="413727"/>
                    <a:pt x="914684" y="486648"/>
                  </a:cubicBezTo>
                  <a:lnTo>
                    <a:pt x="848661" y="515093"/>
                  </a:lnTo>
                  <a:cubicBezTo>
                    <a:pt x="826573" y="524592"/>
                    <a:pt x="804281" y="533573"/>
                    <a:pt x="782834" y="544519"/>
                  </a:cubicBezTo>
                  <a:lnTo>
                    <a:pt x="717715" y="575988"/>
                  </a:lnTo>
                  <a:cubicBezTo>
                    <a:pt x="696005" y="586632"/>
                    <a:pt x="673986" y="596729"/>
                    <a:pt x="653112" y="608523"/>
                  </a:cubicBezTo>
                  <a:cubicBezTo>
                    <a:pt x="568070" y="653782"/>
                    <a:pt x="483901" y="700897"/>
                    <a:pt x="406671" y="756246"/>
                  </a:cubicBezTo>
                  <a:cubicBezTo>
                    <a:pt x="327441" y="809669"/>
                    <a:pt x="256836" y="872706"/>
                    <a:pt x="191033" y="942131"/>
                  </a:cubicBezTo>
                  <a:cubicBezTo>
                    <a:pt x="175048" y="959988"/>
                    <a:pt x="159064" y="977846"/>
                    <a:pt x="143339" y="996006"/>
                  </a:cubicBezTo>
                  <a:lnTo>
                    <a:pt x="98848" y="1053288"/>
                  </a:lnTo>
                  <a:cubicBezTo>
                    <a:pt x="83542" y="1072023"/>
                    <a:pt x="70312" y="1092822"/>
                    <a:pt x="56083" y="1112657"/>
                  </a:cubicBezTo>
                  <a:cubicBezTo>
                    <a:pt x="42010" y="1132765"/>
                    <a:pt x="27965" y="1152765"/>
                    <a:pt x="14889" y="1173837"/>
                  </a:cubicBezTo>
                  <a:lnTo>
                    <a:pt x="0" y="1198088"/>
                  </a:lnTo>
                  <a:lnTo>
                    <a:pt x="0" y="888809"/>
                  </a:lnTo>
                  <a:lnTo>
                    <a:pt x="88781" y="802825"/>
                  </a:lnTo>
                  <a:cubicBezTo>
                    <a:pt x="672175" y="289643"/>
                    <a:pt x="1428944" y="-5083"/>
                    <a:pt x="2220349" y="6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1E517B0-4C7A-9B51-80AF-D0ADCC22C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023236"/>
            <a:ext cx="3659777" cy="2820908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2"/>
                </a:solidFill>
              </a:rPr>
              <a:t>Načela iz katerih izhajajo otrokove pravice</a:t>
            </a:r>
            <a:endParaRPr lang="en-SI" sz="4000">
              <a:solidFill>
                <a:schemeClr val="tx2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E37A2DE-85BF-5D86-F8A3-8856748081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2713834"/>
              </p:ext>
            </p:extLst>
          </p:nvPr>
        </p:nvGraphicFramePr>
        <p:xfrm>
          <a:off x="6355080" y="955653"/>
          <a:ext cx="5029200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4199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E112DF30-5C96-46A5-81A0-341076AFC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E44E6C6-920F-4AC8-83F4-7F94687E7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7ABF79-2407-2F30-B04D-5A2C4B242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4686" y="871994"/>
            <a:ext cx="10579398" cy="1356599"/>
          </a:xfrm>
        </p:spPr>
        <p:txBody>
          <a:bodyPr>
            <a:normAutofit/>
          </a:bodyPr>
          <a:lstStyle/>
          <a:p>
            <a:r>
              <a:rPr lang="en-US" sz="3600" dirty="0" err="1">
                <a:solidFill>
                  <a:schemeClr val="tx2"/>
                </a:solidFill>
              </a:rPr>
              <a:t>Otrokove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  <a:r>
              <a:rPr lang="en-US" sz="3600" dirty="0" err="1">
                <a:solidFill>
                  <a:schemeClr val="tx2"/>
                </a:solidFill>
              </a:rPr>
              <a:t>dolžnosti</a:t>
            </a:r>
            <a:endParaRPr lang="en-SI" sz="3600" dirty="0">
              <a:solidFill>
                <a:schemeClr val="tx2"/>
              </a:solidFill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8DE60DE-A968-4121-AFBB-E1A35832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45401" y="145708"/>
            <a:ext cx="2151670" cy="1860256"/>
            <a:chOff x="-305" y="-4155"/>
            <a:chExt cx="2514948" cy="2174333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B467C38-3593-435B-8852-5CFF00FBFC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029EC23-B12D-440F-851D-188AB8A80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65080C5B-B10E-4C97-B3DD-97CFBF5E8F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CC2843D-B312-4705-B377-1141FF6844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DEE41-67FC-3D7C-7770-82E21667C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9293" y="2016560"/>
            <a:ext cx="7802013" cy="3227626"/>
          </a:xfrm>
        </p:spPr>
        <p:txBody>
          <a:bodyPr anchor="ctr">
            <a:normAutofit/>
          </a:bodyPr>
          <a:lstStyle/>
          <a:p>
            <a:r>
              <a:rPr lang="en-US" dirty="0" err="1">
                <a:solidFill>
                  <a:schemeClr val="tx2"/>
                </a:solidFill>
              </a:rPr>
              <a:t>Pravice</a:t>
            </a:r>
            <a:r>
              <a:rPr lang="en-US" dirty="0">
                <a:solidFill>
                  <a:schemeClr val="tx2"/>
                </a:solidFill>
              </a:rPr>
              <a:t> so </a:t>
            </a:r>
            <a:r>
              <a:rPr lang="en-US" dirty="0" err="1">
                <a:solidFill>
                  <a:schemeClr val="tx2"/>
                </a:solidFill>
              </a:rPr>
              <a:t>povezane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tudi</a:t>
            </a:r>
            <a:r>
              <a:rPr lang="en-US" dirty="0">
                <a:solidFill>
                  <a:schemeClr val="tx2"/>
                </a:solidFill>
              </a:rPr>
              <a:t> z </a:t>
            </a:r>
            <a:r>
              <a:rPr lang="en-US" dirty="0" err="1">
                <a:solidFill>
                  <a:schemeClr val="tx2"/>
                </a:solidFill>
              </a:rPr>
              <a:t>dolžnostmi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r>
              <a:rPr lang="en-US" dirty="0" err="1">
                <a:solidFill>
                  <a:schemeClr val="tx2"/>
                </a:solidFill>
              </a:rPr>
              <a:t>Naštejte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pravice</a:t>
            </a:r>
            <a:r>
              <a:rPr lang="en-US" dirty="0">
                <a:solidFill>
                  <a:schemeClr val="tx2"/>
                </a:solidFill>
              </a:rPr>
              <a:t> in </a:t>
            </a:r>
            <a:r>
              <a:rPr lang="en-US" dirty="0" err="1">
                <a:solidFill>
                  <a:schemeClr val="tx2"/>
                </a:solidFill>
              </a:rPr>
              <a:t>dolžnosti</a:t>
            </a:r>
            <a:r>
              <a:rPr lang="en-US" dirty="0">
                <a:solidFill>
                  <a:schemeClr val="tx2"/>
                </a:solidFill>
              </a:rPr>
              <a:t>, ki </a:t>
            </a:r>
            <a:r>
              <a:rPr lang="en-US" dirty="0" err="1">
                <a:solidFill>
                  <a:schemeClr val="tx2"/>
                </a:solidFill>
              </a:rPr>
              <a:t>spadajo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zraven</a:t>
            </a:r>
            <a:r>
              <a:rPr lang="sl-SI" dirty="0">
                <a:solidFill>
                  <a:schemeClr val="tx2"/>
                </a:solidFill>
              </a:rPr>
              <a:t>.</a:t>
            </a:r>
            <a:endParaRPr lang="en-US" dirty="0">
              <a:solidFill>
                <a:schemeClr val="tx2"/>
              </a:solidFill>
            </a:endParaRPr>
          </a:p>
          <a:p>
            <a:endParaRPr lang="en-SI" sz="1800" dirty="0">
              <a:solidFill>
                <a:schemeClr val="tx2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9E22CE9-7281-4287-84CA-AE7F80310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64748" y="3839134"/>
            <a:ext cx="4023079" cy="3018865"/>
            <a:chOff x="-305" y="-1"/>
            <a:chExt cx="3832880" cy="2876136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FB7187AB-AC55-4912-943A-8EB2DA74B6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C7A5046-6B7A-4C74-834D-26B12A3CC4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E175BB57-CAD0-46E7-ACCA-C4193784D0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EC936F17-A396-40BC-9A97-9B0A72A916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30829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204</Words>
  <Application>Microsoft Office PowerPoint</Application>
  <PresentationFormat>Širokozaslonsko</PresentationFormat>
  <Paragraphs>31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Lucida Grande</vt:lpstr>
      <vt:lpstr>Office Theme</vt:lpstr>
      <vt:lpstr>Otrokove pravice</vt:lpstr>
      <vt:lpstr>Konvencija o otrokovih pravicah</vt:lpstr>
      <vt:lpstr>V naši ustavi</vt:lpstr>
      <vt:lpstr>Pravica do…</vt:lpstr>
      <vt:lpstr>Načela iz katerih izhajajo otrokove pravice</vt:lpstr>
      <vt:lpstr>Otrokove dolžnosti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Otrokove pravice</dc:title>
  <dc:creator>Kastelic, Monika</dc:creator>
  <cp:lastModifiedBy>SIO Administrator</cp:lastModifiedBy>
  <cp:revision>2</cp:revision>
  <dcterms:created xsi:type="dcterms:W3CDTF">2023-12-04T19:16:58Z</dcterms:created>
  <dcterms:modified xsi:type="dcterms:W3CDTF">2023-12-04T21:17:50Z</dcterms:modified>
</cp:coreProperties>
</file>