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598" autoAdjust="0"/>
  </p:normalViewPr>
  <p:slideViewPr>
    <p:cSldViewPr snapToGrid="0">
      <p:cViewPr varScale="1">
        <p:scale>
          <a:sx n="81" d="100"/>
          <a:sy n="81" d="100"/>
        </p:scale>
        <p:origin x="70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2D33E0-F355-4F57-8DD4-10EAF227FAE7}" type="doc">
      <dgm:prSet loTypeId="urn:microsoft.com/office/officeart/2008/layout/NameandTitleOrganizationalChar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sl-SI"/>
        </a:p>
      </dgm:t>
    </dgm:pt>
    <dgm:pt modelId="{FDCCC590-B8A0-4AD7-AE51-07699AF578C0}">
      <dgm:prSet phldrT="[besedilo]" custT="1"/>
      <dgm:spPr/>
      <dgm:t>
        <a:bodyPr/>
        <a:lstStyle/>
        <a:p>
          <a:r>
            <a:rPr lang="sl-SI" sz="4400" dirty="0"/>
            <a:t>OBLAST</a:t>
          </a:r>
        </a:p>
      </dgm:t>
    </dgm:pt>
    <dgm:pt modelId="{1E304CD4-5937-4CC6-8693-2B5479B541A2}" type="parTrans" cxnId="{95373B6B-BB0E-449F-9050-309C9F478175}">
      <dgm:prSet/>
      <dgm:spPr/>
      <dgm:t>
        <a:bodyPr/>
        <a:lstStyle/>
        <a:p>
          <a:endParaRPr lang="sl-SI"/>
        </a:p>
      </dgm:t>
    </dgm:pt>
    <dgm:pt modelId="{9715B0AB-9B30-4F22-9C04-6AF6F796B148}" type="sibTrans" cxnId="{95373B6B-BB0E-449F-9050-309C9F478175}">
      <dgm:prSet/>
      <dgm:spPr/>
      <dgm:t>
        <a:bodyPr/>
        <a:lstStyle/>
        <a:p>
          <a:r>
            <a:rPr lang="sl-SI" dirty="0"/>
            <a:t>Poznamo 3 veje oblasti. Veje so pri izvrševanju svojega dela samostojne, hkrati pa se medsebojno nadzirajo.</a:t>
          </a:r>
        </a:p>
      </dgm:t>
    </dgm:pt>
    <dgm:pt modelId="{9F278EA2-95F6-4C0B-ABF5-AAC402139B5C}">
      <dgm:prSet phldrT="[besedilo]" custT="1"/>
      <dgm:spPr/>
      <dgm:t>
        <a:bodyPr/>
        <a:lstStyle/>
        <a:p>
          <a:r>
            <a:rPr lang="sl-SI" sz="2400" dirty="0"/>
            <a:t>ZAKONODAJNA OBLAST</a:t>
          </a:r>
        </a:p>
      </dgm:t>
    </dgm:pt>
    <dgm:pt modelId="{5623516B-23CE-4B65-82C5-F278BD3AA50F}" type="parTrans" cxnId="{F8B483D0-37F7-4530-B5E3-2FB47111690B}">
      <dgm:prSet/>
      <dgm:spPr/>
      <dgm:t>
        <a:bodyPr/>
        <a:lstStyle/>
        <a:p>
          <a:endParaRPr lang="sl-SI"/>
        </a:p>
      </dgm:t>
    </dgm:pt>
    <dgm:pt modelId="{EA090279-425E-4774-A8D6-BB6712907D2D}" type="sibTrans" cxnId="{F8B483D0-37F7-4530-B5E3-2FB47111690B}">
      <dgm:prSet custT="1"/>
      <dgm:spPr/>
      <dgm:t>
        <a:bodyPr/>
        <a:lstStyle/>
        <a:p>
          <a:r>
            <a:rPr lang="sl-SI" sz="1600" dirty="0"/>
            <a:t>državni zbor (sprejemanje zakonov) in državni svet (predlaga sprejem zakonov)  </a:t>
          </a:r>
        </a:p>
      </dgm:t>
    </dgm:pt>
    <dgm:pt modelId="{725CF065-2C65-4FA2-919A-9450725AA292}">
      <dgm:prSet phldrT="[besedilo]" custT="1"/>
      <dgm:spPr/>
      <dgm:t>
        <a:bodyPr/>
        <a:lstStyle/>
        <a:p>
          <a:r>
            <a:rPr lang="sl-SI" sz="2400" dirty="0"/>
            <a:t>IZVRŠILNA OBLAST</a:t>
          </a:r>
        </a:p>
      </dgm:t>
    </dgm:pt>
    <dgm:pt modelId="{9B763AAE-9704-42D0-B97B-CF4FB73D42FD}" type="parTrans" cxnId="{D3BFEDAE-1689-48E9-80C4-9FFB63ADD2FF}">
      <dgm:prSet/>
      <dgm:spPr/>
      <dgm:t>
        <a:bodyPr/>
        <a:lstStyle/>
        <a:p>
          <a:endParaRPr lang="sl-SI"/>
        </a:p>
      </dgm:t>
    </dgm:pt>
    <dgm:pt modelId="{91CFCAFD-FE42-4856-82C8-92128D9962C0}" type="sibTrans" cxnId="{D3BFEDAE-1689-48E9-80C4-9FFB63ADD2FF}">
      <dgm:prSet/>
      <dgm:spPr/>
      <dgm:t>
        <a:bodyPr/>
        <a:lstStyle/>
        <a:p>
          <a:r>
            <a:rPr lang="sl-SI" dirty="0"/>
            <a:t>vlada (izvrševanje zakonov) in predsednik države (predstavlja državo, vrhovni poveljnik vojske)</a:t>
          </a:r>
        </a:p>
      </dgm:t>
    </dgm:pt>
    <dgm:pt modelId="{795DF3E9-47B3-49F2-8BF1-FD0B093C7E8E}">
      <dgm:prSet phldrT="[besedilo]" custT="1"/>
      <dgm:spPr/>
      <dgm:t>
        <a:bodyPr/>
        <a:lstStyle/>
        <a:p>
          <a:r>
            <a:rPr lang="sl-SI" sz="2400" dirty="0"/>
            <a:t>SODNA OBLAST</a:t>
          </a:r>
        </a:p>
      </dgm:t>
    </dgm:pt>
    <dgm:pt modelId="{985A7C65-8DBE-487A-A70B-0D29C53CF33E}" type="parTrans" cxnId="{B8781C3E-F484-47F0-90E9-52CCD2B1DE26}">
      <dgm:prSet/>
      <dgm:spPr/>
      <dgm:t>
        <a:bodyPr/>
        <a:lstStyle/>
        <a:p>
          <a:endParaRPr lang="sl-SI"/>
        </a:p>
      </dgm:t>
    </dgm:pt>
    <dgm:pt modelId="{59D7B5F6-7C53-497D-BE70-3835A4ADDA9A}" type="sibTrans" cxnId="{B8781C3E-F484-47F0-90E9-52CCD2B1DE26}">
      <dgm:prSet custT="1"/>
      <dgm:spPr/>
      <dgm:t>
        <a:bodyPr/>
        <a:lstStyle/>
        <a:p>
          <a:r>
            <a:rPr lang="sl-SI" sz="1600" dirty="0"/>
            <a:t>sodišča</a:t>
          </a:r>
          <a:r>
            <a:rPr lang="sl-SI" sz="1600" baseline="0" dirty="0"/>
            <a:t> (sodijo o kršitvah zakonodaje in ustave)</a:t>
          </a:r>
          <a:endParaRPr lang="sl-SI" sz="1600" dirty="0"/>
        </a:p>
      </dgm:t>
    </dgm:pt>
    <dgm:pt modelId="{955D026A-6E83-4D9E-A3F8-8D6197252D3C}" type="pres">
      <dgm:prSet presAssocID="{E32D33E0-F355-4F57-8DD4-10EAF227FA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20F1B94-6195-4727-82F6-83A42F621E56}" type="pres">
      <dgm:prSet presAssocID="{FDCCC590-B8A0-4AD7-AE51-07699AF578C0}" presName="hierRoot1" presStyleCnt="0">
        <dgm:presLayoutVars>
          <dgm:hierBranch val="init"/>
        </dgm:presLayoutVars>
      </dgm:prSet>
      <dgm:spPr/>
    </dgm:pt>
    <dgm:pt modelId="{B8FF41B1-BE25-4481-8F4E-8C9CB26DE8C8}" type="pres">
      <dgm:prSet presAssocID="{FDCCC590-B8A0-4AD7-AE51-07699AF578C0}" presName="rootComposite1" presStyleCnt="0"/>
      <dgm:spPr/>
    </dgm:pt>
    <dgm:pt modelId="{CE58436F-4B5C-4809-A313-64E2D02B0938}" type="pres">
      <dgm:prSet presAssocID="{FDCCC590-B8A0-4AD7-AE51-07699AF578C0}" presName="rootText1" presStyleLbl="node0" presStyleIdx="0" presStyleCnt="1">
        <dgm:presLayoutVars>
          <dgm:chMax/>
          <dgm:chPref val="3"/>
        </dgm:presLayoutVars>
      </dgm:prSet>
      <dgm:spPr/>
    </dgm:pt>
    <dgm:pt modelId="{9C6BBD2E-B705-474D-973C-0C25F6067957}" type="pres">
      <dgm:prSet presAssocID="{FDCCC590-B8A0-4AD7-AE51-07699AF578C0}" presName="titleText1" presStyleLbl="fgAcc0" presStyleIdx="0" presStyleCnt="1" custScaleX="116924" custScaleY="213681">
        <dgm:presLayoutVars>
          <dgm:chMax val="0"/>
          <dgm:chPref val="0"/>
        </dgm:presLayoutVars>
      </dgm:prSet>
      <dgm:spPr/>
    </dgm:pt>
    <dgm:pt modelId="{FCE64A68-9F5C-4927-9AD8-8C362A5E81A7}" type="pres">
      <dgm:prSet presAssocID="{FDCCC590-B8A0-4AD7-AE51-07699AF578C0}" presName="rootConnector1" presStyleLbl="node1" presStyleIdx="0" presStyleCnt="3"/>
      <dgm:spPr/>
    </dgm:pt>
    <dgm:pt modelId="{0EF17DC7-EA34-4A18-8C43-3F8EFAA8CBB4}" type="pres">
      <dgm:prSet presAssocID="{FDCCC590-B8A0-4AD7-AE51-07699AF578C0}" presName="hierChild2" presStyleCnt="0"/>
      <dgm:spPr/>
    </dgm:pt>
    <dgm:pt modelId="{458471B6-92BC-46BB-8BC4-40EDFBF00D3A}" type="pres">
      <dgm:prSet presAssocID="{5623516B-23CE-4B65-82C5-F278BD3AA50F}" presName="Name37" presStyleLbl="parChTrans1D2" presStyleIdx="0" presStyleCnt="3"/>
      <dgm:spPr/>
    </dgm:pt>
    <dgm:pt modelId="{05DB9B5A-1989-41DB-8E84-DAB22F7D3CAE}" type="pres">
      <dgm:prSet presAssocID="{9F278EA2-95F6-4C0B-ABF5-AAC402139B5C}" presName="hierRoot2" presStyleCnt="0">
        <dgm:presLayoutVars>
          <dgm:hierBranch val="init"/>
        </dgm:presLayoutVars>
      </dgm:prSet>
      <dgm:spPr/>
    </dgm:pt>
    <dgm:pt modelId="{DE8DC9A1-3D74-4777-9B4C-B9949D4D44AD}" type="pres">
      <dgm:prSet presAssocID="{9F278EA2-95F6-4C0B-ABF5-AAC402139B5C}" presName="rootComposite" presStyleCnt="0"/>
      <dgm:spPr/>
    </dgm:pt>
    <dgm:pt modelId="{3760E505-F0B6-4770-8975-FBFA0E5A752F}" type="pres">
      <dgm:prSet presAssocID="{9F278EA2-95F6-4C0B-ABF5-AAC402139B5C}" presName="rootText" presStyleLbl="node1" presStyleIdx="0" presStyleCnt="3">
        <dgm:presLayoutVars>
          <dgm:chMax/>
          <dgm:chPref val="3"/>
        </dgm:presLayoutVars>
      </dgm:prSet>
      <dgm:spPr/>
    </dgm:pt>
    <dgm:pt modelId="{779BE74D-F6AC-4273-B619-3C391EAB2694}" type="pres">
      <dgm:prSet presAssocID="{9F278EA2-95F6-4C0B-ABF5-AAC402139B5C}" presName="titleText2" presStyleLbl="fgAcc1" presStyleIdx="0" presStyleCnt="3" custScaleX="104664" custScaleY="235419" custLinFactNeighborX="-29926" custLinFactNeighborY="47004">
        <dgm:presLayoutVars>
          <dgm:chMax val="0"/>
          <dgm:chPref val="0"/>
        </dgm:presLayoutVars>
      </dgm:prSet>
      <dgm:spPr/>
    </dgm:pt>
    <dgm:pt modelId="{9E5A515D-DB1E-4CBA-952B-D06350A7839E}" type="pres">
      <dgm:prSet presAssocID="{9F278EA2-95F6-4C0B-ABF5-AAC402139B5C}" presName="rootConnector" presStyleLbl="node2" presStyleIdx="0" presStyleCnt="0"/>
      <dgm:spPr/>
    </dgm:pt>
    <dgm:pt modelId="{9652180A-8104-4027-BFDD-AB6B2F8656C2}" type="pres">
      <dgm:prSet presAssocID="{9F278EA2-95F6-4C0B-ABF5-AAC402139B5C}" presName="hierChild4" presStyleCnt="0"/>
      <dgm:spPr/>
    </dgm:pt>
    <dgm:pt modelId="{40896AAD-32C3-4AC2-AD1B-17736A8A6CE3}" type="pres">
      <dgm:prSet presAssocID="{9F278EA2-95F6-4C0B-ABF5-AAC402139B5C}" presName="hierChild5" presStyleCnt="0"/>
      <dgm:spPr/>
    </dgm:pt>
    <dgm:pt modelId="{33832BE1-E349-465D-BCB5-B383F0634FD8}" type="pres">
      <dgm:prSet presAssocID="{9B763AAE-9704-42D0-B97B-CF4FB73D42FD}" presName="Name37" presStyleLbl="parChTrans1D2" presStyleIdx="1" presStyleCnt="3"/>
      <dgm:spPr/>
    </dgm:pt>
    <dgm:pt modelId="{8DFDC416-FAF2-40D5-949B-79FC443BA69F}" type="pres">
      <dgm:prSet presAssocID="{725CF065-2C65-4FA2-919A-9450725AA292}" presName="hierRoot2" presStyleCnt="0">
        <dgm:presLayoutVars>
          <dgm:hierBranch val="init"/>
        </dgm:presLayoutVars>
      </dgm:prSet>
      <dgm:spPr/>
    </dgm:pt>
    <dgm:pt modelId="{6C7C1076-D8E4-421D-B9AD-3D0CB51555B9}" type="pres">
      <dgm:prSet presAssocID="{725CF065-2C65-4FA2-919A-9450725AA292}" presName="rootComposite" presStyleCnt="0"/>
      <dgm:spPr/>
    </dgm:pt>
    <dgm:pt modelId="{36DA4129-676E-49E2-A7D6-2FCE0F334831}" type="pres">
      <dgm:prSet presAssocID="{725CF065-2C65-4FA2-919A-9450725AA292}" presName="rootText" presStyleLbl="node1" presStyleIdx="1" presStyleCnt="3">
        <dgm:presLayoutVars>
          <dgm:chMax/>
          <dgm:chPref val="3"/>
        </dgm:presLayoutVars>
      </dgm:prSet>
      <dgm:spPr/>
    </dgm:pt>
    <dgm:pt modelId="{1DEF611E-2EA9-4343-96A7-57638E2950CC}" type="pres">
      <dgm:prSet presAssocID="{725CF065-2C65-4FA2-919A-9450725AA292}" presName="titleText2" presStyleLbl="fgAcc1" presStyleIdx="1" presStyleCnt="3" custScaleX="91973" custScaleY="268024" custLinFactNeighborX="-13981" custLinFactNeighborY="30701">
        <dgm:presLayoutVars>
          <dgm:chMax val="0"/>
          <dgm:chPref val="0"/>
        </dgm:presLayoutVars>
      </dgm:prSet>
      <dgm:spPr/>
    </dgm:pt>
    <dgm:pt modelId="{0E717E0F-C899-4509-BA90-75EA12B70933}" type="pres">
      <dgm:prSet presAssocID="{725CF065-2C65-4FA2-919A-9450725AA292}" presName="rootConnector" presStyleLbl="node2" presStyleIdx="0" presStyleCnt="0"/>
      <dgm:spPr/>
    </dgm:pt>
    <dgm:pt modelId="{609AB545-C52C-4F4A-BEBE-F3ABCE84A1E0}" type="pres">
      <dgm:prSet presAssocID="{725CF065-2C65-4FA2-919A-9450725AA292}" presName="hierChild4" presStyleCnt="0"/>
      <dgm:spPr/>
    </dgm:pt>
    <dgm:pt modelId="{C4EE5F8F-FE48-4DA5-A9AB-151FE06FFFA7}" type="pres">
      <dgm:prSet presAssocID="{725CF065-2C65-4FA2-919A-9450725AA292}" presName="hierChild5" presStyleCnt="0"/>
      <dgm:spPr/>
    </dgm:pt>
    <dgm:pt modelId="{9B2A1C81-FDBB-45FF-B981-582C15C20A18}" type="pres">
      <dgm:prSet presAssocID="{985A7C65-8DBE-487A-A70B-0D29C53CF33E}" presName="Name37" presStyleLbl="parChTrans1D2" presStyleIdx="2" presStyleCnt="3"/>
      <dgm:spPr/>
    </dgm:pt>
    <dgm:pt modelId="{6174D755-8180-4ED3-A9FE-BCA24025D4B8}" type="pres">
      <dgm:prSet presAssocID="{795DF3E9-47B3-49F2-8BF1-FD0B093C7E8E}" presName="hierRoot2" presStyleCnt="0">
        <dgm:presLayoutVars>
          <dgm:hierBranch val="init"/>
        </dgm:presLayoutVars>
      </dgm:prSet>
      <dgm:spPr/>
    </dgm:pt>
    <dgm:pt modelId="{A0CC4957-54EB-4497-9642-D724C1ABBAD1}" type="pres">
      <dgm:prSet presAssocID="{795DF3E9-47B3-49F2-8BF1-FD0B093C7E8E}" presName="rootComposite" presStyleCnt="0"/>
      <dgm:spPr/>
    </dgm:pt>
    <dgm:pt modelId="{2770F8C5-D471-40AF-8512-1A00D63AADA8}" type="pres">
      <dgm:prSet presAssocID="{795DF3E9-47B3-49F2-8BF1-FD0B093C7E8E}" presName="rootText" presStyleLbl="node1" presStyleIdx="2" presStyleCnt="3">
        <dgm:presLayoutVars>
          <dgm:chMax/>
          <dgm:chPref val="3"/>
        </dgm:presLayoutVars>
      </dgm:prSet>
      <dgm:spPr/>
    </dgm:pt>
    <dgm:pt modelId="{5DD96743-B6BE-410D-AC53-DDFB91C598AE}" type="pres">
      <dgm:prSet presAssocID="{795DF3E9-47B3-49F2-8BF1-FD0B093C7E8E}" presName="titleText2" presStyleLbl="fgAcc1" presStyleIdx="2" presStyleCnt="3" custScaleX="89945" custScaleY="191630" custLinFactNeighborX="12804" custLinFactNeighborY="-12371">
        <dgm:presLayoutVars>
          <dgm:chMax val="0"/>
          <dgm:chPref val="0"/>
        </dgm:presLayoutVars>
      </dgm:prSet>
      <dgm:spPr/>
    </dgm:pt>
    <dgm:pt modelId="{5AB6F293-CBAF-4D21-97D5-D30CC4AC3EC2}" type="pres">
      <dgm:prSet presAssocID="{795DF3E9-47B3-49F2-8BF1-FD0B093C7E8E}" presName="rootConnector" presStyleLbl="node2" presStyleIdx="0" presStyleCnt="0"/>
      <dgm:spPr/>
    </dgm:pt>
    <dgm:pt modelId="{A86B0ECA-2FFA-47DD-8537-1CC75C6758FF}" type="pres">
      <dgm:prSet presAssocID="{795DF3E9-47B3-49F2-8BF1-FD0B093C7E8E}" presName="hierChild4" presStyleCnt="0"/>
      <dgm:spPr/>
    </dgm:pt>
    <dgm:pt modelId="{BAC86AA2-6800-436B-A0D1-A2EC2D1301B6}" type="pres">
      <dgm:prSet presAssocID="{795DF3E9-47B3-49F2-8BF1-FD0B093C7E8E}" presName="hierChild5" presStyleCnt="0"/>
      <dgm:spPr/>
    </dgm:pt>
    <dgm:pt modelId="{BF7CFF07-54CD-4651-BFB7-38815B68B611}" type="pres">
      <dgm:prSet presAssocID="{FDCCC590-B8A0-4AD7-AE51-07699AF578C0}" presName="hierChild3" presStyleCnt="0"/>
      <dgm:spPr/>
    </dgm:pt>
  </dgm:ptLst>
  <dgm:cxnLst>
    <dgm:cxn modelId="{20CE6C07-B55E-4601-BF91-17391E3C6844}" type="presOf" srcId="{795DF3E9-47B3-49F2-8BF1-FD0B093C7E8E}" destId="{5AB6F293-CBAF-4D21-97D5-D30CC4AC3EC2}" srcOrd="1" destOrd="0" presId="urn:microsoft.com/office/officeart/2008/layout/NameandTitleOrganizationalChart"/>
    <dgm:cxn modelId="{1D9DE412-804B-4712-8CE6-F99FC271D155}" type="presOf" srcId="{91CFCAFD-FE42-4856-82C8-92128D9962C0}" destId="{1DEF611E-2EA9-4343-96A7-57638E2950CC}" srcOrd="0" destOrd="0" presId="urn:microsoft.com/office/officeart/2008/layout/NameandTitleOrganizationalChart"/>
    <dgm:cxn modelId="{6A095515-0C3D-4DC3-AC8E-EDCF11E02F84}" type="presOf" srcId="{FDCCC590-B8A0-4AD7-AE51-07699AF578C0}" destId="{FCE64A68-9F5C-4927-9AD8-8C362A5E81A7}" srcOrd="1" destOrd="0" presId="urn:microsoft.com/office/officeart/2008/layout/NameandTitleOrganizationalChart"/>
    <dgm:cxn modelId="{FE62D136-003B-4EA4-BC16-08D55FAB6A58}" type="presOf" srcId="{985A7C65-8DBE-487A-A70B-0D29C53CF33E}" destId="{9B2A1C81-FDBB-45FF-B981-582C15C20A18}" srcOrd="0" destOrd="0" presId="urn:microsoft.com/office/officeart/2008/layout/NameandTitleOrganizationalChart"/>
    <dgm:cxn modelId="{D087D836-13A3-4AC2-A65D-68DE7066B900}" type="presOf" srcId="{9715B0AB-9B30-4F22-9C04-6AF6F796B148}" destId="{9C6BBD2E-B705-474D-973C-0C25F6067957}" srcOrd="0" destOrd="0" presId="urn:microsoft.com/office/officeart/2008/layout/NameandTitleOrganizationalChart"/>
    <dgm:cxn modelId="{EDD6923D-5295-498A-AF47-5C1A3051343D}" type="presOf" srcId="{EA090279-425E-4774-A8D6-BB6712907D2D}" destId="{779BE74D-F6AC-4273-B619-3C391EAB2694}" srcOrd="0" destOrd="0" presId="urn:microsoft.com/office/officeart/2008/layout/NameandTitleOrganizationalChart"/>
    <dgm:cxn modelId="{B8781C3E-F484-47F0-90E9-52CCD2B1DE26}" srcId="{FDCCC590-B8A0-4AD7-AE51-07699AF578C0}" destId="{795DF3E9-47B3-49F2-8BF1-FD0B093C7E8E}" srcOrd="2" destOrd="0" parTransId="{985A7C65-8DBE-487A-A70B-0D29C53CF33E}" sibTransId="{59D7B5F6-7C53-497D-BE70-3835A4ADDA9A}"/>
    <dgm:cxn modelId="{8D8BAD5D-939A-40FC-A3BE-DFCD1A9131A6}" type="presOf" srcId="{5623516B-23CE-4B65-82C5-F278BD3AA50F}" destId="{458471B6-92BC-46BB-8BC4-40EDFBF00D3A}" srcOrd="0" destOrd="0" presId="urn:microsoft.com/office/officeart/2008/layout/NameandTitleOrganizationalChart"/>
    <dgm:cxn modelId="{60AD7448-EBD4-4E15-A872-A5CA39087754}" type="presOf" srcId="{9F278EA2-95F6-4C0B-ABF5-AAC402139B5C}" destId="{9E5A515D-DB1E-4CBA-952B-D06350A7839E}" srcOrd="1" destOrd="0" presId="urn:microsoft.com/office/officeart/2008/layout/NameandTitleOrganizationalChart"/>
    <dgm:cxn modelId="{EBDA3269-4427-4EF9-9C8A-E0DAE8BEA090}" type="presOf" srcId="{725CF065-2C65-4FA2-919A-9450725AA292}" destId="{36DA4129-676E-49E2-A7D6-2FCE0F334831}" srcOrd="0" destOrd="0" presId="urn:microsoft.com/office/officeart/2008/layout/NameandTitleOrganizationalChart"/>
    <dgm:cxn modelId="{1CDB026A-62E8-44BC-9030-2803234E9844}" type="presOf" srcId="{9B763AAE-9704-42D0-B97B-CF4FB73D42FD}" destId="{33832BE1-E349-465D-BCB5-B383F0634FD8}" srcOrd="0" destOrd="0" presId="urn:microsoft.com/office/officeart/2008/layout/NameandTitleOrganizationalChart"/>
    <dgm:cxn modelId="{95373B6B-BB0E-449F-9050-309C9F478175}" srcId="{E32D33E0-F355-4F57-8DD4-10EAF227FAE7}" destId="{FDCCC590-B8A0-4AD7-AE51-07699AF578C0}" srcOrd="0" destOrd="0" parTransId="{1E304CD4-5937-4CC6-8693-2B5479B541A2}" sibTransId="{9715B0AB-9B30-4F22-9C04-6AF6F796B148}"/>
    <dgm:cxn modelId="{BB650675-A238-4D8A-B810-B89DD51CA112}" type="presOf" srcId="{795DF3E9-47B3-49F2-8BF1-FD0B093C7E8E}" destId="{2770F8C5-D471-40AF-8512-1A00D63AADA8}" srcOrd="0" destOrd="0" presId="urn:microsoft.com/office/officeart/2008/layout/NameandTitleOrganizationalChart"/>
    <dgm:cxn modelId="{365BDA80-B002-49D1-B170-76F2C5CFD7E8}" type="presOf" srcId="{59D7B5F6-7C53-497D-BE70-3835A4ADDA9A}" destId="{5DD96743-B6BE-410D-AC53-DDFB91C598AE}" srcOrd="0" destOrd="0" presId="urn:microsoft.com/office/officeart/2008/layout/NameandTitleOrganizationalChart"/>
    <dgm:cxn modelId="{A2E3B29F-EAD3-4630-9951-16BF4CFB035D}" type="presOf" srcId="{9F278EA2-95F6-4C0B-ABF5-AAC402139B5C}" destId="{3760E505-F0B6-4770-8975-FBFA0E5A752F}" srcOrd="0" destOrd="0" presId="urn:microsoft.com/office/officeart/2008/layout/NameandTitleOrganizationalChart"/>
    <dgm:cxn modelId="{D3BFEDAE-1689-48E9-80C4-9FFB63ADD2FF}" srcId="{FDCCC590-B8A0-4AD7-AE51-07699AF578C0}" destId="{725CF065-2C65-4FA2-919A-9450725AA292}" srcOrd="1" destOrd="0" parTransId="{9B763AAE-9704-42D0-B97B-CF4FB73D42FD}" sibTransId="{91CFCAFD-FE42-4856-82C8-92128D9962C0}"/>
    <dgm:cxn modelId="{E49D51B5-E0ED-42A1-9358-B78BB17F7A83}" type="presOf" srcId="{FDCCC590-B8A0-4AD7-AE51-07699AF578C0}" destId="{CE58436F-4B5C-4809-A313-64E2D02B0938}" srcOrd="0" destOrd="0" presId="urn:microsoft.com/office/officeart/2008/layout/NameandTitleOrganizationalChart"/>
    <dgm:cxn modelId="{F8B483D0-37F7-4530-B5E3-2FB47111690B}" srcId="{FDCCC590-B8A0-4AD7-AE51-07699AF578C0}" destId="{9F278EA2-95F6-4C0B-ABF5-AAC402139B5C}" srcOrd="0" destOrd="0" parTransId="{5623516B-23CE-4B65-82C5-F278BD3AA50F}" sibTransId="{EA090279-425E-4774-A8D6-BB6712907D2D}"/>
    <dgm:cxn modelId="{664A71D1-FBBC-45C0-90E5-ABB84FC1592D}" type="presOf" srcId="{725CF065-2C65-4FA2-919A-9450725AA292}" destId="{0E717E0F-C899-4509-BA90-75EA12B70933}" srcOrd="1" destOrd="0" presId="urn:microsoft.com/office/officeart/2008/layout/NameandTitleOrganizationalChart"/>
    <dgm:cxn modelId="{EF6096EA-20C0-4099-B05F-3FB57330473F}" type="presOf" srcId="{E32D33E0-F355-4F57-8DD4-10EAF227FAE7}" destId="{955D026A-6E83-4D9E-A3F8-8D6197252D3C}" srcOrd="0" destOrd="0" presId="urn:microsoft.com/office/officeart/2008/layout/NameandTitleOrganizationalChart"/>
    <dgm:cxn modelId="{95A5CDF7-FFEE-42DD-A198-22EB390D8E8B}" type="presParOf" srcId="{955D026A-6E83-4D9E-A3F8-8D6197252D3C}" destId="{420F1B94-6195-4727-82F6-83A42F621E56}" srcOrd="0" destOrd="0" presId="urn:microsoft.com/office/officeart/2008/layout/NameandTitleOrganizationalChart"/>
    <dgm:cxn modelId="{8655EEB2-F628-478B-A4D1-5B915E6E8282}" type="presParOf" srcId="{420F1B94-6195-4727-82F6-83A42F621E56}" destId="{B8FF41B1-BE25-4481-8F4E-8C9CB26DE8C8}" srcOrd="0" destOrd="0" presId="urn:microsoft.com/office/officeart/2008/layout/NameandTitleOrganizationalChart"/>
    <dgm:cxn modelId="{BD35898B-20A7-4C4A-849C-A6BCFFF569D1}" type="presParOf" srcId="{B8FF41B1-BE25-4481-8F4E-8C9CB26DE8C8}" destId="{CE58436F-4B5C-4809-A313-64E2D02B0938}" srcOrd="0" destOrd="0" presId="urn:microsoft.com/office/officeart/2008/layout/NameandTitleOrganizationalChart"/>
    <dgm:cxn modelId="{A64DEC6F-B258-4DA5-B45A-AE09AD2C3177}" type="presParOf" srcId="{B8FF41B1-BE25-4481-8F4E-8C9CB26DE8C8}" destId="{9C6BBD2E-B705-474D-973C-0C25F6067957}" srcOrd="1" destOrd="0" presId="urn:microsoft.com/office/officeart/2008/layout/NameandTitleOrganizationalChart"/>
    <dgm:cxn modelId="{B3C15671-44BC-455D-8D50-9E112AE8499D}" type="presParOf" srcId="{B8FF41B1-BE25-4481-8F4E-8C9CB26DE8C8}" destId="{FCE64A68-9F5C-4927-9AD8-8C362A5E81A7}" srcOrd="2" destOrd="0" presId="urn:microsoft.com/office/officeart/2008/layout/NameandTitleOrganizationalChart"/>
    <dgm:cxn modelId="{8B962EB9-A90D-4752-B582-4ACD0EEF5275}" type="presParOf" srcId="{420F1B94-6195-4727-82F6-83A42F621E56}" destId="{0EF17DC7-EA34-4A18-8C43-3F8EFAA8CBB4}" srcOrd="1" destOrd="0" presId="urn:microsoft.com/office/officeart/2008/layout/NameandTitleOrganizationalChart"/>
    <dgm:cxn modelId="{63F1A15F-1A62-42C5-AC2B-1E93695A24C1}" type="presParOf" srcId="{0EF17DC7-EA34-4A18-8C43-3F8EFAA8CBB4}" destId="{458471B6-92BC-46BB-8BC4-40EDFBF00D3A}" srcOrd="0" destOrd="0" presId="urn:microsoft.com/office/officeart/2008/layout/NameandTitleOrganizationalChart"/>
    <dgm:cxn modelId="{1DABB5FA-A0F9-4D90-B86C-39171D85772E}" type="presParOf" srcId="{0EF17DC7-EA34-4A18-8C43-3F8EFAA8CBB4}" destId="{05DB9B5A-1989-41DB-8E84-DAB22F7D3CAE}" srcOrd="1" destOrd="0" presId="urn:microsoft.com/office/officeart/2008/layout/NameandTitleOrganizationalChart"/>
    <dgm:cxn modelId="{2A811358-62F8-4690-B24C-158E9D791DED}" type="presParOf" srcId="{05DB9B5A-1989-41DB-8E84-DAB22F7D3CAE}" destId="{DE8DC9A1-3D74-4777-9B4C-B9949D4D44AD}" srcOrd="0" destOrd="0" presId="urn:microsoft.com/office/officeart/2008/layout/NameandTitleOrganizationalChart"/>
    <dgm:cxn modelId="{C0D478B3-9297-4157-9798-7A0B91E35586}" type="presParOf" srcId="{DE8DC9A1-3D74-4777-9B4C-B9949D4D44AD}" destId="{3760E505-F0B6-4770-8975-FBFA0E5A752F}" srcOrd="0" destOrd="0" presId="urn:microsoft.com/office/officeart/2008/layout/NameandTitleOrganizationalChart"/>
    <dgm:cxn modelId="{0CE91646-892B-47E6-8F6E-A82DE1FFF61B}" type="presParOf" srcId="{DE8DC9A1-3D74-4777-9B4C-B9949D4D44AD}" destId="{779BE74D-F6AC-4273-B619-3C391EAB2694}" srcOrd="1" destOrd="0" presId="urn:microsoft.com/office/officeart/2008/layout/NameandTitleOrganizationalChart"/>
    <dgm:cxn modelId="{86FDCD43-76E4-41A4-A3BC-783C3E7642E9}" type="presParOf" srcId="{DE8DC9A1-3D74-4777-9B4C-B9949D4D44AD}" destId="{9E5A515D-DB1E-4CBA-952B-D06350A7839E}" srcOrd="2" destOrd="0" presId="urn:microsoft.com/office/officeart/2008/layout/NameandTitleOrganizationalChart"/>
    <dgm:cxn modelId="{2144DD0D-3F3E-4C43-89EF-9733BDE1602D}" type="presParOf" srcId="{05DB9B5A-1989-41DB-8E84-DAB22F7D3CAE}" destId="{9652180A-8104-4027-BFDD-AB6B2F8656C2}" srcOrd="1" destOrd="0" presId="urn:microsoft.com/office/officeart/2008/layout/NameandTitleOrganizationalChart"/>
    <dgm:cxn modelId="{CB4C860C-FFE0-4583-8A64-3378DD503EA7}" type="presParOf" srcId="{05DB9B5A-1989-41DB-8E84-DAB22F7D3CAE}" destId="{40896AAD-32C3-4AC2-AD1B-17736A8A6CE3}" srcOrd="2" destOrd="0" presId="urn:microsoft.com/office/officeart/2008/layout/NameandTitleOrganizationalChart"/>
    <dgm:cxn modelId="{469B60AD-3FC6-4106-86C7-07166294FC6B}" type="presParOf" srcId="{0EF17DC7-EA34-4A18-8C43-3F8EFAA8CBB4}" destId="{33832BE1-E349-465D-BCB5-B383F0634FD8}" srcOrd="2" destOrd="0" presId="urn:microsoft.com/office/officeart/2008/layout/NameandTitleOrganizationalChart"/>
    <dgm:cxn modelId="{8C9CABF0-7AE1-4314-9851-C012F2B9D85F}" type="presParOf" srcId="{0EF17DC7-EA34-4A18-8C43-3F8EFAA8CBB4}" destId="{8DFDC416-FAF2-40D5-949B-79FC443BA69F}" srcOrd="3" destOrd="0" presId="urn:microsoft.com/office/officeart/2008/layout/NameandTitleOrganizationalChart"/>
    <dgm:cxn modelId="{B37E5E9F-E332-4A7D-A425-66ED98AEC836}" type="presParOf" srcId="{8DFDC416-FAF2-40D5-949B-79FC443BA69F}" destId="{6C7C1076-D8E4-421D-B9AD-3D0CB51555B9}" srcOrd="0" destOrd="0" presId="urn:microsoft.com/office/officeart/2008/layout/NameandTitleOrganizationalChart"/>
    <dgm:cxn modelId="{C6E822B1-BBC6-42A6-B2E2-D7CF04DE7840}" type="presParOf" srcId="{6C7C1076-D8E4-421D-B9AD-3D0CB51555B9}" destId="{36DA4129-676E-49E2-A7D6-2FCE0F334831}" srcOrd="0" destOrd="0" presId="urn:microsoft.com/office/officeart/2008/layout/NameandTitleOrganizationalChart"/>
    <dgm:cxn modelId="{662A51AE-5215-4259-BCF6-A1BC713DE7FB}" type="presParOf" srcId="{6C7C1076-D8E4-421D-B9AD-3D0CB51555B9}" destId="{1DEF611E-2EA9-4343-96A7-57638E2950CC}" srcOrd="1" destOrd="0" presId="urn:microsoft.com/office/officeart/2008/layout/NameandTitleOrganizationalChart"/>
    <dgm:cxn modelId="{E8F0EA19-051D-46D2-BEE9-0032726073E5}" type="presParOf" srcId="{6C7C1076-D8E4-421D-B9AD-3D0CB51555B9}" destId="{0E717E0F-C899-4509-BA90-75EA12B70933}" srcOrd="2" destOrd="0" presId="urn:microsoft.com/office/officeart/2008/layout/NameandTitleOrganizationalChart"/>
    <dgm:cxn modelId="{174009B8-1266-47A6-BF27-56E12434A08F}" type="presParOf" srcId="{8DFDC416-FAF2-40D5-949B-79FC443BA69F}" destId="{609AB545-C52C-4F4A-BEBE-F3ABCE84A1E0}" srcOrd="1" destOrd="0" presId="urn:microsoft.com/office/officeart/2008/layout/NameandTitleOrganizationalChart"/>
    <dgm:cxn modelId="{676A5A5B-D0B1-45C0-927B-E0A19B6CE362}" type="presParOf" srcId="{8DFDC416-FAF2-40D5-949B-79FC443BA69F}" destId="{C4EE5F8F-FE48-4DA5-A9AB-151FE06FFFA7}" srcOrd="2" destOrd="0" presId="urn:microsoft.com/office/officeart/2008/layout/NameandTitleOrganizationalChart"/>
    <dgm:cxn modelId="{19FCCCB8-0935-4870-98AC-9674EAE5200C}" type="presParOf" srcId="{0EF17DC7-EA34-4A18-8C43-3F8EFAA8CBB4}" destId="{9B2A1C81-FDBB-45FF-B981-582C15C20A18}" srcOrd="4" destOrd="0" presId="urn:microsoft.com/office/officeart/2008/layout/NameandTitleOrganizationalChart"/>
    <dgm:cxn modelId="{E5E3193C-AC7C-4D75-8420-6BCD131E479B}" type="presParOf" srcId="{0EF17DC7-EA34-4A18-8C43-3F8EFAA8CBB4}" destId="{6174D755-8180-4ED3-A9FE-BCA24025D4B8}" srcOrd="5" destOrd="0" presId="urn:microsoft.com/office/officeart/2008/layout/NameandTitleOrganizationalChart"/>
    <dgm:cxn modelId="{7ED21148-C871-44EB-B901-B76B25B8130D}" type="presParOf" srcId="{6174D755-8180-4ED3-A9FE-BCA24025D4B8}" destId="{A0CC4957-54EB-4497-9642-D724C1ABBAD1}" srcOrd="0" destOrd="0" presId="urn:microsoft.com/office/officeart/2008/layout/NameandTitleOrganizationalChart"/>
    <dgm:cxn modelId="{5D6C199A-F53A-462A-BEBF-96CE68332285}" type="presParOf" srcId="{A0CC4957-54EB-4497-9642-D724C1ABBAD1}" destId="{2770F8C5-D471-40AF-8512-1A00D63AADA8}" srcOrd="0" destOrd="0" presId="urn:microsoft.com/office/officeart/2008/layout/NameandTitleOrganizationalChart"/>
    <dgm:cxn modelId="{E75A579C-DC7C-46AB-BA58-7D0C1C48EC5B}" type="presParOf" srcId="{A0CC4957-54EB-4497-9642-D724C1ABBAD1}" destId="{5DD96743-B6BE-410D-AC53-DDFB91C598AE}" srcOrd="1" destOrd="0" presId="urn:microsoft.com/office/officeart/2008/layout/NameandTitleOrganizationalChart"/>
    <dgm:cxn modelId="{F626004C-4025-4C75-BBD5-B1403C5AEF55}" type="presParOf" srcId="{A0CC4957-54EB-4497-9642-D724C1ABBAD1}" destId="{5AB6F293-CBAF-4D21-97D5-D30CC4AC3EC2}" srcOrd="2" destOrd="0" presId="urn:microsoft.com/office/officeart/2008/layout/NameandTitleOrganizationalChart"/>
    <dgm:cxn modelId="{79723922-F49A-42D5-870B-5D2B8CBA96D9}" type="presParOf" srcId="{6174D755-8180-4ED3-A9FE-BCA24025D4B8}" destId="{A86B0ECA-2FFA-47DD-8537-1CC75C6758FF}" srcOrd="1" destOrd="0" presId="urn:microsoft.com/office/officeart/2008/layout/NameandTitleOrganizationalChart"/>
    <dgm:cxn modelId="{1543BF37-8C12-4491-919E-085BD65D018B}" type="presParOf" srcId="{6174D755-8180-4ED3-A9FE-BCA24025D4B8}" destId="{BAC86AA2-6800-436B-A0D1-A2EC2D1301B6}" srcOrd="2" destOrd="0" presId="urn:microsoft.com/office/officeart/2008/layout/NameandTitleOrganizationalChart"/>
    <dgm:cxn modelId="{AC8C9418-E0C2-4122-AA4E-288F117DC542}" type="presParOf" srcId="{420F1B94-6195-4727-82F6-83A42F621E56}" destId="{BF7CFF07-54CD-4651-BFB7-38815B68B611}" srcOrd="2" destOrd="0" presId="urn:microsoft.com/office/officeart/2008/layout/NameandTitleOrganizational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2A1C81-FDBB-45FF-B981-582C15C20A18}">
      <dsp:nvSpPr>
        <dsp:cNvPr id="0" name=""/>
        <dsp:cNvSpPr/>
      </dsp:nvSpPr>
      <dsp:spPr>
        <a:xfrm>
          <a:off x="4795860" y="1624217"/>
          <a:ext cx="3694995" cy="10523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2337"/>
              </a:lnTo>
              <a:lnTo>
                <a:pt x="3694995" y="732337"/>
              </a:lnTo>
              <a:lnTo>
                <a:pt x="3694995" y="10523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832BE1-E349-465D-BCB5-B383F0634FD8}">
      <dsp:nvSpPr>
        <dsp:cNvPr id="0" name=""/>
        <dsp:cNvSpPr/>
      </dsp:nvSpPr>
      <dsp:spPr>
        <a:xfrm>
          <a:off x="4795860" y="1624217"/>
          <a:ext cx="236461" cy="10523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32337"/>
              </a:lnTo>
              <a:lnTo>
                <a:pt x="236461" y="732337"/>
              </a:lnTo>
              <a:lnTo>
                <a:pt x="236461" y="10523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8471B6-92BC-46BB-8BC4-40EDFBF00D3A}">
      <dsp:nvSpPr>
        <dsp:cNvPr id="0" name=""/>
        <dsp:cNvSpPr/>
      </dsp:nvSpPr>
      <dsp:spPr>
        <a:xfrm>
          <a:off x="1422493" y="1624217"/>
          <a:ext cx="3373366" cy="1052386"/>
        </a:xfrm>
        <a:custGeom>
          <a:avLst/>
          <a:gdLst/>
          <a:ahLst/>
          <a:cxnLst/>
          <a:rect l="0" t="0" r="0" b="0"/>
          <a:pathLst>
            <a:path>
              <a:moveTo>
                <a:pt x="3373366" y="0"/>
              </a:moveTo>
              <a:lnTo>
                <a:pt x="3373366" y="732337"/>
              </a:lnTo>
              <a:lnTo>
                <a:pt x="0" y="732337"/>
              </a:lnTo>
              <a:lnTo>
                <a:pt x="0" y="105238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58436F-4B5C-4809-A313-64E2D02B0938}">
      <dsp:nvSpPr>
        <dsp:cNvPr id="0" name=""/>
        <dsp:cNvSpPr/>
      </dsp:nvSpPr>
      <dsp:spPr>
        <a:xfrm>
          <a:off x="3471257" y="252575"/>
          <a:ext cx="2649206" cy="1371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193554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4400" kern="1200" dirty="0"/>
            <a:t>OBLAST</a:t>
          </a:r>
        </a:p>
      </dsp:txBody>
      <dsp:txXfrm>
        <a:off x="3471257" y="252575"/>
        <a:ext cx="2649206" cy="1371641"/>
      </dsp:txXfrm>
    </dsp:sp>
    <dsp:sp modelId="{9C6BBD2E-B705-474D-973C-0C25F6067957}">
      <dsp:nvSpPr>
        <dsp:cNvPr id="0" name=""/>
        <dsp:cNvSpPr/>
      </dsp:nvSpPr>
      <dsp:spPr>
        <a:xfrm>
          <a:off x="3799340" y="1059525"/>
          <a:ext cx="2787802" cy="9769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Poznamo 3 veje oblasti. Veje so pri izvrševanju svojega dela samostojne, hkrati pa se medsebojno nadzirajo.</a:t>
          </a:r>
        </a:p>
      </dsp:txBody>
      <dsp:txXfrm>
        <a:off x="3799340" y="1059525"/>
        <a:ext cx="2787802" cy="976979"/>
      </dsp:txXfrm>
    </dsp:sp>
    <dsp:sp modelId="{3760E505-F0B6-4770-8975-FBFA0E5A752F}">
      <dsp:nvSpPr>
        <dsp:cNvPr id="0" name=""/>
        <dsp:cNvSpPr/>
      </dsp:nvSpPr>
      <dsp:spPr>
        <a:xfrm>
          <a:off x="97890" y="2676604"/>
          <a:ext cx="2649206" cy="1371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9355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400" kern="1200" dirty="0"/>
            <a:t>ZAKONODAJNA OBLAST</a:t>
          </a:r>
        </a:p>
      </dsp:txBody>
      <dsp:txXfrm>
        <a:off x="97890" y="2676604"/>
        <a:ext cx="2649206" cy="1371641"/>
      </dsp:txXfrm>
    </dsp:sp>
    <dsp:sp modelId="{779BE74D-F6AC-4273-B619-3C391EAB2694}">
      <dsp:nvSpPr>
        <dsp:cNvPr id="0" name=""/>
        <dsp:cNvSpPr/>
      </dsp:nvSpPr>
      <dsp:spPr>
        <a:xfrm>
          <a:off x="0" y="3648768"/>
          <a:ext cx="2495489" cy="10763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državni zbor (sprejemanje zakonov) in državni svet (predlaga sprejem zakonov)  </a:t>
          </a:r>
        </a:p>
      </dsp:txBody>
      <dsp:txXfrm>
        <a:off x="0" y="3648768"/>
        <a:ext cx="2495489" cy="1076368"/>
      </dsp:txXfrm>
    </dsp:sp>
    <dsp:sp modelId="{36DA4129-676E-49E2-A7D6-2FCE0F334831}">
      <dsp:nvSpPr>
        <dsp:cNvPr id="0" name=""/>
        <dsp:cNvSpPr/>
      </dsp:nvSpPr>
      <dsp:spPr>
        <a:xfrm>
          <a:off x="3707718" y="2676604"/>
          <a:ext cx="2649206" cy="1371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9355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400" kern="1200" dirty="0"/>
            <a:t>IZVRŠILNA OBLAST</a:t>
          </a:r>
        </a:p>
      </dsp:txBody>
      <dsp:txXfrm>
        <a:off x="3707718" y="2676604"/>
        <a:ext cx="2649206" cy="1371641"/>
      </dsp:txXfrm>
    </dsp:sp>
    <dsp:sp modelId="{1DEF611E-2EA9-4343-96A7-57638E2950CC}">
      <dsp:nvSpPr>
        <dsp:cNvPr id="0" name=""/>
        <dsp:cNvSpPr/>
      </dsp:nvSpPr>
      <dsp:spPr>
        <a:xfrm>
          <a:off x="3999906" y="3499691"/>
          <a:ext cx="2192899" cy="12254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vlada (izvrševanje zakonov) in predsednik države (predstavlja državo, vrhovni poveljnik vojske)</a:t>
          </a:r>
        </a:p>
      </dsp:txBody>
      <dsp:txXfrm>
        <a:off x="3999906" y="3499691"/>
        <a:ext cx="2192899" cy="1225443"/>
      </dsp:txXfrm>
    </dsp:sp>
    <dsp:sp modelId="{2770F8C5-D471-40AF-8512-1A00D63AADA8}">
      <dsp:nvSpPr>
        <dsp:cNvPr id="0" name=""/>
        <dsp:cNvSpPr/>
      </dsp:nvSpPr>
      <dsp:spPr>
        <a:xfrm>
          <a:off x="7166252" y="2676604"/>
          <a:ext cx="2649206" cy="13716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9355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400" kern="1200" dirty="0"/>
            <a:t>SODNA OBLAST</a:t>
          </a:r>
        </a:p>
      </dsp:txBody>
      <dsp:txXfrm>
        <a:off x="7166252" y="2676604"/>
        <a:ext cx="2649206" cy="1371641"/>
      </dsp:txXfrm>
    </dsp:sp>
    <dsp:sp modelId="{5DD96743-B6BE-410D-AC53-DDFB91C598AE}">
      <dsp:nvSpPr>
        <dsp:cNvPr id="0" name=""/>
        <dsp:cNvSpPr/>
      </dsp:nvSpPr>
      <dsp:spPr>
        <a:xfrm>
          <a:off x="7913853" y="3477402"/>
          <a:ext cx="2144546" cy="8761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10160" rIns="40640" bIns="10160" numCol="1" spcCol="1270" anchor="ctr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1600" kern="1200" dirty="0"/>
            <a:t>sodišča</a:t>
          </a:r>
          <a:r>
            <a:rPr lang="sl-SI" sz="1600" kern="1200" baseline="0" dirty="0"/>
            <a:t> (sodijo o kršitvah zakonodaje in ustave)</a:t>
          </a:r>
          <a:endParaRPr lang="sl-SI" sz="1600" kern="1200" dirty="0"/>
        </a:p>
      </dsp:txBody>
      <dsp:txXfrm>
        <a:off x="7913853" y="3477402"/>
        <a:ext cx="2144546" cy="8761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NameandTitleOrganizationalChart">
  <dgm:title val=""/>
  <dgm:desc val=""/>
  <dgm:catLst>
    <dgm:cat type="hierarchy" pri="125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 fact="0.9"/>
                  <dgm:constr type="l" for="ch" forName="titleText1" refType="w" fact="0.2"/>
                  <dgm:constr type="t" for="ch" forName="titleText1" refType="h" fact="0.7"/>
                  <dgm:constr type="w" for="ch" forName="titleText1" refType="w" fact="0.9"/>
                  <dgm:constr type="h" for="ch" forName="titleText1" refType="h" fact="0.3"/>
                  <dgm:constr type="primFontSz" for="des" forName="titleText1" refType="primFontSz" refFor="des" refForName="rootText1" op="lte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Max/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h" fact="0.4"/>
              </dgm:constrLst>
              <dgm:ruleLst>
                <dgm:rule type="primFontSz" val="5" fact="NaN" max="NaN"/>
              </dgm:ruleLst>
            </dgm:layoutNode>
            <dgm:layoutNode name="titleText1" styleLbl="fgAcc0">
              <dgm:varLst>
                <dgm:chMax val="0"/>
                <dgm:chPref val="0"/>
              </dgm:varLst>
              <dgm:alg type="tx">
                <dgm:param type="parTxLTRAlign" val="r"/>
              </dgm:alg>
              <dgm:shape xmlns:r="http://schemas.openxmlformats.org/officeDocument/2006/relationships" type="rect" r:blip="">
                <dgm:adjLst/>
              </dgm:shape>
              <dgm:presOf axis="followSib" ptType="sibTrans" hideLastTrans="0" cnt="1"/>
              <dgm:constrLst>
                <dgm:constr type="primFontSz" val="65"/>
                <dgm:constr type="lMarg" refType="primFontSz" fact="0.2"/>
                <dgm:constr type="rMarg" refType="primFontSz" fact="0.2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1" func="var" arg="hierBranch" op="equ" val="hang">
                    <dgm:layoutNode name="Name4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3">
                    <dgm:layoutNode name="Name44">
                      <dgm:choose name="Name45">
                        <dgm:if name="Name46" axis="self" func="depth" op="lte" val="2">
                          <dgm:choose name="Name47">
                            <dgm:if name="Name4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4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0">
                          <dgm:choose name="Name51">
                            <dgm:if name="Name52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3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54">
                  <dgm:if name="Name55" func="var" arg="hierBranch" op="equ" val="l">
                    <dgm:choose name="Name56">
                      <dgm:if name="Name57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58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59" func="var" arg="hierBranch" op="equ" val="r">
                    <dgm:choose name="Name60">
                      <dgm:if name="Name61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2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3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4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65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6">
                    <dgm:if name="Name67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8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69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70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 fact="0.9"/>
                        <dgm:constr type="l" for="ch" forName="titleText2" refType="w" fact="0.2"/>
                        <dgm:constr type="t" for="ch" forName="titleText2" refType="h" fact="0.7"/>
                        <dgm:constr type="w" for="ch" forName="titleText2" refType="w" fact="0.9"/>
                        <dgm:constr type="h" for="ch" forName="titleText2" refType="h" fact="0.3"/>
                        <dgm:constr type="primFontSz" for="des" forName="titleText2" refType="primFontSz" refFor="des" refForName="rootText1" op="lte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 styleLbl="node1">
                    <dgm:varLst>
                      <dgm:chMax/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2" styleLbl="fgAcc1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71">
                    <dgm:if name="Name7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4" func="var" arg="hierBranch" op="equ" val="hang">
                      <dgm:choose name="Name75">
                        <dgm:if name="Name7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78" func="var" arg="hierBranch" op="equ" val="std">
                      <dgm:choose name="Name79">
                        <dgm:if name="Name80" func="var" arg="dir" op="equ" val="norm">
                          <dgm:alg type="hierChild"/>
                        </dgm:if>
                        <dgm:else name="Name8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2" func="var" arg="hierBranch" op="equ" val="init">
                      <dgm:choose name="Name83">
                        <dgm:if name="Name84" func="var" arg="dir" op="equ" val="norm">
                          <dgm:alg type="hierChild"/>
                        </dgm:if>
                        <dgm:else name="Name85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else name="Name86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87" ref="rep2a"/>
                </dgm:layoutNode>
                <dgm:layoutNode name="hierChild5">
                  <dgm:choose name="Name88">
                    <dgm:if name="Name8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91" ref="rep2b"/>
                </dgm:layoutNode>
              </dgm:layoutNode>
            </dgm:forEach>
          </dgm:layoutNode>
          <dgm:layoutNode name="hierChild3">
            <dgm:choose name="Name92">
              <dgm:if name="Name93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4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95" axis="precedSib" ptType="parTrans" st="-1" cnt="1">
                <dgm:layoutNode name="Name96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97">
                  <dgm:if name="Name98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99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0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1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02" func="var" arg="hierBranch" op="equ" val="init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else name="Name103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04">
                    <dgm:if name="Name105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6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07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08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 fact="0.9"/>
                        <dgm:constr type="l" for="ch" forName="titleText3" refType="w" fact="0.2"/>
                        <dgm:constr type="t" for="ch" forName="titleText3" refType="h" fact="0.7"/>
                        <dgm:constr type="w" for="ch" forName="titleText3" refType="w" fact="0.9"/>
                        <dgm:constr type="h" for="ch" forName="titleText3" refType="h" fact="0.3"/>
                        <dgm:constr type="primFontSz" for="des" forName="titleText3" refType="primFontSz" refFor="des" refForName="rootText3" op="lte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 styleLbl="asst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h" fact="0.4"/>
                    </dgm:constrLst>
                    <dgm:ruleLst>
                      <dgm:rule type="primFontSz" val="5" fact="NaN" max="NaN"/>
                    </dgm:ruleLst>
                  </dgm:layoutNode>
                  <dgm:layoutNode name="titleText3" styleLbl="fgAcc2">
                    <dgm:varLst>
                      <dgm:chMax val="0"/>
                      <dgm:chPref val="0"/>
                    </dgm:varLst>
                    <dgm:alg type="tx">
                      <dgm:param type="parTxLTRAlign" val="r"/>
                    </dgm:alg>
                    <dgm:shape xmlns:r="http://schemas.openxmlformats.org/officeDocument/2006/relationships" type="rect" r:blip="">
                      <dgm:adjLst/>
                    </dgm:shape>
                    <dgm:presOf axis="followSib" ptType="sibTrans" hideLastTrans="0" cnt="1"/>
                    <dgm:constrLst>
                      <dgm:constr type="primFontSz" val="65"/>
                      <dgm:constr type="lMarg" refType="primFontSz" fact="0.2"/>
                      <dgm:constr type="rMarg" refType="primFontSz" fact="0.2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09">
                    <dgm:if name="Name110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11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12" func="var" arg="hierBranch" op="equ" val="hang">
                      <dgm:choose name="Name113">
                        <dgm:if name="Name114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15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16" func="var" arg="hierBranch" op="equ" val="std">
                      <dgm:choose name="Name117">
                        <dgm:if name="Name118" func="var" arg="dir" op="equ" val="norm">
                          <dgm:alg type="hierChild"/>
                        </dgm:if>
                        <dgm:else name="Name119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20" func="var" arg="hierBranch" op="equ" val="init">
                      <dgm:alg type="hierChild"/>
                    </dgm:if>
                    <dgm:else name="Name12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2" ref="rep2a"/>
                </dgm:layoutNode>
                <dgm:layoutNode name="hierChild7">
                  <dgm:choose name="Name123">
                    <dgm:if name="Name12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2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26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glav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značba mesta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3A6E8-5A81-435E-BEF9-6456D87F6B01}" type="datetimeFigureOut">
              <a:rPr lang="sl-SI" smtClean="0"/>
              <a:t>11. 09. 2023</a:t>
            </a:fld>
            <a:endParaRPr lang="sl-SI"/>
          </a:p>
        </p:txBody>
      </p:sp>
      <p:sp>
        <p:nvSpPr>
          <p:cNvPr id="4" name="Označba mest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Označba mesta opomb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6" name="Označba mesta no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CA48E-E005-4725-8F28-393C5953A83A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948393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številke diapoz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2CA48E-E005-4725-8F28-393C5953A83A}" type="slidenum">
              <a:rPr lang="sl-SI" smtClean="0"/>
              <a:t>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5662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738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747633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7874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29985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164894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561240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80836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289684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2564000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373885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</p:spTree>
    <p:extLst>
      <p:ext uri="{BB962C8B-B14F-4D97-AF65-F5344CB8AC3E}">
        <p14:creationId xmlns:p14="http://schemas.microsoft.com/office/powerpoint/2010/main" val="343925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8EEBE72-7A7A-43CA-8BB3-6DDA1E5ED5D1}" type="datetimeFigureOut">
              <a:rPr lang="en-SI" smtClean="0"/>
              <a:t>09/11/2023</a:t>
            </a:fld>
            <a:endParaRPr lang="en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DD273CD-4D45-4805-B1CF-F245C1D87E03}" type="slidenum">
              <a:rPr lang="en-SI" smtClean="0"/>
              <a:t>‹#›</a:t>
            </a:fld>
            <a:endParaRPr lang="en-SI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008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94AE7-0DD8-6C9F-5211-97BD7A5768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DEMOKRACIJA</a:t>
            </a:r>
            <a:endParaRPr lang="en-S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1D0F7-2675-AE2D-D7AB-39B2706C66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l-SI" dirty="0"/>
              <a:t>8. razred</a:t>
            </a: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3529843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58D58-C008-E468-8B7B-13F95A330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NAČINI OBLASTI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8726B2-293D-75F4-2605-4FE1AF5A0F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Diktatura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Demokracija</a:t>
            </a:r>
            <a:r>
              <a:rPr lang="en-US" dirty="0"/>
              <a:t> (</a:t>
            </a:r>
            <a:r>
              <a:rPr lang="en-US" dirty="0" err="1"/>
              <a:t>direktna</a:t>
            </a:r>
            <a:r>
              <a:rPr lang="sl-SI" dirty="0"/>
              <a:t>, </a:t>
            </a:r>
            <a:r>
              <a:rPr lang="sl-SI" dirty="0" err="1"/>
              <a:t>nedirektna</a:t>
            </a:r>
            <a:r>
              <a:rPr lang="en-US" dirty="0"/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Monarhija</a:t>
            </a:r>
            <a:endParaRPr lang="en-US" dirty="0"/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Oligarhija</a:t>
            </a:r>
            <a:endParaRPr lang="en-US" dirty="0"/>
          </a:p>
        </p:txBody>
      </p:sp>
      <p:pic>
        <p:nvPicPr>
          <p:cNvPr id="1034" name="Picture 10" descr="Josif Stalin - Wikipedija, prosta enciklopedija">
            <a:extLst>
              <a:ext uri="{FF2B5EF4-FFF2-40B4-BE49-F238E27FC236}">
                <a16:creationId xmlns:a16="http://schemas.microsoft.com/office/drawing/2014/main" id="{E061D17E-546A-F447-40B4-ECF095C8F1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4276"/>
            <a:ext cx="2095500" cy="318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oman Abramovič: od revne sirote do sankcioniranega oligarha - Svet kapitala">
            <a:extLst>
              <a:ext uri="{FF2B5EF4-FFF2-40B4-BE49-F238E27FC236}">
                <a16:creationId xmlns:a16="http://schemas.microsoft.com/office/drawing/2014/main" id="{BB2FBD68-C90D-C005-C955-2AFE47C9B8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1" r="14053" b="13122"/>
          <a:stretch/>
        </p:blipFill>
        <p:spPr bwMode="auto">
          <a:xfrm>
            <a:off x="7643303" y="3724275"/>
            <a:ext cx="4548698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35979AE2-F09C-BA21-DC53-B26AB9297D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9513" y="3724275"/>
            <a:ext cx="2263790" cy="3133725"/>
          </a:xfrm>
          <a:prstGeom prst="rect">
            <a:avLst/>
          </a:prstGeom>
        </p:spPr>
      </p:pic>
      <p:pic>
        <p:nvPicPr>
          <p:cNvPr id="1038" name="Picture 14" descr="Borut Pahor je podal nasvet | TočnoTo">
            <a:extLst>
              <a:ext uri="{FF2B5EF4-FFF2-40B4-BE49-F238E27FC236}">
                <a16:creationId xmlns:a16="http://schemas.microsoft.com/office/drawing/2014/main" id="{0A976F70-3196-9FA8-6A24-C00DDD6398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6"/>
          <a:stretch/>
        </p:blipFill>
        <p:spPr bwMode="auto">
          <a:xfrm>
            <a:off x="2095499" y="3724275"/>
            <a:ext cx="3284013" cy="3187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3997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2C515-90A6-AA19-F36A-3DDE13678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6123652" cy="1450757"/>
          </a:xfrm>
        </p:spPr>
        <p:txBody>
          <a:bodyPr/>
          <a:lstStyle/>
          <a:p>
            <a:r>
              <a:rPr lang="en-US" dirty="0"/>
              <a:t>DEMOKRATIČNO ODLOČANJE</a:t>
            </a:r>
            <a:endParaRPr lang="en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39CA98-B53C-1455-4E3F-2957DFD66D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4657587" cy="4023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Ena </a:t>
            </a:r>
            <a:r>
              <a:rPr lang="en-US" dirty="0" err="1"/>
              <a:t>oseba</a:t>
            </a:r>
            <a:r>
              <a:rPr lang="en-US" dirty="0"/>
              <a:t>, </a:t>
            </a:r>
            <a:r>
              <a:rPr lang="en-US" dirty="0" err="1"/>
              <a:t>en</a:t>
            </a:r>
            <a:r>
              <a:rPr lang="en-US" dirty="0"/>
              <a:t> </a:t>
            </a:r>
            <a:r>
              <a:rPr lang="en-US" dirty="0" err="1"/>
              <a:t>glas</a:t>
            </a:r>
            <a:r>
              <a:rPr lang="en-US" dirty="0"/>
              <a:t> – </a:t>
            </a:r>
            <a:r>
              <a:rPr lang="en-US" dirty="0" err="1"/>
              <a:t>enakovrednost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Odločanje</a:t>
            </a:r>
            <a:r>
              <a:rPr lang="en-US" dirty="0"/>
              <a:t> </a:t>
            </a:r>
            <a:r>
              <a:rPr lang="en-US" dirty="0" err="1"/>
              <a:t>ljuds</a:t>
            </a:r>
            <a:r>
              <a:rPr lang="sl-SI" dirty="0"/>
              <a:t>t</a:t>
            </a:r>
            <a:r>
              <a:rPr lang="en-US" dirty="0" err="1"/>
              <a:t>va</a:t>
            </a:r>
            <a:r>
              <a:rPr lang="en-US" dirty="0"/>
              <a:t> o </a:t>
            </a:r>
            <a:r>
              <a:rPr lang="en-US" dirty="0" err="1"/>
              <a:t>vprašanjih</a:t>
            </a:r>
            <a:r>
              <a:rPr lang="en-US" dirty="0"/>
              <a:t>, ki </a:t>
            </a:r>
            <a:r>
              <a:rPr lang="en-US" dirty="0" err="1"/>
              <a:t>zadeva</a:t>
            </a:r>
            <a:r>
              <a:rPr lang="en-US" dirty="0"/>
              <a:t> </a:t>
            </a:r>
            <a:r>
              <a:rPr lang="en-US" dirty="0" err="1"/>
              <a:t>njihovo</a:t>
            </a:r>
            <a:r>
              <a:rPr lang="en-US" dirty="0"/>
              <a:t> </a:t>
            </a:r>
            <a:r>
              <a:rPr lang="en-US" dirty="0" err="1"/>
              <a:t>skupnost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 </a:t>
            </a:r>
            <a:r>
              <a:rPr lang="en-US" dirty="0" err="1"/>
              <a:t>izvaja</a:t>
            </a:r>
            <a:r>
              <a:rPr lang="en-US" dirty="0"/>
              <a:t> z </a:t>
            </a:r>
            <a:r>
              <a:rPr lang="en-US" dirty="0" err="1"/>
              <a:t>volitvami</a:t>
            </a:r>
            <a:r>
              <a:rPr lang="en-US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Volilno</a:t>
            </a:r>
            <a:r>
              <a:rPr lang="en-US" dirty="0"/>
              <a:t> </a:t>
            </a:r>
            <a:r>
              <a:rPr lang="en-US" dirty="0" err="1"/>
              <a:t>pravico</a:t>
            </a:r>
            <a:r>
              <a:rPr lang="en-US" dirty="0"/>
              <a:t> </a:t>
            </a:r>
            <a:r>
              <a:rPr lang="en-US" dirty="0" err="1"/>
              <a:t>ima</a:t>
            </a:r>
            <a:r>
              <a:rPr lang="en-US" dirty="0"/>
              <a:t> </a:t>
            </a:r>
            <a:r>
              <a:rPr lang="en-US" dirty="0" err="1"/>
              <a:t>vsak</a:t>
            </a:r>
            <a:r>
              <a:rPr lang="en-US" dirty="0"/>
              <a:t> </a:t>
            </a:r>
            <a:r>
              <a:rPr lang="en-US" dirty="0" err="1"/>
              <a:t>polnoletni</a:t>
            </a:r>
            <a:r>
              <a:rPr lang="en-US" dirty="0"/>
              <a:t> </a:t>
            </a:r>
            <a:r>
              <a:rPr lang="en-US" dirty="0" err="1"/>
              <a:t>državljan</a:t>
            </a:r>
            <a:r>
              <a:rPr lang="en-US" dirty="0"/>
              <a:t>.</a:t>
            </a:r>
          </a:p>
          <a:p>
            <a:endParaRPr lang="en-SI" dirty="0"/>
          </a:p>
        </p:txBody>
      </p:sp>
      <p:pic>
        <p:nvPicPr>
          <p:cNvPr id="2050" name="Picture 2" descr="151,800+ Democracy Illustrations, Royalty-Free Vector Graphics &amp; Clip Art -  iStock | Democracy concept, American democracy, Democracy icon">
            <a:extLst>
              <a:ext uri="{FF2B5EF4-FFF2-40B4-BE49-F238E27FC236}">
                <a16:creationId xmlns:a16="http://schemas.microsoft.com/office/drawing/2014/main" id="{347085F5-C3F7-F38D-6801-2B0412DF0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402" y="514350"/>
            <a:ext cx="582930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313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F172A-FBC1-4DE0-84F3-057562FD6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NOSILCI OBLASTI V DEMOKRACIJI</a:t>
            </a:r>
            <a:endParaRPr lang="en-SI" dirty="0"/>
          </a:p>
        </p:txBody>
      </p:sp>
      <p:graphicFrame>
        <p:nvGraphicFramePr>
          <p:cNvPr id="4" name="Označba mesta vsebine 3">
            <a:extLst>
              <a:ext uri="{FF2B5EF4-FFF2-40B4-BE49-F238E27FC236}">
                <a16:creationId xmlns:a16="http://schemas.microsoft.com/office/drawing/2014/main" id="{F63E26DF-7E17-60C0-1D82-0A859C1E0D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8431272"/>
              </p:ext>
            </p:extLst>
          </p:nvPr>
        </p:nvGraphicFramePr>
        <p:xfrm>
          <a:off x="1247792" y="1827410"/>
          <a:ext cx="10058400" cy="4837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2354310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48</TotalTime>
  <Words>119</Words>
  <Application>Microsoft Office PowerPoint</Application>
  <PresentationFormat>Širokozaslonsko</PresentationFormat>
  <Paragraphs>22</Paragraphs>
  <Slides>4</Slides>
  <Notes>1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Retrospektiva</vt:lpstr>
      <vt:lpstr>DEMOKRACIJA</vt:lpstr>
      <vt:lpstr>NAČINI OBLASTI</vt:lpstr>
      <vt:lpstr>DEMOKRATIČNO ODLOČANJE</vt:lpstr>
      <vt:lpstr>NOSILCI OBLASTI V DEMOKRACIJI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Geografija</dc:title>
  <dc:creator>Kastelic, Monika</dc:creator>
  <cp:lastModifiedBy>monika kastelic</cp:lastModifiedBy>
  <cp:revision>7</cp:revision>
  <dcterms:created xsi:type="dcterms:W3CDTF">2023-08-31T18:26:12Z</dcterms:created>
  <dcterms:modified xsi:type="dcterms:W3CDTF">2023-09-11T19:29:56Z</dcterms:modified>
</cp:coreProperties>
</file>