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sl-SI"/>
              <a:t>Kliknite, če želite urediti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697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9165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8434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0637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723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3177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9117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14685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49528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1461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6039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51C3F955-C2F3-4026-993D-145E813A667A}" type="datetimeFigureOut">
              <a:rPr lang="sl-SI" smtClean="0"/>
              <a:t>28. 11. 2023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7669F563-CBCF-4627-81AF-A474286D98CB}" type="slidenum">
              <a:rPr lang="sl-SI" smtClean="0"/>
              <a:t>‹#›</a:t>
            </a:fld>
            <a:endParaRPr lang="sl-S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3367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CDB0C88-7291-4DCE-BD1C-4875EE9F9E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b="1" dirty="0"/>
              <a:t>mediji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0EE303E5-DD40-4216-820B-11ABF41AC1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8. razred</a:t>
            </a:r>
          </a:p>
        </p:txBody>
      </p:sp>
    </p:spTree>
    <p:extLst>
      <p:ext uri="{BB962C8B-B14F-4D97-AF65-F5344CB8AC3E}">
        <p14:creationId xmlns:p14="http://schemas.microsoft.com/office/powerpoint/2010/main" val="1099625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5079CE3-5C6B-4BCA-B90B-673355B1E6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Kaj so mediji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677AAAF-1AD5-423C-858E-9311106A6B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3996107" cy="4023360"/>
          </a:xfrm>
        </p:spPr>
        <p:txBody>
          <a:bodyPr/>
          <a:lstStyle/>
          <a:p>
            <a:r>
              <a:rPr lang="sl-SI" b="1" dirty="0">
                <a:solidFill>
                  <a:schemeClr val="accent6"/>
                </a:solidFill>
              </a:rPr>
              <a:t>Mediji</a:t>
            </a:r>
            <a:r>
              <a:rPr lang="sl-SI" dirty="0"/>
              <a:t> so sredstva prenosa informacij. Njihov namen je najširšemu krogu ljudi posredovati informacije ter izobraževalne in zabavne vsebine.</a:t>
            </a:r>
          </a:p>
          <a:p>
            <a:r>
              <a:rPr lang="sl-SI" dirty="0">
                <a:solidFill>
                  <a:schemeClr val="accent6"/>
                </a:solidFill>
              </a:rPr>
              <a:t>Tradicionalni mediji</a:t>
            </a:r>
            <a:r>
              <a:rPr lang="sl-SI" dirty="0"/>
              <a:t>: časopis, radio, televizija</a:t>
            </a:r>
          </a:p>
          <a:p>
            <a:r>
              <a:rPr lang="sl-SI" dirty="0">
                <a:solidFill>
                  <a:schemeClr val="accent6"/>
                </a:solidFill>
              </a:rPr>
              <a:t>Digitalni mediji</a:t>
            </a:r>
            <a:r>
              <a:rPr lang="sl-SI" dirty="0"/>
              <a:t>: svetovni splet, socialna omrežja</a:t>
            </a:r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endParaRPr lang="sl-SI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C8F103CA-70D9-449D-A2E9-05733837F09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5426" b="43711"/>
          <a:stretch/>
        </p:blipFill>
        <p:spPr>
          <a:xfrm>
            <a:off x="6920752" y="1866452"/>
            <a:ext cx="4894730" cy="2146509"/>
          </a:xfrm>
          <a:prstGeom prst="rect">
            <a:avLst/>
          </a:prstGeom>
        </p:spPr>
      </p:pic>
      <p:pic>
        <p:nvPicPr>
          <p:cNvPr id="5" name="Slika 4">
            <a:extLst>
              <a:ext uri="{FF2B5EF4-FFF2-40B4-BE49-F238E27FC236}">
                <a16:creationId xmlns:a16="http://schemas.microsoft.com/office/drawing/2014/main" id="{B64BE2F1-A98A-4520-A84B-A1CE5276F1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174" r="27748" b="219"/>
          <a:stretch/>
        </p:blipFill>
        <p:spPr>
          <a:xfrm>
            <a:off x="5253318" y="4034117"/>
            <a:ext cx="4742330" cy="1739153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4124953C-68AB-437B-A789-250F93A03E4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8976" t="60456" r="20" b="219"/>
          <a:stretch/>
        </p:blipFill>
        <p:spPr>
          <a:xfrm>
            <a:off x="5302625" y="2349470"/>
            <a:ext cx="2034988" cy="1499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995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DCAD5A2-A1A7-448F-886F-E11206A66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Javna in komercialna televizija</a:t>
            </a:r>
            <a:endParaRPr lang="sl-SI" dirty="0"/>
          </a:p>
        </p:txBody>
      </p:sp>
      <p:sp>
        <p:nvSpPr>
          <p:cNvPr id="6" name="Označba mesta besedila 5">
            <a:extLst>
              <a:ext uri="{FF2B5EF4-FFF2-40B4-BE49-F238E27FC236}">
                <a16:creationId xmlns:a16="http://schemas.microsoft.com/office/drawing/2014/main" id="{FAEE3EB0-A107-4B65-86FE-16AFE6B4A0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8212" y="1830013"/>
            <a:ext cx="5312843" cy="822960"/>
          </a:xfrm>
        </p:spPr>
        <p:txBody>
          <a:bodyPr/>
          <a:lstStyle/>
          <a:p>
            <a:r>
              <a:rPr lang="sl-SI" dirty="0"/>
              <a:t>JAVNA</a:t>
            </a:r>
          </a:p>
        </p:txBody>
      </p:sp>
      <p:sp>
        <p:nvSpPr>
          <p:cNvPr id="7" name="Označba mesta vsebine 6">
            <a:extLst>
              <a:ext uri="{FF2B5EF4-FFF2-40B4-BE49-F238E27FC236}">
                <a16:creationId xmlns:a16="http://schemas.microsoft.com/office/drawing/2014/main" id="{AF3F2AC1-5710-445C-A3BB-4075FEB07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08212" y="2618165"/>
            <a:ext cx="5312843" cy="3341572"/>
          </a:xfrm>
        </p:spPr>
        <p:txBody>
          <a:bodyPr/>
          <a:lstStyle/>
          <a:p>
            <a:r>
              <a:rPr lang="sl-SI" dirty="0"/>
              <a:t>Za svoje delovanje pridobiva sredstva z naročninami in iz državnega proračuna.</a:t>
            </a:r>
          </a:p>
          <a:p>
            <a:r>
              <a:rPr lang="sl-SI" dirty="0"/>
              <a:t>Delovati mora v javnem interesu (informira, izobražuje, predstavlja vsa stališča v družbi, morala bi biti politično neopredeljena).</a:t>
            </a:r>
          </a:p>
        </p:txBody>
      </p:sp>
      <p:sp>
        <p:nvSpPr>
          <p:cNvPr id="8" name="Označba mesta besedila 7">
            <a:extLst>
              <a:ext uri="{FF2B5EF4-FFF2-40B4-BE49-F238E27FC236}">
                <a16:creationId xmlns:a16="http://schemas.microsoft.com/office/drawing/2014/main" id="{89B9A666-E730-4025-90E7-761D661AB2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31367" y="1830013"/>
            <a:ext cx="4754880" cy="822960"/>
          </a:xfrm>
        </p:spPr>
        <p:txBody>
          <a:bodyPr/>
          <a:lstStyle/>
          <a:p>
            <a:r>
              <a:rPr lang="sl-SI" dirty="0"/>
              <a:t>KOMERCIALNA</a:t>
            </a:r>
          </a:p>
        </p:txBody>
      </p:sp>
      <p:sp>
        <p:nvSpPr>
          <p:cNvPr id="9" name="Označba mesta vsebine 8">
            <a:extLst>
              <a:ext uri="{FF2B5EF4-FFF2-40B4-BE49-F238E27FC236}">
                <a16:creationId xmlns:a16="http://schemas.microsoft.com/office/drawing/2014/main" id="{7C8C3933-E1D5-4E7E-83D2-AD94C0D78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31366" y="2618165"/>
            <a:ext cx="5628939" cy="3341572"/>
          </a:xfrm>
        </p:spPr>
        <p:txBody>
          <a:bodyPr/>
          <a:lstStyle/>
          <a:p>
            <a:r>
              <a:rPr lang="sl-SI" dirty="0"/>
              <a:t>V večini v zasebni lasti, sredstva za delovanje pridobiva z oglaševanjem ter prodajo svojih vsebin na prostem trgu.</a:t>
            </a:r>
            <a:br>
              <a:rPr lang="sl-SI" dirty="0"/>
            </a:br>
            <a:br>
              <a:rPr lang="sl-SI" dirty="0"/>
            </a:br>
            <a:r>
              <a:rPr lang="sl-SI" dirty="0"/>
              <a:t>Največ programskega časa namenja zabavnim vsebinam, saj tako pritegnejo največ gledalcev (in imajo lahko več oglasov).</a:t>
            </a:r>
          </a:p>
        </p:txBody>
      </p:sp>
      <p:pic>
        <p:nvPicPr>
          <p:cNvPr id="1026" name="Picture 2" descr="RTV Slovenija – Aplikacije v Googlu Play">
            <a:extLst>
              <a:ext uri="{FF2B5EF4-FFF2-40B4-BE49-F238E27FC236}">
                <a16:creationId xmlns:a16="http://schemas.microsoft.com/office/drawing/2014/main" id="{FF2E72C2-E46F-4749-8C64-3001AE08B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4152" y="4548421"/>
            <a:ext cx="1821001" cy="1821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OP TV - Wikipedija, prosta enciklopedija">
            <a:extLst>
              <a:ext uri="{FF2B5EF4-FFF2-40B4-BE49-F238E27FC236}">
                <a16:creationId xmlns:a16="http://schemas.microsoft.com/office/drawing/2014/main" id="{8EC774A6-F675-4C41-8C8F-C738A3EE08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6995" y="5091530"/>
            <a:ext cx="1586837" cy="656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Kanal A - Wikipedija, prosta enciklopedija">
            <a:extLst>
              <a:ext uri="{FF2B5EF4-FFF2-40B4-BE49-F238E27FC236}">
                <a16:creationId xmlns:a16="http://schemas.microsoft.com/office/drawing/2014/main" id="{0A71FC62-F419-4FDD-8C9E-EA0E68AE2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8176" y="4756870"/>
            <a:ext cx="855054" cy="938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lanet TV od 1. julija dostopen izključno prek ponudnikov kabelskega in  IPTV-omrežja ali satelitske televizije - siol.net">
            <a:extLst>
              <a:ext uri="{FF2B5EF4-FFF2-40B4-BE49-F238E27FC236}">
                <a16:creationId xmlns:a16="http://schemas.microsoft.com/office/drawing/2014/main" id="{1B90ED39-D963-4386-95D3-D5756B4D86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4077" y="5800348"/>
            <a:ext cx="1739153" cy="569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6353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8B6FC7D-EA74-4060-93DC-0F5396112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Digitalni mediji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ADC9E53B-743F-475E-A7BF-21EC6B922A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dirty="0"/>
              <a:t>SVETOVNI SPLET (INTERNET)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FE277041-A569-485C-AF96-9C3B89C9183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sl-SI" dirty="0"/>
              <a:t>Ponuja množico novic, ki se hitro širijo.</a:t>
            </a:r>
          </a:p>
          <a:p>
            <a:r>
              <a:rPr lang="sl-SI" dirty="0"/>
              <a:t>Uporabniku omogoča, da vsebine prilagodi svojim interesom.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8B0C9E-F854-4E0F-9AE4-3E8511CA1A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l-SI" dirty="0"/>
              <a:t>DRUŽBENA OMREŽJA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AB800EAE-A6C3-4BDF-85E4-DD37BD72641E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l-SI" dirty="0"/>
              <a:t>Prostor druženja in izmenjave informacij.</a:t>
            </a:r>
          </a:p>
          <a:p>
            <a:r>
              <a:rPr lang="sl-SI" dirty="0"/>
              <a:t>Uporabniki lahko preko njih ustvarjajo videoposnetke, fotografije, pišejo bloge, spoznavajo nove ljudi, sami ustvarjajo novice in jih delijo z javnostjo.</a:t>
            </a:r>
          </a:p>
        </p:txBody>
      </p:sp>
    </p:spTree>
    <p:extLst>
      <p:ext uri="{BB962C8B-B14F-4D97-AF65-F5344CB8AC3E}">
        <p14:creationId xmlns:p14="http://schemas.microsoft.com/office/powerpoint/2010/main" val="293653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Naslov 11">
            <a:extLst>
              <a:ext uri="{FF2B5EF4-FFF2-40B4-BE49-F238E27FC236}">
                <a16:creationId xmlns:a16="http://schemas.microsoft.com/office/drawing/2014/main" id="{45A6B97B-F3B1-453C-A1D8-12C692859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DRUŽBENA OMREŽJA</a:t>
            </a:r>
          </a:p>
        </p:txBody>
      </p:sp>
      <p:sp>
        <p:nvSpPr>
          <p:cNvPr id="13" name="Označba mesta vsebine 12">
            <a:extLst>
              <a:ext uri="{FF2B5EF4-FFF2-40B4-BE49-F238E27FC236}">
                <a16:creationId xmlns:a16="http://schemas.microsoft.com/office/drawing/2014/main" id="{B6B0044F-AAD4-4B71-843F-E7B5B6122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9328" y="2008094"/>
            <a:ext cx="5806977" cy="4023360"/>
          </a:xfrm>
        </p:spPr>
        <p:txBody>
          <a:bodyPr/>
          <a:lstStyle/>
          <a:p>
            <a:pPr marL="0" indent="0">
              <a:buNone/>
            </a:pPr>
            <a:r>
              <a:rPr lang="sl-SI" dirty="0"/>
              <a:t>Katera družbena omrežja največ uporabljate? Zakaj? 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Kakšne so prednosti družbenih omrežij?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/>
              <a:t>Kakšne so pasti družbenih omrežij?</a:t>
            </a: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2052" name="Picture 4" descr="Social media Vectors &amp; Illustrations for Free Download | Freepik">
            <a:extLst>
              <a:ext uri="{FF2B5EF4-FFF2-40B4-BE49-F238E27FC236}">
                <a16:creationId xmlns:a16="http://schemas.microsoft.com/office/drawing/2014/main" id="{5DB97562-1517-4185-8161-34B5C1D8D52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7F6F4"/>
              </a:clrFrom>
              <a:clrTo>
                <a:srgbClr val="F7F6F4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31"/>
          <a:stretch/>
        </p:blipFill>
        <p:spPr bwMode="auto">
          <a:xfrm>
            <a:off x="6831105" y="2008094"/>
            <a:ext cx="4498130" cy="3934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39366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EB27489-E343-4ACF-B6D0-9B28BEDEC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PLURALNOST MEDIJEV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6824F30-9AA2-4C0E-B29E-DCCB2DC57D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sz="2800" dirty="0"/>
              <a:t>Medijski prostor mora biti v demokratični družbi </a:t>
            </a:r>
            <a:r>
              <a:rPr lang="sl-SI" sz="2800" b="1" dirty="0">
                <a:solidFill>
                  <a:schemeClr val="accent3"/>
                </a:solidFill>
              </a:rPr>
              <a:t>pluralen</a:t>
            </a:r>
            <a:r>
              <a:rPr lang="sl-SI" sz="2800" dirty="0"/>
              <a:t>, kar pomeni, da omogoča različne poglede na družbo in ljudi. S tem omogočimo, da si posameznik sam ustvari mnenje o javnih zadevah.</a:t>
            </a:r>
          </a:p>
          <a:p>
            <a:r>
              <a:rPr lang="sl-SI" sz="2800" dirty="0"/>
              <a:t>Novinarji morajo upoštevati </a:t>
            </a:r>
            <a:r>
              <a:rPr lang="sl-SI" sz="2800" b="1" dirty="0">
                <a:solidFill>
                  <a:schemeClr val="accent3"/>
                </a:solidFill>
              </a:rPr>
              <a:t>načelo nepristranskosti</a:t>
            </a:r>
            <a:r>
              <a:rPr lang="sl-SI" sz="2800" dirty="0"/>
              <a:t>, kar pomeni, da so informacije o katerih poroča preverjene, da nimajo namena zavajati in da ni nič pomembnega izpuščenega.</a:t>
            </a:r>
          </a:p>
          <a:p>
            <a:r>
              <a:rPr lang="sl-SI" sz="2800" dirty="0"/>
              <a:t>Tisti, ki prejemajo informacije morajo biti do njih </a:t>
            </a:r>
            <a:r>
              <a:rPr lang="sl-SI" sz="2800" b="1" dirty="0">
                <a:solidFill>
                  <a:schemeClr val="accent3"/>
                </a:solidFill>
              </a:rPr>
              <a:t>dovolj kritični </a:t>
            </a:r>
            <a:r>
              <a:rPr lang="sl-SI" sz="2800" dirty="0"/>
              <a:t>in se morajo naučiti </a:t>
            </a:r>
            <a:r>
              <a:rPr lang="sl-SI" sz="2800" b="1" dirty="0">
                <a:solidFill>
                  <a:schemeClr val="accent3"/>
                </a:solidFill>
              </a:rPr>
              <a:t>izbirati verodostojne informacije</a:t>
            </a:r>
            <a:r>
              <a:rPr lang="sl-SI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2415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C12559B-9360-44D7-BFAE-363AF8259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Zakaj so mediji pomembni?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7042CE-2AFC-4535-87A0-583B2461B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Obveščajo javnost o tem, kaj se v državi dogaja.</a:t>
            </a:r>
          </a:p>
          <a:p>
            <a:r>
              <a:rPr lang="sl-SI" dirty="0"/>
              <a:t>Mediji imajo moč, da javnosti razkrivajo probleme in lahko pomembno vplivajo na odkrivanje zlorab politične moči.</a:t>
            </a:r>
          </a:p>
          <a:p>
            <a:endParaRPr lang="sl-SI" dirty="0"/>
          </a:p>
          <a:p>
            <a:endParaRPr lang="sl-SI" dirty="0"/>
          </a:p>
          <a:p>
            <a:r>
              <a:rPr lang="sl-SI" dirty="0"/>
              <a:t>Mediji, ki so odgovorni, največ prispevajo k bolj demokratični družbi.</a:t>
            </a:r>
          </a:p>
          <a:p>
            <a:endParaRPr lang="sl-SI" dirty="0"/>
          </a:p>
          <a:p>
            <a:r>
              <a:rPr lang="sl-SI" b="1" dirty="0">
                <a:solidFill>
                  <a:schemeClr val="accent2">
                    <a:lumMod val="75000"/>
                  </a:schemeClr>
                </a:solidFill>
              </a:rPr>
              <a:t>Pri delovanju medijev je treba biti pozoren na to, kakšne informacije imajo in kako jih posredujejo!</a:t>
            </a:r>
          </a:p>
        </p:txBody>
      </p:sp>
      <p:cxnSp>
        <p:nvCxnSpPr>
          <p:cNvPr id="5" name="Raven puščični povezovalnik 4">
            <a:extLst>
              <a:ext uri="{FF2B5EF4-FFF2-40B4-BE49-F238E27FC236}">
                <a16:creationId xmlns:a16="http://schemas.microsoft.com/office/drawing/2014/main" id="{B9225D1A-A03B-40A6-8DF1-3808C97648F7}"/>
              </a:ext>
            </a:extLst>
          </p:cNvPr>
          <p:cNvCxnSpPr>
            <a:cxnSpLocks/>
          </p:cNvCxnSpPr>
          <p:nvPr/>
        </p:nvCxnSpPr>
        <p:spPr>
          <a:xfrm>
            <a:off x="3836894" y="3429000"/>
            <a:ext cx="0" cy="11026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3477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2213</TotalTime>
  <Words>353</Words>
  <Application>Microsoft Office PowerPoint</Application>
  <PresentationFormat>Širokozaslonsko</PresentationFormat>
  <Paragraphs>40</Paragraphs>
  <Slides>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1" baseType="lpstr">
      <vt:lpstr>Tw Cen MT</vt:lpstr>
      <vt:lpstr>Tw Cen MT Condensed</vt:lpstr>
      <vt:lpstr>Wingdings 3</vt:lpstr>
      <vt:lpstr>Integral</vt:lpstr>
      <vt:lpstr>mediji</vt:lpstr>
      <vt:lpstr>Kaj so mediji</vt:lpstr>
      <vt:lpstr>Javna in komercialna televizija</vt:lpstr>
      <vt:lpstr>Digitalni mediji</vt:lpstr>
      <vt:lpstr>DRUŽBENA OMREŽJA</vt:lpstr>
      <vt:lpstr>PLURALNOST MEDIJEV</vt:lpstr>
      <vt:lpstr>Zakaj so mediji pomembni?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mediji</dc:title>
  <dc:creator>SIO Administrator</dc:creator>
  <cp:lastModifiedBy>SIO Administrator</cp:lastModifiedBy>
  <cp:revision>8</cp:revision>
  <dcterms:created xsi:type="dcterms:W3CDTF">2023-11-13T20:35:53Z</dcterms:created>
  <dcterms:modified xsi:type="dcterms:W3CDTF">2023-11-29T22:06:41Z</dcterms:modified>
</cp:coreProperties>
</file>