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-24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726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142785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3194945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900751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2678117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570863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935077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4182132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387582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242605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67072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126779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312832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244812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415654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257756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174334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03E35BB-35C2-4550-A836-AC1E4065670F}" type="datetimeFigureOut">
              <a:rPr lang="sl-SI" smtClean="0"/>
              <a:pPr/>
              <a:t>17.10.2023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C5B6BD2-E0C4-440C-B46D-4D8A0F95F17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20176813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ipedia.org/w/index.php?title=Dunajska_klasika&amp;action=edit&amp;redlink=1" TargetMode="External"/><Relationship Id="rId3" Type="http://schemas.openxmlformats.org/officeDocument/2006/relationships/hyperlink" Target="https://sl.wikipedia.org/wiki/Klasicizem" TargetMode="External"/><Relationship Id="rId7" Type="http://schemas.openxmlformats.org/officeDocument/2006/relationships/hyperlink" Target="https://sl.wikipedia.org/wiki/Ludwig_van_Beethov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l.wikipedia.org/wiki/Wolfgang_Amadeus_Mozart" TargetMode="External"/><Relationship Id="rId5" Type="http://schemas.openxmlformats.org/officeDocument/2006/relationships/hyperlink" Target="https://sl.wikipedia.org/wiki/Godalni_kvartet" TargetMode="External"/><Relationship Id="rId4" Type="http://schemas.openxmlformats.org/officeDocument/2006/relationships/hyperlink" Target="https://sl.wikipedia.org/wiki/Simfonij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-699952" y="485501"/>
            <a:ext cx="8001000" cy="1352007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JOSEPH HAYDN</a:t>
            </a:r>
            <a:b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(1732 – 1809) 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37652" y="7484050"/>
            <a:ext cx="8983862" cy="1871399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1026" name="Picture 2" descr="Rezultat iskanja slik za joseph hay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448" y="1114837"/>
            <a:ext cx="3475899" cy="42512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478971" y="2002469"/>
            <a:ext cx="43542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u="sng" dirty="0" smtClean="0">
                <a:solidFill>
                  <a:schemeClr val="bg1"/>
                </a:solidFill>
              </a:rPr>
              <a:t>ŽIVLJENJEPIS</a:t>
            </a:r>
          </a:p>
          <a:p>
            <a:endParaRPr lang="sl-SI" b="1" u="sng" dirty="0" smtClean="0">
              <a:solidFill>
                <a:schemeClr val="bg1"/>
              </a:solidFill>
            </a:endParaRPr>
          </a:p>
          <a:p>
            <a:r>
              <a:rPr lang="sl-SI" dirty="0" smtClean="0">
                <a:solidFill>
                  <a:schemeClr val="bg1"/>
                </a:solidFill>
              </a:rPr>
              <a:t>Joseph </a:t>
            </a:r>
            <a:r>
              <a:rPr lang="sl-SI" dirty="0">
                <a:solidFill>
                  <a:schemeClr val="bg1"/>
                </a:solidFill>
              </a:rPr>
              <a:t>Haydn je eden najpomembnejših predstavnikov glasbenega klasicizma. </a:t>
            </a:r>
          </a:p>
          <a:p>
            <a:r>
              <a:rPr lang="sl-SI" dirty="0">
                <a:solidFill>
                  <a:schemeClr val="bg1"/>
                </a:solidFill>
              </a:rPr>
              <a:t>Rodil se </a:t>
            </a:r>
            <a:r>
              <a:rPr lang="sl-SI" dirty="0" smtClean="0">
                <a:solidFill>
                  <a:schemeClr val="bg1"/>
                </a:solidFill>
              </a:rPr>
              <a:t>je v avstrijskem mestu Rohrau </a:t>
            </a:r>
            <a:r>
              <a:rPr lang="sl-SI" dirty="0">
                <a:solidFill>
                  <a:schemeClr val="bg1"/>
                </a:solidFill>
              </a:rPr>
              <a:t>in se že kot otrok srečal z glasbo. S sedmimi leti je prišel v zbor Dunajskih dečkov. </a:t>
            </a:r>
            <a:r>
              <a:rPr lang="sl-SI" dirty="0" smtClean="0">
                <a:solidFill>
                  <a:schemeClr val="bg1"/>
                </a:solidFill>
              </a:rPr>
              <a:t>Na Dunaju pa </a:t>
            </a:r>
            <a:r>
              <a:rPr lang="sl-SI" dirty="0">
                <a:solidFill>
                  <a:schemeClr val="bg1"/>
                </a:solidFill>
              </a:rPr>
              <a:t>si je pridobil tudi nadaljnjo glasbeno izobrazbo. Bil je zelo nadarjen glasbenik in kar 30 let služboval na dvoru bogatih madžarskih aristokratov </a:t>
            </a:r>
            <a:r>
              <a:rPr lang="sl-SI" dirty="0" err="1">
                <a:solidFill>
                  <a:schemeClr val="bg1"/>
                </a:solidFill>
              </a:rPr>
              <a:t>Esterházy</a:t>
            </a:r>
            <a:r>
              <a:rPr lang="sl-SI" dirty="0">
                <a:solidFill>
                  <a:schemeClr val="bg1"/>
                </a:solidFill>
              </a:rPr>
              <a:t>. V tistem času je veliko pisal po naročilu, saj je bilo življenje bogatašev izredno pestro.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15122" y="3892269"/>
            <a:ext cx="34768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Haydn je bil eden vodilnih skladateljev </a:t>
            </a:r>
            <a:r>
              <a:rPr lang="sl-SI" dirty="0" smtClean="0">
                <a:solidFill>
                  <a:schemeClr val="bg1"/>
                </a:solidFill>
                <a:hlinkClick r:id="rId3" tooltip="Klasicizem"/>
              </a:rPr>
              <a:t>klasicističnega</a:t>
            </a:r>
            <a:r>
              <a:rPr lang="sl-SI" dirty="0" smtClean="0">
                <a:solidFill>
                  <a:schemeClr val="bg1"/>
                </a:solidFill>
              </a:rPr>
              <a:t>   obdobja, imenovan tudi »oče« </a:t>
            </a:r>
            <a:r>
              <a:rPr lang="sl-SI" dirty="0" smtClean="0">
                <a:solidFill>
                  <a:schemeClr val="bg1"/>
                </a:solidFill>
                <a:hlinkClick r:id="rId4" tooltip="Simfonija"/>
              </a:rPr>
              <a:t>simfonije</a:t>
            </a:r>
            <a:r>
              <a:rPr lang="sl-SI" dirty="0" smtClean="0">
                <a:solidFill>
                  <a:schemeClr val="bg1"/>
                </a:solidFill>
              </a:rPr>
              <a:t> in  </a:t>
            </a:r>
            <a:r>
              <a:rPr lang="sl-SI" dirty="0" smtClean="0">
                <a:solidFill>
                  <a:schemeClr val="bg1"/>
                </a:solidFill>
                <a:hlinkClick r:id="rId5" tooltip="Godalni kvartet"/>
              </a:rPr>
              <a:t>godalnega kvarteta</a:t>
            </a:r>
            <a:r>
              <a:rPr lang="sl-SI" dirty="0" smtClean="0">
                <a:solidFill>
                  <a:schemeClr val="bg1"/>
                </a:solidFill>
              </a:rPr>
              <a:t>. Poleg </a:t>
            </a:r>
            <a:r>
              <a:rPr lang="sl-SI" dirty="0" smtClean="0">
                <a:solidFill>
                  <a:schemeClr val="bg1"/>
                </a:solidFill>
                <a:hlinkClick r:id="rId6" tooltip="Wolfgang Amadeus Mozart"/>
              </a:rPr>
              <a:t>Mozarta</a:t>
            </a:r>
            <a:r>
              <a:rPr lang="sl-SI" dirty="0" smtClean="0">
                <a:solidFill>
                  <a:schemeClr val="bg1"/>
                </a:solidFill>
              </a:rPr>
              <a:t> in </a:t>
            </a:r>
            <a:r>
              <a:rPr lang="sl-SI" dirty="0" smtClean="0">
                <a:solidFill>
                  <a:schemeClr val="bg1"/>
                </a:solidFill>
                <a:hlinkClick r:id="rId7" tooltip="Ludwig van Beethoven"/>
              </a:rPr>
              <a:t>Beethovna</a:t>
            </a:r>
            <a:r>
              <a:rPr lang="sl-SI" dirty="0" smtClean="0">
                <a:solidFill>
                  <a:schemeClr val="bg1"/>
                </a:solidFill>
              </a:rPr>
              <a:t> je eden od stebrov zlatega obdobja evropske glasbe, ki ga danes označujemo s pojmom </a:t>
            </a:r>
            <a:r>
              <a:rPr lang="sl-SI" dirty="0" smtClean="0">
                <a:solidFill>
                  <a:schemeClr val="bg1"/>
                </a:solidFill>
                <a:hlinkClick r:id="rId8" tooltip="Dunajska klasika (stran ne obstaja)"/>
              </a:rPr>
              <a:t>dunajska klasika</a:t>
            </a:r>
            <a:r>
              <a:rPr lang="sl-SI" dirty="0" smtClean="0">
                <a:solidFill>
                  <a:schemeClr val="bg1"/>
                </a:solidFill>
              </a:rPr>
              <a:t>.</a:t>
            </a:r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481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zultat iskanja slik za joseph hayd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AutoShape 4" descr="Rezultat iskanja slik za joseph hayd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5" name="AutoShape 6" descr="Rezultat iskanja slik za joseph hayd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" name="AutoShape 8" descr="Rezultat iskanja slik za joseph hayd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2058" name="Picture 10" descr="Rezultat iskanja slik za joseph hay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738" y="815013"/>
            <a:ext cx="5040267" cy="3143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jeZBesedilom 8"/>
          <p:cNvSpPr txBox="1"/>
          <p:nvPr/>
        </p:nvSpPr>
        <p:spPr>
          <a:xfrm>
            <a:off x="460375" y="465137"/>
            <a:ext cx="4825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Pomemben je predvsem za razvoj </a:t>
            </a:r>
            <a:r>
              <a:rPr lang="sl-SI" b="1" u="sng" dirty="0" smtClean="0"/>
              <a:t>komorne glasbe</a:t>
            </a:r>
            <a:r>
              <a:rPr lang="sl-SI" dirty="0" smtClean="0"/>
              <a:t>. </a:t>
            </a:r>
          </a:p>
          <a:p>
            <a:r>
              <a:rPr lang="sl-SI" dirty="0" smtClean="0"/>
              <a:t>(Glasba, ki je namenjena za manjše inštrumentalne sestave). 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405040" y="2190919"/>
            <a:ext cx="5017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U</a:t>
            </a:r>
            <a:r>
              <a:rPr lang="sl-SI" dirty="0" smtClean="0"/>
              <a:t>temeljitelj </a:t>
            </a:r>
            <a:r>
              <a:rPr lang="sl-SI" b="1" u="sng" dirty="0" smtClean="0"/>
              <a:t>godalnega kvarteta</a:t>
            </a:r>
            <a:r>
              <a:rPr lang="sl-SI" b="1" dirty="0" smtClean="0"/>
              <a:t>. </a:t>
            </a:r>
          </a:p>
          <a:p>
            <a:r>
              <a:rPr lang="sl-SI" dirty="0" smtClean="0"/>
              <a:t>To je komorna skupina dveh violin, viole in </a:t>
            </a:r>
            <a:r>
              <a:rPr lang="sl-SI" dirty="0" smtClean="0"/>
              <a:t>violončela. Lahko pa je </a:t>
            </a:r>
            <a:r>
              <a:rPr lang="sl-SI" dirty="0" smtClean="0"/>
              <a:t>tudi </a:t>
            </a:r>
            <a:r>
              <a:rPr lang="sl-SI" dirty="0" smtClean="0"/>
              <a:t>skladba napisana za </a:t>
            </a:r>
            <a:r>
              <a:rPr lang="sl-SI" dirty="0" smtClean="0"/>
              <a:t>to </a:t>
            </a:r>
            <a:r>
              <a:rPr lang="sl-SI" dirty="0" smtClean="0"/>
              <a:t>zasedbo</a:t>
            </a:r>
            <a:r>
              <a:rPr lang="sl-SI" dirty="0" smtClean="0"/>
              <a:t>. </a:t>
            </a:r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5594811" y="4074370"/>
            <a:ext cx="47984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u="sng" dirty="0" smtClean="0"/>
              <a:t>IMENUJEMO GA </a:t>
            </a:r>
            <a:r>
              <a:rPr lang="sl-SI" sz="2000" b="1" u="sng" dirty="0" smtClean="0"/>
              <a:t>“OČE” </a:t>
            </a:r>
            <a:r>
              <a:rPr lang="sl-SI" sz="2000" b="1" u="sng" dirty="0" smtClean="0"/>
              <a:t>SIMFONIJE IN GODALNEGA KVARTETA</a:t>
            </a:r>
            <a:endParaRPr lang="sl-SI" sz="2000" b="1" u="sng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460678" y="4691257"/>
            <a:ext cx="43206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sl-SI" dirty="0" smtClean="0"/>
              <a:t>Več </a:t>
            </a:r>
            <a:r>
              <a:rPr lang="sl-SI" dirty="0" smtClean="0"/>
              <a:t>kot 100 simfonij</a:t>
            </a:r>
            <a:r>
              <a:rPr lang="sl-SI" smtClean="0"/>
              <a:t>, </a:t>
            </a:r>
            <a:r>
              <a:rPr lang="sl-SI" smtClean="0"/>
              <a:t>čez 80</a:t>
            </a:r>
            <a:r>
              <a:rPr lang="sl-SI" smtClean="0"/>
              <a:t> </a:t>
            </a:r>
            <a:r>
              <a:rPr lang="sl-SI" dirty="0" smtClean="0"/>
              <a:t>godalnih kvartetov, 24 oper</a:t>
            </a:r>
            <a:r>
              <a:rPr lang="sl-SI" smtClean="0"/>
              <a:t>, oratorijev, koncertov, sonat, </a:t>
            </a:r>
            <a:r>
              <a:rPr lang="sl-SI" dirty="0" smtClean="0"/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sl-SI" dirty="0"/>
          </a:p>
        </p:txBody>
      </p:sp>
      <p:sp>
        <p:nvSpPr>
          <p:cNvPr id="11" name="TextBox 10"/>
          <p:cNvSpPr txBox="1"/>
          <p:nvPr/>
        </p:nvSpPr>
        <p:spPr>
          <a:xfrm>
            <a:off x="589574" y="3584853"/>
            <a:ext cx="3220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OPUS: 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06400" y="4100946"/>
            <a:ext cx="406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dirty="0" smtClean="0"/>
              <a:t>  Izjemno </a:t>
            </a:r>
            <a:r>
              <a:rPr lang="sl-SI" dirty="0" smtClean="0"/>
              <a:t>plodovit skladatelj – napisal je preko 1000 skladb.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36603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1" grpId="0"/>
      <p:bldP spid="14" grpId="0"/>
    </p:bldLst>
  </p:timing>
</p:sld>
</file>

<file path=ppt/theme/theme1.xml><?xml version="1.0" encoding="utf-8"?>
<a:theme xmlns:a="http://schemas.openxmlformats.org/drawingml/2006/main" name="Rezina">
  <a:themeElements>
    <a:clrScheme name="Rezin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Rezin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zin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313</TotalTime>
  <Words>175</Words>
  <Application>Microsoft Office PowerPoint</Application>
  <PresentationFormat>Custom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Rezina</vt:lpstr>
      <vt:lpstr>JOSEPH HAYDN (1732 – 1809) 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 HAYDN (1732 – 1809) </dc:title>
  <dc:creator>Uporabnik</dc:creator>
  <cp:lastModifiedBy>user</cp:lastModifiedBy>
  <cp:revision>45</cp:revision>
  <dcterms:created xsi:type="dcterms:W3CDTF">2019-02-24T16:02:04Z</dcterms:created>
  <dcterms:modified xsi:type="dcterms:W3CDTF">2023-10-17T19:30:06Z</dcterms:modified>
</cp:coreProperties>
</file>