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78" r:id="rId5"/>
    <p:sldId id="259" r:id="rId6"/>
    <p:sldId id="279" r:id="rId7"/>
    <p:sldId id="260" r:id="rId8"/>
    <p:sldId id="263" r:id="rId9"/>
    <p:sldId id="264" r:id="rId10"/>
    <p:sldId id="265" r:id="rId11"/>
    <p:sldId id="266" r:id="rId12"/>
    <p:sldId id="272" r:id="rId13"/>
    <p:sldId id="267" r:id="rId14"/>
    <p:sldId id="271" r:id="rId15"/>
    <p:sldId id="268" r:id="rId16"/>
    <p:sldId id="270" r:id="rId17"/>
    <p:sldId id="269" r:id="rId18"/>
    <p:sldId id="277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12/6/2017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12/6/2017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12/6/2017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ZIMA </a:t>
            </a:r>
            <a:endParaRPr lang="sl-SI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001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90" y="862445"/>
            <a:ext cx="3810000" cy="28575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73" y="770467"/>
            <a:ext cx="4826051" cy="310534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008" y="4123267"/>
            <a:ext cx="2866160" cy="2151531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2730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" y="512858"/>
            <a:ext cx="2710553" cy="203291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612" y="512858"/>
            <a:ext cx="3238500" cy="215562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737" y="3138054"/>
            <a:ext cx="4857750" cy="3314700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5368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3" y="509154"/>
            <a:ext cx="4218594" cy="25353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873" y="509154"/>
            <a:ext cx="5254336" cy="394075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267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09" y="468931"/>
            <a:ext cx="3848931" cy="273274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436" y="248922"/>
            <a:ext cx="3933825" cy="295275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12" y="3503208"/>
            <a:ext cx="4227086" cy="317031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0" y="3420111"/>
            <a:ext cx="4286250" cy="3219450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6173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85" y="686858"/>
            <a:ext cx="5192103" cy="291878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203" y="686858"/>
            <a:ext cx="4651246" cy="309519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667" y="4003097"/>
            <a:ext cx="3432464" cy="2574348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1205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" y="486519"/>
            <a:ext cx="3485062" cy="196034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352" y="486519"/>
            <a:ext cx="3344029" cy="23241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432" y="486519"/>
            <a:ext cx="2976561" cy="198437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1741" y="3188326"/>
            <a:ext cx="1465691" cy="195349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9723" y="3231236"/>
            <a:ext cx="2396121" cy="15974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ZIMSKI ŠPORTI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1509" y="3231236"/>
            <a:ext cx="2676092" cy="178406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4284" y="5015297"/>
            <a:ext cx="2016446" cy="13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0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809" y="914399"/>
            <a:ext cx="6956392" cy="5226627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386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073" y="532342"/>
            <a:ext cx="7940976" cy="532045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160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636" y="843204"/>
            <a:ext cx="9586036" cy="527704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4974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20" y="3841013"/>
            <a:ext cx="6169687" cy="237764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048" y="770467"/>
            <a:ext cx="4064414" cy="270468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64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408" y="561109"/>
            <a:ext cx="7379503" cy="573578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4256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28" y="188048"/>
            <a:ext cx="3855027" cy="294651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662" y="326230"/>
            <a:ext cx="4828365" cy="280833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67512" y="949047"/>
            <a:ext cx="10782300" cy="3352800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82" y="3757382"/>
            <a:ext cx="4110668" cy="274044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351" y="3287488"/>
            <a:ext cx="4913446" cy="3274351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2631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" y="770467"/>
            <a:ext cx="3589864" cy="241954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2" y="577846"/>
            <a:ext cx="5520748" cy="367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3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l-SI" dirty="0" smtClean="0"/>
              <a:t>21. 12. – 21. 3. 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69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VREME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8513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198" y="589492"/>
            <a:ext cx="7516911" cy="564505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226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5" y="1795462"/>
            <a:ext cx="5810250" cy="326707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45833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937" y="686858"/>
            <a:ext cx="4610100" cy="33623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373" y="599017"/>
            <a:ext cx="2466975" cy="184785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4123267"/>
            <a:ext cx="2686051" cy="268605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6453" y="2940626"/>
            <a:ext cx="3057573" cy="3709555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9088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15" y="488373"/>
            <a:ext cx="4232758" cy="283065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46366"/>
            <a:ext cx="4159827" cy="311467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ŽIVALI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485" y="3863793"/>
            <a:ext cx="2789575" cy="23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6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482" y="1139055"/>
            <a:ext cx="3317183" cy="258627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54" y="686858"/>
            <a:ext cx="4048125" cy="303847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201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ska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TM03457491[[fn=Mestno]]</Template>
  <TotalTime>121</TotalTime>
  <Words>14</Words>
  <Application>Microsoft Office PowerPoint</Application>
  <PresentationFormat>Širokozaslonsko</PresentationFormat>
  <Paragraphs>5</Paragraphs>
  <Slides>21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4" baseType="lpstr">
      <vt:lpstr>Arial</vt:lpstr>
      <vt:lpstr>Calibri Light</vt:lpstr>
      <vt:lpstr>Metropolitanska</vt:lpstr>
      <vt:lpstr>ZIMA </vt:lpstr>
      <vt:lpstr>PowerPointova predstavitev</vt:lpstr>
      <vt:lpstr>21. 12. – 21. 3. </vt:lpstr>
      <vt:lpstr>VREME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ZIMA</dc:title>
  <dc:creator>Klavdija 123</dc:creator>
  <cp:lastModifiedBy>Klavdija 123</cp:lastModifiedBy>
  <cp:revision>8</cp:revision>
  <dcterms:created xsi:type="dcterms:W3CDTF">2016-12-12T19:48:02Z</dcterms:created>
  <dcterms:modified xsi:type="dcterms:W3CDTF">2017-12-06T20:09:08Z</dcterms:modified>
</cp:coreProperties>
</file>