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12192000" cy="6858000"/>
  <p:notesSz cx="9874250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5592375" y="1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/>
          <a:lstStyle>
            <a:lvl1pPr algn="r">
              <a:defRPr sz="1200"/>
            </a:lvl1pPr>
          </a:lstStyle>
          <a:p>
            <a:fld id="{9FADB5C4-52E2-4E69-9AC6-A426BF2205B8}" type="datetimeFigureOut">
              <a:rPr lang="sl-SI" smtClean="0"/>
              <a:t>17. 09. 2025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1" y="6457415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5592375" y="6457415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 anchor="b"/>
          <a:lstStyle>
            <a:lvl1pPr algn="r">
              <a:defRPr sz="1200"/>
            </a:lvl1pPr>
          </a:lstStyle>
          <a:p>
            <a:fld id="{CD29C9FE-3705-470B-B898-71E65C321C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5072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5592375" y="1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/>
          <a:lstStyle>
            <a:lvl1pPr algn="r">
              <a:defRPr sz="1200"/>
            </a:lvl1pPr>
          </a:lstStyle>
          <a:p>
            <a:fld id="{F1861080-AB0F-4B84-BF44-FCD11302FE78}" type="datetimeFigureOut">
              <a:rPr lang="sl-SI" smtClean="0"/>
              <a:t>17. 09. 2025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42" tIns="45071" rIns="90142" bIns="45071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987425" y="3271240"/>
            <a:ext cx="7899400" cy="2676861"/>
          </a:xfrm>
          <a:prstGeom prst="rect">
            <a:avLst/>
          </a:prstGeom>
        </p:spPr>
        <p:txBody>
          <a:bodyPr vert="horz" lIns="90142" tIns="45071" rIns="90142" bIns="45071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1" y="6457415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5592375" y="6457415"/>
            <a:ext cx="4279601" cy="340260"/>
          </a:xfrm>
          <a:prstGeom prst="rect">
            <a:avLst/>
          </a:prstGeom>
        </p:spPr>
        <p:txBody>
          <a:bodyPr vert="horz" lIns="90142" tIns="45071" rIns="90142" bIns="45071" rtlCol="0" anchor="b"/>
          <a:lstStyle>
            <a:lvl1pPr algn="r">
              <a:defRPr sz="1200"/>
            </a:lvl1pPr>
          </a:lstStyle>
          <a:p>
            <a:fld id="{506A22E4-56BF-4715-9984-6EA5D9866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71106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96AD-654F-41C1-AF3E-B3EE52A918C1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82388-6529-46DC-BDE2-B863631DEEE4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AAAE2-7A1E-4C6E-93D3-5DC9C5B0BAD1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7313A-5E1E-4F2B-874C-667052C9501B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C546-7B17-4FDD-AFE4-C0F6044F4581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313E5-DD10-412D-91E5-6B3AB69487D4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DB47-4A51-433D-9674-2992D7AC67A6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2DB8-7B06-4654-9C07-23A314EAF094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5717-0D04-488C-98DF-1FF35C61DDAC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4A8B5-B967-4BD7-AFF5-01C6D986D074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C413-CD03-455E-ABCE-502588305131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0926-233D-444A-BCB3-60756BEC2145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4D8-35E3-4D42-A3E7-40E5781D054D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FACC0-94FB-4594-8EF6-5CA07349F57F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2A12C-B7E9-49CD-AB81-886438365334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C1E24-4CEB-4F27-9EDA-426C8EDA0C33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C75A3-FFAD-4128-AB13-0F2C8BAA7926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Turistični </a:t>
            </a:r>
            <a:r>
              <a:rPr lang="sl-SI" dirty="0" err="1"/>
              <a:t>destinacijski</a:t>
            </a:r>
            <a:r>
              <a:rPr lang="sl-SI" dirty="0"/>
              <a:t> management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592924" y="1586753"/>
            <a:ext cx="9200147" cy="4719918"/>
          </a:xfrm>
        </p:spPr>
        <p:txBody>
          <a:bodyPr>
            <a:normAutofit lnSpcReduction="10000"/>
          </a:bodyPr>
          <a:lstStyle/>
          <a:p>
            <a:r>
              <a:rPr lang="sl-SI" sz="2400" dirty="0"/>
              <a:t>Je trženje določenega cilja, ki na trgu nastopa z zaokroženo turistično ponudbo. Na podlagi Strategije slovenskega turizma 2022-2028 imamo v Sloveniji štiri zaokrožena turistična območja oz. </a:t>
            </a:r>
            <a:r>
              <a:rPr lang="sl-SI" sz="2400" dirty="0" err="1"/>
              <a:t>makrodestinacije</a:t>
            </a:r>
            <a:r>
              <a:rPr lang="sl-SI" sz="2400" dirty="0"/>
              <a:t> (</a:t>
            </a:r>
            <a:r>
              <a:rPr lang="sl-SI" sz="2400" dirty="0" err="1"/>
              <a:t>Makrodestinacije</a:t>
            </a:r>
            <a:r>
              <a:rPr lang="sl-SI" sz="2400" dirty="0"/>
              <a:t> Osrednja Slovenija in Ljubljana, Mediteranska in Kraška Slovenija, Termalna in Panonska Slovenija, </a:t>
            </a:r>
            <a:r>
              <a:rPr lang="sl-SI" sz="2400" b="1" dirty="0"/>
              <a:t>Alpska Slovenija</a:t>
            </a:r>
            <a:r>
              <a:rPr lang="sl-SI" sz="2400" dirty="0"/>
              <a:t>).</a:t>
            </a:r>
          </a:p>
          <a:p>
            <a:pPr marL="0" indent="0">
              <a:buNone/>
            </a:pPr>
            <a:r>
              <a:rPr lang="sl-SI" sz="2400" dirty="0"/>
              <a:t>  </a:t>
            </a:r>
          </a:p>
          <a:p>
            <a:r>
              <a:rPr lang="sl-SI" sz="2400" dirty="0"/>
              <a:t>MANAGEMENT TURISTIČNE DESTINACIJE je vsestranski strateški pristop za doseganje konkurenčnosti turistične destinacije na svetovnem trgu, na katerem glavno vlogo igrajo turisti in njihovo povpraševanje po integralnih turističnih proizvodih turistične destinacije.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C8804-444B-4E50-B2C6-66160ADADC98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2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10663"/>
            <a:ext cx="8911687" cy="1280890"/>
          </a:xfrm>
        </p:spPr>
        <p:txBody>
          <a:bodyPr/>
          <a:lstStyle/>
          <a:p>
            <a:r>
              <a:rPr lang="sl-SI" dirty="0"/>
              <a:t>Integralni turistični proizvod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72552" y="1506071"/>
            <a:ext cx="9359153" cy="4935071"/>
          </a:xfrm>
        </p:spPr>
        <p:txBody>
          <a:bodyPr>
            <a:noAutofit/>
          </a:bodyPr>
          <a:lstStyle/>
          <a:p>
            <a:r>
              <a:rPr lang="sl-SI" sz="2000" dirty="0"/>
              <a:t>Turisti povprašujejo po turističnih destinacijah kot celoti, zato je potrebno povezovanje in sodelovanje vseh posameznih turističnih ponudnikov.</a:t>
            </a:r>
          </a:p>
          <a:p>
            <a:endParaRPr lang="sl-SI" sz="2000" dirty="0"/>
          </a:p>
          <a:p>
            <a:r>
              <a:rPr lang="sl-SI" sz="2000" b="1" dirty="0"/>
              <a:t>Turistični integralni proizvod je splet posameznih turističnih storitev, s katerimi turist zadovolji svoje želje in potrebe po potovanju ali počitnicah (Bled, Alpska Slovenija).</a:t>
            </a:r>
          </a:p>
          <a:p>
            <a:endParaRPr lang="sl-SI" sz="2000" dirty="0"/>
          </a:p>
          <a:p>
            <a:r>
              <a:rPr lang="sl-SI" sz="2000" dirty="0"/>
              <a:t>ITP je sestavljen je iz:</a:t>
            </a:r>
          </a:p>
          <a:p>
            <a:pPr lvl="1"/>
            <a:r>
              <a:rPr lang="sl-SI" sz="2000" dirty="0"/>
              <a:t>Turističnih storitev</a:t>
            </a:r>
          </a:p>
          <a:p>
            <a:pPr lvl="1"/>
            <a:r>
              <a:rPr lang="sl-SI" sz="2000" dirty="0"/>
              <a:t>naravnih, kulturnih in socialnih zanimivosti turistične destinacije, ki jih navadno proizvaja vrsta med seboj neodvisnih turističnih ponudnikov. Tematski parki so izjema, pri njih je izvajalec en sam.</a:t>
            </a:r>
          </a:p>
          <a:p>
            <a:pPr lvl="1"/>
            <a:endParaRPr lang="sl-SI" sz="2000" dirty="0"/>
          </a:p>
          <a:p>
            <a:endParaRPr lang="sl-SI" sz="2000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F8CBD-D99A-4947-ACEB-325CD2F97D4A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657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Turistična destinacija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48118" y="1488142"/>
            <a:ext cx="10035843" cy="4470206"/>
          </a:xfrm>
        </p:spPr>
        <p:txBody>
          <a:bodyPr>
            <a:normAutofit fontScale="92500" lnSpcReduction="20000"/>
          </a:bodyPr>
          <a:lstStyle/>
          <a:p>
            <a:r>
              <a:rPr lang="sl-SI" sz="2400" dirty="0"/>
              <a:t>Turistična destinacija je integralni turistični proizvod, ki ga turist pozna, ko načrtuje svoje potovanje ali počitnice.</a:t>
            </a:r>
          </a:p>
          <a:p>
            <a:pPr lvl="6"/>
            <a:r>
              <a:rPr lang="sl-SI" sz="1800" b="1" dirty="0"/>
              <a:t>TDM = ITP</a:t>
            </a:r>
          </a:p>
          <a:p>
            <a:endParaRPr lang="sl-SI" sz="2400" dirty="0"/>
          </a:p>
          <a:p>
            <a:r>
              <a:rPr lang="sl-SI" sz="2400" dirty="0"/>
              <a:t>Integralni turistični proizvod se potroši v določenem geografskem prostoru, ki za turista predstavlja njegov potovalni cilj. Turistična destinacija je tako geografski prostor, ki ga turist izbere za potovalni cilj.</a:t>
            </a:r>
          </a:p>
          <a:p>
            <a:pPr marL="0" indent="0">
              <a:buNone/>
            </a:pPr>
            <a:endParaRPr lang="sl-SI" sz="2400" dirty="0"/>
          </a:p>
          <a:p>
            <a:r>
              <a:rPr lang="sl-SI" sz="2400" dirty="0"/>
              <a:t>Značilnosti turistične destinacije sta tako:</a:t>
            </a:r>
          </a:p>
          <a:p>
            <a:pPr lvl="1"/>
            <a:r>
              <a:rPr lang="sl-SI" sz="2200" dirty="0"/>
              <a:t>Potovalni cilj turista in</a:t>
            </a:r>
          </a:p>
          <a:p>
            <a:pPr lvl="1"/>
            <a:r>
              <a:rPr lang="sl-SI" sz="2200" dirty="0"/>
              <a:t>Integralni turistični proizvod, ki ga turist želi kupiti/potrošiti.</a:t>
            </a:r>
            <a:endParaRPr lang="sl-SI" dirty="0"/>
          </a:p>
          <a:p>
            <a:pPr marL="457200" lvl="1" indent="0">
              <a:buNone/>
            </a:pPr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ABCF-6D32-424E-B161-539210E5C985}" type="datetime1">
              <a:rPr lang="en-US" smtClean="0"/>
              <a:t>9/17/2025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TDM 2024/25                                                                       Tanja Z. Furman</a:t>
            </a:r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805667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274</TotalTime>
  <Words>278</Words>
  <Application>Microsoft Office PowerPoint</Application>
  <PresentationFormat>Širokozaslonsko</PresentationFormat>
  <Paragraphs>31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Šelest</vt:lpstr>
      <vt:lpstr>Turistični destinacijski management</vt:lpstr>
      <vt:lpstr>Integralni turistični proizvod</vt:lpstr>
      <vt:lpstr>Turistična destinacija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Praksa v gostinstvu in turizmu (PGTT), 1.GT</dc:title>
  <dc:creator>Tanja</dc:creator>
  <cp:lastModifiedBy>Medioteka sgtsr</cp:lastModifiedBy>
  <cp:revision>31</cp:revision>
  <cp:lastPrinted>2025-09-17T14:00:29Z</cp:lastPrinted>
  <dcterms:created xsi:type="dcterms:W3CDTF">2023-09-03T20:50:29Z</dcterms:created>
  <dcterms:modified xsi:type="dcterms:W3CDTF">2025-09-17T14:01:23Z</dcterms:modified>
</cp:coreProperties>
</file>