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9" r:id="rId4"/>
    <p:sldId id="262" r:id="rId5"/>
    <p:sldId id="267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093961-D243-2ED8-9FAB-176B428EF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24696B3-E561-0B30-AD9A-3F2008C23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749BCC7-3450-62E5-704C-1E19CE50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7356561-DA30-BCFF-76A0-0B7A324F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B6CB091-F173-C238-A0C0-B09C68A7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191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517A12-20A8-F403-2AA9-F60455D0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2FD79DA-6EED-B28F-6E7A-5C4B94A7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850A5E2-D4EB-88F4-677A-12DBF6FB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65468A0-228C-CDCB-803D-88F700416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79F58DB-51F9-9F49-83FB-70E18ECB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924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CF69A09-C96E-CFB4-156F-5CE1780A0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02A38F-81A7-675C-AC65-02C128BCE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9C4432-054C-757A-B3C0-B6E44FD9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BF0EE61-2BE6-64CB-1377-6C87450DB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1BF6C0B-5605-4B31-7C7B-9FDEDDF5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98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AA278-B28E-BBEC-1EF5-3A1E10B0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075A536-B7BF-049D-A7CE-9B453F311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F8AFB8E-A32C-4F5C-66E9-F34B86CF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98241DA-A1F9-74EC-5AD2-FE065365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ADEEFD5-B218-1121-65B3-E82D2F4E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335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8638E6-7315-8BD6-7AC0-F968C3C1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DC4C52E-FF61-8558-8448-848BE5816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67853DA-5608-85C5-BA0B-E2669242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740ED7-CA21-0248-CEBE-91CF03C9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5E9D929-0F65-3480-CDC6-9CCA9890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448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ED871C-6F8A-641A-0DE1-96B77D46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ECCBB58-A138-882C-3001-70C91EFED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5929C10-066C-E2D3-BAF4-28702D7C8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9EC961F-AE64-0D49-DDED-76161133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7148AC2-9AFC-84B1-A6B6-5A542DA7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2BA39E1-1899-3FF1-D65F-BA591889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58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C81BDA-BE54-72D4-C073-C89F51E8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843C606-C26D-13A9-44CE-1B15943AD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A7F3309-42BC-6C9E-C462-7745B4529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BE17E32-3A08-EAB9-4C2C-2444AB102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2072D78-273D-FD46-1C0F-1B978D9B1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9744E58-7AF9-E601-E990-CCCBB1D9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6638EDF2-88F6-AF41-F1C2-CB36D452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4CCF326-BD63-3C08-EC1E-26248BE0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8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55FBE5-AA91-AC15-F31D-82761EB40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7169F19-EC07-6390-8757-CC3FDC5F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94C2D37-B348-9D77-DA31-1138EF69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EAB7D6C-E958-BC63-3FB8-9DF9C64F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58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4C25A29-C405-14CF-7FEA-DD34B7F4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F56C6E0-5269-177E-2BB9-FC55F4B0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6615BD0-A031-7E8E-3796-B09CF817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462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2F3193-5E8E-F40F-41B0-7A8F75D0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B3F6BC-2A47-0C67-3D12-1B80B0C6D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4A02BD9-D5E5-2038-E8C2-E16D5DE20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D2DB8FD-04DA-9FAF-85FC-A926A943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CE6CC4F-9F59-137A-E7B4-46B66DFC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564C348-CDF8-1B96-57D2-B6B8A7CC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729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24E527-8984-8C1A-7382-0E2212DD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0A9BF62-9B4F-A093-F0C2-FAB8D1F6F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E7B799-5F2E-1641-5BB4-1C84FEB77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AE53A38-2178-84ED-1BAB-A104E40B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EB74ABA-B567-1BD3-E1EA-E4CBDB8C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35BF15D-A6D3-06BC-4961-EEA7DC3F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65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3AF6303-31F4-1745-9A03-B6C91987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096762F-B1B7-6EFB-3B60-3F277BF7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1A6FA7E-5586-B478-ED4E-8199E0DE0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39009-4EDB-4446-85D3-36D35A919DCC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91CE87-8FF3-CEDF-3C5A-4B89EF52E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4E332CC-9B0F-BDB0-929B-73273783F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035F-2CD9-4DA7-819A-D81E66014E6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230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E82042-25BE-4FEB-34A8-F17079FE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latin typeface="Comic Sans MS" panose="030F0702030302020204" pitchFamily="66" charset="0"/>
              </a:rPr>
              <a:t>1. MOBILNOST</a:t>
            </a:r>
            <a:endParaRPr lang="sl-SI" sz="5400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BB1AF83-1EC4-903C-E019-29DA81E4A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2D4E1D16-4BF7-D73A-51C5-D41799089B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3942" y="2144269"/>
            <a:ext cx="4737991" cy="3352799"/>
          </a:xfr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C6267D4-111C-852D-0AC7-B4277AE87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65C7BF19-2815-EA88-8961-3D0EBBA1D5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4" y="1451672"/>
            <a:ext cx="8201891" cy="4737991"/>
          </a:xfrm>
        </p:spPr>
      </p:pic>
    </p:spTree>
    <p:extLst>
      <p:ext uri="{BB962C8B-B14F-4D97-AF65-F5344CB8AC3E}">
        <p14:creationId xmlns:p14="http://schemas.microsoft.com/office/powerpoint/2010/main" val="141505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A. KAKŠEN JE TVOJ NAJPOGOSTEJŠI NAČIN PRIHODA V ŠOLO (VEČ KOT 60%)?</a:t>
            </a: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561910"/>
              </p:ext>
            </p:extLst>
          </p:nvPr>
        </p:nvGraphicFramePr>
        <p:xfrm>
          <a:off x="565171" y="1810139"/>
          <a:ext cx="11028217" cy="52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6814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765331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76072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824938">
                <a:tc>
                  <a:txBody>
                    <a:bodyPr/>
                    <a:lstStyle/>
                    <a:p>
                      <a:r>
                        <a:rPr lang="sl-SI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2421972">
                <a:tc>
                  <a:txBody>
                    <a:bodyPr/>
                    <a:lstStyle/>
                    <a:p>
                      <a:pPr algn="ctr"/>
                      <a:r>
                        <a:rPr lang="sl-SI" sz="3600" b="1" dirty="0">
                          <a:latin typeface="Comic Sans MS" panose="030F0702030302020204" pitchFamily="66" charset="0"/>
                        </a:rPr>
                        <a:t>OSEBNI AVTO</a:t>
                      </a:r>
                    </a:p>
                    <a:p>
                      <a:pPr algn="ctr"/>
                      <a:r>
                        <a:rPr lang="sl-SI" sz="3600" b="1" dirty="0">
                          <a:latin typeface="Comic Sans MS" panose="030F0702030302020204" pitchFamily="66" charset="0"/>
                        </a:rPr>
                        <a:t>MOTOR</a:t>
                      </a:r>
                    </a:p>
                    <a:p>
                      <a:pPr algn="ctr"/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1800" b="1" dirty="0">
                          <a:latin typeface="Comic Sans MS" panose="030F0702030302020204" pitchFamily="66" charset="0"/>
                        </a:rPr>
                        <a:t>ZADNJA STRAN UČILNICE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3600" b="1" dirty="0">
                          <a:latin typeface="Comic Sans MS" panose="030F0702030302020204" pitchFamily="66" charset="0"/>
                        </a:rPr>
                        <a:t>AVTOBUS</a:t>
                      </a:r>
                    </a:p>
                    <a:p>
                      <a:pPr algn="ctr"/>
                      <a:endParaRPr lang="sl-SI" sz="36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36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1800" b="1" dirty="0">
                          <a:latin typeface="Comic Sans MS" panose="030F0702030302020204" pitchFamily="66" charset="0"/>
                        </a:rPr>
                        <a:t>SREDINA UČILNICE</a:t>
                      </a:r>
                      <a:endParaRPr lang="sl-SI" sz="16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PEŠ</a:t>
                      </a:r>
                    </a:p>
                    <a:p>
                      <a:pPr algn="ctr"/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KOLO</a:t>
                      </a:r>
                    </a:p>
                    <a:p>
                      <a:pPr algn="ctr"/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SKIRO</a:t>
                      </a:r>
                    </a:p>
                    <a:p>
                      <a:pPr algn="ctr"/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1600" b="1" dirty="0">
                          <a:latin typeface="Comic Sans MS" panose="030F0702030302020204" pitchFamily="66" charset="0"/>
                        </a:rPr>
                        <a:t>PROSTOR OB TABLI</a:t>
                      </a:r>
                      <a:endParaRPr lang="sl-SI" sz="105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F2593241-729A-045A-BF8F-7A65E19E9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341" y="2405677"/>
            <a:ext cx="1964241" cy="137852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7BDB91A-C201-B770-B14F-2D5D8A50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2424" y="2313776"/>
            <a:ext cx="2015185" cy="151138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04AB72F-DF7C-E148-019B-A858960F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39" y="2061877"/>
            <a:ext cx="2974879" cy="223115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9092FE9-85F3-24DC-D3C9-247CAFF7F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3539" y="2244384"/>
            <a:ext cx="2094490" cy="157086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508881D-1143-6058-0CAD-5979CE3D2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0701" y="2244383"/>
            <a:ext cx="2094489" cy="15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B. KAKO DALEČ OD ŠOLE STANUJEŠ?</a:t>
            </a: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289933"/>
              </p:ext>
            </p:extLst>
          </p:nvPr>
        </p:nvGraphicFramePr>
        <p:xfrm>
          <a:off x="838200" y="1690689"/>
          <a:ext cx="10841181" cy="4571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727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613727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13727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474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4400" b="1" dirty="0">
                          <a:latin typeface="Comic Sans MS" panose="030F0702030302020204" pitchFamily="66" charset="0"/>
                        </a:rPr>
                        <a:t>6</a:t>
                      </a:r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KM </a:t>
                      </a:r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IN</a:t>
                      </a:r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sl-SI" sz="4400" b="1" dirty="0">
                          <a:latin typeface="Comic Sans MS" panose="030F0702030302020204" pitchFamily="66" charset="0"/>
                        </a:rPr>
                        <a:t>VEČ</a:t>
                      </a:r>
                    </a:p>
                    <a:p>
                      <a:endParaRPr lang="sl-S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4400" b="1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4400" b="1" dirty="0">
                          <a:latin typeface="Comic Sans MS" panose="030F0702030302020204" pitchFamily="66" charset="0"/>
                        </a:rPr>
                        <a:t>3 </a:t>
                      </a:r>
                      <a:r>
                        <a:rPr lang="sl-SI" sz="2800" b="1" dirty="0">
                          <a:latin typeface="Comic Sans MS" panose="030F0702030302020204" pitchFamily="66" charset="0"/>
                        </a:rPr>
                        <a:t>DO</a:t>
                      </a:r>
                      <a:r>
                        <a:rPr lang="sl-SI" sz="4400" b="1" dirty="0">
                          <a:latin typeface="Comic Sans MS" panose="030F0702030302020204" pitchFamily="66" charset="0"/>
                        </a:rPr>
                        <a:t> 6</a:t>
                      </a:r>
                      <a:r>
                        <a:rPr lang="sl-SI" sz="3200" b="1" dirty="0">
                          <a:latin typeface="Comic Sans MS" panose="030F0702030302020204" pitchFamily="66" charset="0"/>
                        </a:rPr>
                        <a:t>KM</a:t>
                      </a:r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3600" b="1" dirty="0">
                          <a:latin typeface="Comic Sans MS" panose="030F0702030302020204" pitchFamily="66" charset="0"/>
                        </a:rPr>
                        <a:t>MANJ </a:t>
                      </a:r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KOT</a:t>
                      </a:r>
                      <a:r>
                        <a:rPr lang="sl-SI" sz="3600" b="1" dirty="0">
                          <a:latin typeface="Comic Sans MS" panose="030F0702030302020204" pitchFamily="66" charset="0"/>
                        </a:rPr>
                        <a:t> 3</a:t>
                      </a:r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KM</a:t>
                      </a:r>
                    </a:p>
                    <a:p>
                      <a:pPr algn="ctr"/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2096794">
                <a:tc>
                  <a:txBody>
                    <a:bodyPr/>
                    <a:lstStyle/>
                    <a:p>
                      <a:pPr algn="ctr"/>
                      <a:endParaRPr lang="sl-SI" sz="36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ZADNJA STRAN UČILNICE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36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SREDINA UČILNICE</a:t>
                      </a:r>
                      <a:endParaRPr lang="sl-SI" sz="18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20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28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000" b="1" dirty="0">
                          <a:latin typeface="Comic Sans MS" panose="030F0702030302020204" pitchFamily="66" charset="0"/>
                        </a:rPr>
                        <a:t>PROSTOR OB TABLI</a:t>
                      </a:r>
                      <a:endParaRPr lang="sl-SI" sz="12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04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C. KAKO VARNA JE TVOJA POT DO ŠOLE?</a:t>
            </a: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457122"/>
              </p:ext>
            </p:extLst>
          </p:nvPr>
        </p:nvGraphicFramePr>
        <p:xfrm>
          <a:off x="581892" y="1828801"/>
          <a:ext cx="11097489" cy="4644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63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388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400" dirty="0">
                          <a:latin typeface="Comic Sans MS" panose="030F0702030302020204" pitchFamily="66" charset="0"/>
                        </a:rPr>
                        <a:t>DEL POTI JE PO PLOČNIKU, DEL POTI OB PROMETNI CESTI, KJER NI PLOČNIKA</a:t>
                      </a:r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800" dirty="0">
                          <a:latin typeface="Comic Sans MS" panose="030F0702030302020204" pitchFamily="66" charset="0"/>
                        </a:rPr>
                        <a:t>DEL POTI JE PO PLOČNIKU, DEL POTI PO MANJPROMETNI CESTI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400" dirty="0">
                          <a:latin typeface="Comic Sans MS" panose="030F0702030302020204" pitchFamily="66" charset="0"/>
                        </a:rPr>
                        <a:t>VEČJE DEL POTI JE PLOČNIK, PROMETNO CESTO LAHKO PREČKAM ČEZ PREHOD ZA PEŠCE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2255293"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ZADNJA STRAN UČILNICE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40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40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SREDINA UČILNICE</a:t>
                      </a:r>
                      <a:endParaRPr lang="sl-SI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32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sl-SI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PROSTOR OB TABLI</a:t>
                      </a:r>
                      <a:endParaRPr lang="sl-SI" sz="1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78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ZADNJE-ANALITIČNO VPRAŠANJE</a:t>
            </a: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372126"/>
              </p:ext>
            </p:extLst>
          </p:nvPr>
        </p:nvGraphicFramePr>
        <p:xfrm>
          <a:off x="581892" y="1468586"/>
          <a:ext cx="11097489" cy="514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63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9554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4000" dirty="0">
                          <a:latin typeface="Comic Sans MS" panose="030F0702030302020204" pitchFamily="66" charset="0"/>
                        </a:rPr>
                        <a:t>Število tistih, ki drugače kot z avtom ne morejo v šolo?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3600" dirty="0">
                          <a:latin typeface="Comic Sans MS" panose="030F0702030302020204" pitchFamily="66" charset="0"/>
                        </a:rPr>
                        <a:t>Število tistih, ki bi si „upali“ z brezplačno vozovnico peljati z </a:t>
                      </a:r>
                      <a:r>
                        <a:rPr lang="sl-SI" sz="3600" u="sng" dirty="0">
                          <a:latin typeface="Comic Sans MS" panose="030F0702030302020204" pitchFamily="66" charset="0"/>
                        </a:rPr>
                        <a:t>redno avtobusno linijo</a:t>
                      </a:r>
                      <a:r>
                        <a:rPr lang="sl-SI" sz="3600" dirty="0">
                          <a:latin typeface="Comic Sans MS" panose="030F0702030302020204" pitchFamily="66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3600" dirty="0">
                          <a:latin typeface="Comic Sans MS" panose="030F0702030302020204" pitchFamily="66" charset="0"/>
                        </a:rPr>
                        <a:t>Število tistih, ki bi lahko </a:t>
                      </a:r>
                      <a:r>
                        <a:rPr lang="sl-SI" sz="3600" u="sng" dirty="0">
                          <a:latin typeface="Comic Sans MS" panose="030F0702030302020204" pitchFamily="66" charset="0"/>
                        </a:rPr>
                        <a:t>vsak dan </a:t>
                      </a:r>
                      <a:r>
                        <a:rPr lang="sl-SI" sz="3600" dirty="0">
                          <a:latin typeface="Comic Sans MS" panose="030F0702030302020204" pitchFamily="66" charset="0"/>
                        </a:rPr>
                        <a:t>prišli in odšli v šolo peš/s kolesom?</a:t>
                      </a:r>
                    </a:p>
                    <a:p>
                      <a:pPr algn="ctr"/>
                      <a:endParaRPr lang="sl-SI" sz="1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1214744">
                <a:tc>
                  <a:txBody>
                    <a:bodyPr/>
                    <a:lstStyle/>
                    <a:p>
                      <a:pPr algn="ctr"/>
                      <a:endParaRPr lang="sl-SI" sz="1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ZADNJA STRAN UČILNICE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18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SREDINA UČILNICE</a:t>
                      </a:r>
                      <a:endParaRPr lang="sl-SI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2400" b="1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Comic Sans MS" panose="030F0702030302020204" pitchFamily="66" charset="0"/>
                        </a:rPr>
                        <a:t>PROSTOR OB TABLI</a:t>
                      </a:r>
                      <a:endParaRPr lang="sl-SI" sz="1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070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176</Words>
  <Application>Microsoft Office PowerPoint</Application>
  <PresentationFormat>Širokozaslonsko</PresentationFormat>
  <Paragraphs>55</Paragraphs>
  <Slides>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Officeova tema</vt:lpstr>
      <vt:lpstr>1. MOBILNOST</vt:lpstr>
      <vt:lpstr>A. KAKŠEN JE TVOJ NAJPOGOSTEJŠI NAČIN PRIHODA V ŠOLO (VEČ KOT 60%)?</vt:lpstr>
      <vt:lpstr>B. KAKO DALEČ OD ŠOLE STANUJEŠ?</vt:lpstr>
      <vt:lpstr>C. KAKO VARNA JE TVOJA POT DO ŠOLE?</vt:lpstr>
      <vt:lpstr>ZADNJE-ANALITIČNO VPRAŠANJE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MOBILNOST</dc:title>
  <dc:creator>danica.vergilas@gmail.com</dc:creator>
  <cp:lastModifiedBy>danica.vergilas@gmail.com</cp:lastModifiedBy>
  <cp:revision>21</cp:revision>
  <dcterms:created xsi:type="dcterms:W3CDTF">2023-10-11T19:13:30Z</dcterms:created>
  <dcterms:modified xsi:type="dcterms:W3CDTF">2023-12-29T20:04:43Z</dcterms:modified>
</cp:coreProperties>
</file>