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1" r:id="rId4"/>
    <p:sldId id="276" r:id="rId5"/>
    <p:sldId id="272" r:id="rId6"/>
    <p:sldId id="273" r:id="rId7"/>
    <p:sldId id="275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0-4C8F-9014-F7C8FCC4A4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F2-4927-9647-FE0EA76A5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F2-4927-9647-FE0EA76A50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F2-4927-9647-FE0EA76A506E}"/>
              </c:ext>
            </c:extLst>
          </c:dPt>
          <c:cat>
            <c:strRef>
              <c:f>List1!$A$2:$A$5</c:f>
              <c:strCache>
                <c:ptCount val="2"/>
                <c:pt idx="0">
                  <c:v>KOPNO</c:v>
                </c:pt>
                <c:pt idx="1">
                  <c:v>VODA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0-4C8F-9014-F7C8FCC4A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13. 11. 2023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13. 11. 2023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13. 11. 2023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MORJE IN KOPNO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VODA NA ZEMLJI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Na Zemlji voda prekriva več kot 70% površja.</a:t>
            </a:r>
          </a:p>
          <a:p>
            <a:pPr marL="0" indent="0" rtl="0">
              <a:buNone/>
            </a:pPr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B528C1E-F449-4985-BEE6-0ACD8DFDB4AA}"/>
              </a:ext>
            </a:extLst>
          </p:cNvPr>
          <p:cNvSpPr txBox="1"/>
          <p:nvPr/>
        </p:nvSpPr>
        <p:spPr>
          <a:xfrm>
            <a:off x="1403981" y="4604326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LAHKO JE:</a:t>
            </a:r>
            <a:br>
              <a:rPr lang="sl-SI" dirty="0"/>
            </a:br>
            <a:r>
              <a:rPr lang="sl-SI" dirty="0"/>
              <a:t>slana/sladka</a:t>
            </a:r>
          </a:p>
          <a:p>
            <a:r>
              <a:rPr lang="sl-SI" dirty="0"/>
              <a:t>tekoča/stoječa</a:t>
            </a:r>
          </a:p>
          <a:p>
            <a:r>
              <a:rPr lang="sl-SI" dirty="0"/>
              <a:t>površinska/podzemna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A008738-2C52-4D39-A49B-21911F6B8B0A}"/>
              </a:ext>
            </a:extLst>
          </p:cNvPr>
          <p:cNvSpPr txBox="1"/>
          <p:nvPr/>
        </p:nvSpPr>
        <p:spPr>
          <a:xfrm>
            <a:off x="4472983" y="4604327"/>
            <a:ext cx="2919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AGREGATNO STANJE</a:t>
            </a:r>
          </a:p>
          <a:p>
            <a:r>
              <a:rPr lang="sl-SI" dirty="0"/>
              <a:t>tekoče</a:t>
            </a:r>
          </a:p>
          <a:p>
            <a:r>
              <a:rPr lang="sl-SI" dirty="0"/>
              <a:t>plinasto (vodna para)</a:t>
            </a:r>
          </a:p>
          <a:p>
            <a:r>
              <a:rPr lang="sl-SI" dirty="0"/>
              <a:t>trdno (led)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9DC20CA-F3D8-455E-9343-CC124C4C4A44}"/>
              </a:ext>
            </a:extLst>
          </p:cNvPr>
          <p:cNvSpPr txBox="1"/>
          <p:nvPr/>
        </p:nvSpPr>
        <p:spPr>
          <a:xfrm flipH="1">
            <a:off x="7731139" y="4604326"/>
            <a:ext cx="315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VODNA TELESA</a:t>
            </a:r>
          </a:p>
          <a:p>
            <a:r>
              <a:rPr lang="sl-SI" dirty="0"/>
              <a:t>oceani, morja, jezera, reke, močvirja, podzemne vode, ledeniki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90ED6B87-FAE5-41E3-A2F2-C32AB73F5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223029"/>
              </p:ext>
            </p:extLst>
          </p:nvPr>
        </p:nvGraphicFramePr>
        <p:xfrm>
          <a:off x="7594860" y="1893454"/>
          <a:ext cx="3906982" cy="236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0909D24-E80E-4B90-AAF0-E97ECB8F35C0}"/>
              </a:ext>
            </a:extLst>
          </p:cNvPr>
          <p:cNvSpPr txBox="1"/>
          <p:nvPr/>
        </p:nvSpPr>
        <p:spPr>
          <a:xfrm>
            <a:off x="6895012" y="349781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accent2"/>
                </a:solidFill>
              </a:rPr>
              <a:t>VODA (70%)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0C183B4-5F03-40F0-98D2-814D1FF13570}"/>
              </a:ext>
            </a:extLst>
          </p:cNvPr>
          <p:cNvSpPr txBox="1"/>
          <p:nvPr/>
        </p:nvSpPr>
        <p:spPr>
          <a:xfrm>
            <a:off x="9965006" y="171640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accent3"/>
                </a:solidFill>
              </a:rPr>
              <a:t>KOPNO (30%)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71937-B691-484D-BEBF-8CB29763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VODA NA ZEMLJI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5C3FBE-E7F1-4570-8579-C2FDF9E9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97% vse vode na Zemlji je slane (oceani, morja).</a:t>
            </a:r>
          </a:p>
          <a:p>
            <a:r>
              <a:rPr lang="sl-SI" dirty="0"/>
              <a:t>Ostalo predstavlja sladka voda (ledeniki, podzemne vode, reke, jezera, močvirja).</a:t>
            </a:r>
          </a:p>
        </p:txBody>
      </p:sp>
    </p:spTree>
    <p:extLst>
      <p:ext uri="{BB962C8B-B14F-4D97-AF65-F5344CB8AC3E}">
        <p14:creationId xmlns:p14="http://schemas.microsoft.com/office/powerpoint/2010/main" val="37271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C0AE4-1858-4FCD-8CBB-0FF16D78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KROŽENJE VODE</a:t>
            </a:r>
          </a:p>
        </p:txBody>
      </p:sp>
      <p:pic>
        <p:nvPicPr>
          <p:cNvPr id="2050" name="Picture 2" descr="Sonce - osnovni vir energije na Zemlji, SONCE IN KROŽENJE VODE, CELICA,  FOTOSINTEZA, CELIČNO DIHANJE, NARAVOSLOVJE NOVO Flashcards | Quizlet">
            <a:extLst>
              <a:ext uri="{FF2B5EF4-FFF2-40B4-BE49-F238E27FC236}">
                <a16:creationId xmlns:a16="http://schemas.microsoft.com/office/drawing/2014/main" id="{314D3A9C-085B-49A3-9C89-76FEA5E8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8E5"/>
              </a:clrFrom>
              <a:clrTo>
                <a:srgbClr val="FDF8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21" y="1524000"/>
            <a:ext cx="7204262" cy="49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9AF04-B90A-4D93-B54A-B1E441B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OCEANI IN MORJA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7C1E28-2435-4767-907A-0C08AEBF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461768" cy="4953000"/>
          </a:xfrm>
        </p:spPr>
        <p:txBody>
          <a:bodyPr>
            <a:normAutofit/>
          </a:bodyPr>
          <a:lstStyle/>
          <a:p>
            <a:r>
              <a:rPr lang="sl-SI" dirty="0"/>
              <a:t>Oceani so velike sklenjene vodne površine.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Manjše in plitvejše vodne površine so morja.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F37766-8C32-481A-8532-ED0D5C082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1" t="5791" r="1818"/>
          <a:stretch/>
        </p:blipFill>
        <p:spPr>
          <a:xfrm>
            <a:off x="2346133" y="2147195"/>
            <a:ext cx="7164330" cy="35608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81AF896-F9DB-4786-88EB-64CDD6B0A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8" t="10644" r="10401" b="13122"/>
          <a:stretch/>
        </p:blipFill>
        <p:spPr>
          <a:xfrm>
            <a:off x="7898086" y="226031"/>
            <a:ext cx="3960698" cy="20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842C2-B3C3-48A1-99CF-12D6DC13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OCEANI IN MORJA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D4AF82-3E68-477C-A5F3-5435E5CC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800600"/>
          </a:xfrm>
        </p:spPr>
        <p:txBody>
          <a:bodyPr>
            <a:normAutofit/>
          </a:bodyPr>
          <a:lstStyle/>
          <a:p>
            <a:r>
              <a:rPr lang="sl-SI"/>
              <a:t>Oceani </a:t>
            </a:r>
            <a:r>
              <a:rPr lang="sl-SI" dirty="0"/>
              <a:t>in morja so povezani s </a:t>
            </a:r>
            <a:r>
              <a:rPr lang="sl-SI"/>
              <a:t>prelivi.</a:t>
            </a:r>
            <a:endParaRPr lang="sl-SI" dirty="0"/>
          </a:p>
          <a:p>
            <a:r>
              <a:rPr lang="sl-SI" dirty="0"/>
              <a:t>Katero morje ima Slovenija? Zaliv katerega morja pa je?</a:t>
            </a:r>
          </a:p>
        </p:txBody>
      </p:sp>
      <p:pic>
        <p:nvPicPr>
          <p:cNvPr id="3074" name="Picture 2" descr="Na Jadranu se nahaja eden najlepših otokov na svetu! - Preberite.si">
            <a:extLst>
              <a:ext uri="{FF2B5EF4-FFF2-40B4-BE49-F238E27FC236}">
                <a16:creationId xmlns:a16="http://schemas.microsoft.com/office/drawing/2014/main" id="{335AEBC7-CA22-47E0-8176-4B558999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95" y="3664282"/>
            <a:ext cx="4563035" cy="30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9AF04-B90A-4D93-B54A-B1E441B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CELINE IN OTOKI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7C1E28-2435-4767-907A-0C08AEBF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3856410" cy="4953000"/>
          </a:xfrm>
        </p:spPr>
        <p:txBody>
          <a:bodyPr>
            <a:normAutofit/>
          </a:bodyPr>
          <a:lstStyle/>
          <a:p>
            <a:r>
              <a:rPr lang="sl-SI" dirty="0"/>
              <a:t>Kopno je razdrobljeno v nekaj velikih delov – kontinenti ali celine.</a:t>
            </a:r>
          </a:p>
          <a:p>
            <a:r>
              <a:rPr lang="sl-SI" dirty="0"/>
              <a:t>Manjši deli kopnega so otoki in otočja-.</a:t>
            </a:r>
          </a:p>
          <a:p>
            <a:r>
              <a:rPr lang="sl-SI" dirty="0"/>
              <a:t>Posamezne celine med seboj ločujejo oceani, morja in prelivi (izjema sta Evropa in Azija).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EEA543-4A6B-48BC-8B46-EFE372C64E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7572" y="2187388"/>
            <a:ext cx="7243417" cy="3696442"/>
          </a:xfrm>
          <a:prstGeom prst="rect">
            <a:avLst/>
          </a:prstGeom>
        </p:spPr>
      </p:pic>
      <p:pic>
        <p:nvPicPr>
          <p:cNvPr id="1026" name="Picture 2" descr="https://api.izzi.digital/datastore/17/publication/28315/pictures/2020/07/06/1594022307_4_1000x574_poglavje_3_20.jpg?v=1698333516">
            <a:extLst>
              <a:ext uri="{FF2B5EF4-FFF2-40B4-BE49-F238E27FC236}">
                <a16:creationId xmlns:a16="http://schemas.microsoft.com/office/drawing/2014/main" id="{6DEA7935-5540-4193-A1C7-564948C15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9338" r="2471" b="18108"/>
          <a:stretch/>
        </p:blipFill>
        <p:spPr bwMode="auto">
          <a:xfrm>
            <a:off x="7545871" y="314928"/>
            <a:ext cx="4395118" cy="1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mavrice</Template>
  <TotalTime>925</TotalTime>
  <Words>184</Words>
  <Application>Microsoft Office PowerPoint</Application>
  <PresentationFormat>Širokozaslonsko</PresentationFormat>
  <Paragraphs>37</Paragraphs>
  <Slides>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Slika narave 16x9</vt:lpstr>
      <vt:lpstr>MORJE IN KOPNO</vt:lpstr>
      <vt:lpstr>VODA NA ZEMLJI</vt:lpstr>
      <vt:lpstr>VODA NA ZEMLJI</vt:lpstr>
      <vt:lpstr>KROŽENJE VODE</vt:lpstr>
      <vt:lpstr>OCEANI IN MORJA</vt:lpstr>
      <vt:lpstr>OCEANI IN MORJA</vt:lpstr>
      <vt:lpstr>CELINE IN OTOKI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MORJE IN KOPNO</dc:title>
  <dc:creator>SIO Administrator</dc:creator>
  <cp:lastModifiedBy>SIO Administrator</cp:lastModifiedBy>
  <cp:revision>7</cp:revision>
  <dcterms:created xsi:type="dcterms:W3CDTF">2023-10-26T15:01:55Z</dcterms:created>
  <dcterms:modified xsi:type="dcterms:W3CDTF">2023-11-13T20:15:15Z</dcterms:modified>
</cp:coreProperties>
</file>