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27266-24EB-46FE-A0DA-041D1AF2EF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Reliefne oblike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08293C-5A7B-44A7-8721-70AE615F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33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08EB9-37EF-4E6C-ACC6-AC084B63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5C2614-2300-4CFA-8B97-F62744A4A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Se razlikujejo po nadmorski višini, zgradbi, naklonu,…</a:t>
            </a:r>
          </a:p>
        </p:txBody>
      </p:sp>
    </p:spTree>
    <p:extLst>
      <p:ext uri="{BB962C8B-B14F-4D97-AF65-F5344CB8AC3E}">
        <p14:creationId xmlns:p14="http://schemas.microsoft.com/office/powerpoint/2010/main" val="28211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D1C4E-6A6D-4C4E-B929-DDBC8181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Nadmorska in relativna višina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C3650E-EDBD-4525-A337-6BDB02F9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Nadmorska višina je navpična oddaljenost neke točke od gladine morja.</a:t>
            </a:r>
          </a:p>
          <a:p>
            <a:r>
              <a:rPr lang="sl-SI" sz="2800" dirty="0"/>
              <a:t>Relativna višina je navpična oddaljenost od poljubne točke.</a:t>
            </a:r>
          </a:p>
        </p:txBody>
      </p:sp>
    </p:spTree>
    <p:extLst>
      <p:ext uri="{BB962C8B-B14F-4D97-AF65-F5344CB8AC3E}">
        <p14:creationId xmlns:p14="http://schemas.microsoft.com/office/powerpoint/2010/main" val="426212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D7CF1-966A-4239-9228-FB5706BE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51838B-EF15-4BB4-835A-F441B48D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53" y="4285130"/>
            <a:ext cx="9592986" cy="2572870"/>
          </a:xfrm>
        </p:spPr>
        <p:txBody>
          <a:bodyPr/>
          <a:lstStyle/>
          <a:p>
            <a:r>
              <a:rPr lang="sl-SI" dirty="0"/>
              <a:t>Gora</a:t>
            </a:r>
          </a:p>
          <a:p>
            <a:r>
              <a:rPr lang="sl-SI" dirty="0"/>
              <a:t>Planota</a:t>
            </a:r>
          </a:p>
          <a:p>
            <a:r>
              <a:rPr lang="sl-SI" dirty="0"/>
              <a:t>Nižina</a:t>
            </a:r>
          </a:p>
          <a:p>
            <a:r>
              <a:rPr lang="sl-SI" dirty="0"/>
              <a:t>Morje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0989A8-63C6-484A-85B6-3960700E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21" y="0"/>
            <a:ext cx="12225821" cy="42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F2578-736D-4B1F-863F-6A192C9F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C17B81-DE49-487A-B667-32472A99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3200" dirty="0"/>
              <a:t>Manjša vzpetina (do 300m relativne višine) imenujemo gričevje.</a:t>
            </a:r>
          </a:p>
          <a:p>
            <a:r>
              <a:rPr lang="sl-SI" sz="3200" dirty="0"/>
              <a:t>Hribovje je vzpeti svet do 1500m nadmorske višine.</a:t>
            </a:r>
          </a:p>
          <a:p>
            <a:r>
              <a:rPr lang="sl-SI" sz="3200" dirty="0"/>
              <a:t>Gorovje je višje od 1500m, najvišji deli pa so visokogorje, kjer so vrhovi poledeneli in so stene prepadne.</a:t>
            </a:r>
          </a:p>
        </p:txBody>
      </p:sp>
    </p:spTree>
    <p:extLst>
      <p:ext uri="{BB962C8B-B14F-4D97-AF65-F5344CB8AC3E}">
        <p14:creationId xmlns:p14="http://schemas.microsoft.com/office/powerpoint/2010/main" val="286346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69923E-21D8-4F3D-991F-F6471057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78672E-FE1E-4E7D-9596-8C9F4147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9FEE55-7BEA-4F57-8AD9-588BBA0B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5186" cy="30311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5D99CD-E04B-4A83-8DD5-006310A8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4225"/>
            <a:ext cx="6286500" cy="35337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F1C9418-770E-48CE-8A77-832AD463C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271" y="-65868"/>
            <a:ext cx="5656729" cy="30970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5F36D9-0AFA-4611-813C-D4D8CBDD0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869" y="3255309"/>
            <a:ext cx="4803589" cy="36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0A332-A2D4-42A8-986D-20F56F61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AFD380-D0F2-4EC5-A006-27BFB804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093" y="3063007"/>
            <a:ext cx="7796540" cy="3997828"/>
          </a:xfrm>
        </p:spPr>
        <p:txBody>
          <a:bodyPr/>
          <a:lstStyle/>
          <a:p>
            <a:r>
              <a:rPr lang="sl-SI" dirty="0"/>
              <a:t>Gorovje ali visokogorje?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9BF167-581F-4A28-B628-7A99E2D7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4" y="134472"/>
            <a:ext cx="6096000" cy="40995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AB504B-32BD-485B-961F-15C049E7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294" y="3263153"/>
            <a:ext cx="5959773" cy="35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8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455F75-4228-4AD4-80CD-23B89451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Oceansko dno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730223-7B07-41D0-A5E2-92230133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Oceanski jarki so najglobje točke na svetu.</a:t>
            </a:r>
          </a:p>
          <a:p>
            <a:r>
              <a:rPr lang="sl-SI" dirty="0"/>
              <a:t>Gorski grebeni so tudi pod vodo, najvišji vrhovi pa so vidni kot otoki.</a:t>
            </a:r>
          </a:p>
        </p:txBody>
      </p:sp>
    </p:spTree>
    <p:extLst>
      <p:ext uri="{BB962C8B-B14F-4D97-AF65-F5344CB8AC3E}">
        <p14:creationId xmlns:p14="http://schemas.microsoft.com/office/powerpoint/2010/main" val="210608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3588</TotalTime>
  <Words>110</Words>
  <Application>Microsoft Office PowerPoint</Application>
  <PresentationFormat>Širokozaslonsko</PresentationFormat>
  <Paragraphs>16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Reliefne oblike</vt:lpstr>
      <vt:lpstr>PowerPointova predstavitev</vt:lpstr>
      <vt:lpstr>Nadmorska in relativna višina</vt:lpstr>
      <vt:lpstr>PowerPointova predstavitev</vt:lpstr>
      <vt:lpstr>PowerPointova predstavitev</vt:lpstr>
      <vt:lpstr>PowerPointova predstavitev</vt:lpstr>
      <vt:lpstr>PowerPointova predstavitev</vt:lpstr>
      <vt:lpstr>Oceansko dno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Reliefne oblike</dc:title>
  <dc:creator>SIO Administrator</dc:creator>
  <cp:lastModifiedBy>SIO Administrator</cp:lastModifiedBy>
  <cp:revision>5</cp:revision>
  <dcterms:created xsi:type="dcterms:W3CDTF">2023-11-24T08:38:23Z</dcterms:created>
  <dcterms:modified xsi:type="dcterms:W3CDTF">2023-11-26T20:26:34Z</dcterms:modified>
</cp:coreProperties>
</file>