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65" r:id="rId3"/>
    <p:sldId id="260" r:id="rId4"/>
    <p:sldId id="266" r:id="rId5"/>
    <p:sldId id="257" r:id="rId6"/>
    <p:sldId id="267" r:id="rId7"/>
    <p:sldId id="258" r:id="rId8"/>
    <p:sldId id="268" r:id="rId9"/>
    <p:sldId id="259" r:id="rId10"/>
    <p:sldId id="269" r:id="rId11"/>
    <p:sldId id="261" r:id="rId12"/>
    <p:sldId id="262" r:id="rId13"/>
    <p:sldId id="263" r:id="rId14"/>
    <p:sldId id="270" r:id="rId15"/>
    <p:sldId id="264" r:id="rId16"/>
    <p:sldId id="271" r:id="rId17"/>
    <p:sldId id="272" r:id="rId18"/>
    <p:sldId id="273" r:id="rId19"/>
    <p:sldId id="274" r:id="rId20"/>
    <p:sldId id="275" r:id="rId21"/>
    <p:sldId id="281" r:id="rId22"/>
    <p:sldId id="283" r:id="rId23"/>
    <p:sldId id="277" r:id="rId24"/>
    <p:sldId id="278" r:id="rId25"/>
    <p:sldId id="276" r:id="rId26"/>
    <p:sldId id="282" r:id="rId27"/>
    <p:sldId id="279" r:id="rId28"/>
    <p:sldId id="280" r:id="rId29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71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0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59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8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1/22/2024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0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29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2877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7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61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3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18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47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27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F07FD-0A61-39AB-9BFC-B3FE35531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" r="925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8A4ACC-B8A7-9C4F-24A5-6C57E8518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1463" y="1685677"/>
            <a:ext cx="4181444" cy="2362673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Južna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Evropa</a:t>
            </a:r>
            <a:endParaRPr lang="en-SI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D576A-72C4-EB70-14D0-9AFE362A6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240" y="4048350"/>
            <a:ext cx="3283888" cy="816301"/>
          </a:xfrm>
        </p:spPr>
        <p:txBody>
          <a:bodyPr anchor="t">
            <a:norm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 RAZRED</a:t>
            </a:r>
            <a:endParaRPr lang="en-SI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62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B3CBB-ECBF-8F76-8F99-584D8D17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53976"/>
            <a:ext cx="10918464" cy="53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4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C478-9AED-F77C-771E-6F59D664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NARAVNE ZNAČILNOSTI - </a:t>
            </a:r>
            <a:r>
              <a:rPr lang="en-US" dirty="0" err="1"/>
              <a:t>vodovje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4E568-E3F9-F40B-43D1-7AF45BBC0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Reke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 </a:t>
            </a:r>
            <a:r>
              <a:rPr lang="en-US" dirty="0" err="1"/>
              <a:t>večinoma</a:t>
            </a:r>
            <a:r>
              <a:rPr lang="en-US" dirty="0"/>
              <a:t> </a:t>
            </a:r>
            <a:r>
              <a:rPr lang="en-US" dirty="0" err="1"/>
              <a:t>kratke</a:t>
            </a:r>
            <a:r>
              <a:rPr lang="en-US" dirty="0"/>
              <a:t> z </a:t>
            </a:r>
            <a:r>
              <a:rPr lang="en-US" dirty="0" err="1"/>
              <a:t>velikim</a:t>
            </a:r>
            <a:r>
              <a:rPr lang="en-US" dirty="0"/>
              <a:t> </a:t>
            </a:r>
            <a:r>
              <a:rPr lang="en-US" dirty="0" err="1"/>
              <a:t>strmcem</a:t>
            </a:r>
            <a:r>
              <a:rPr lang="en-US" dirty="0"/>
              <a:t> (</a:t>
            </a:r>
            <a:r>
              <a:rPr lang="en-US" dirty="0" err="1"/>
              <a:t>izjema</a:t>
            </a:r>
            <a:r>
              <a:rPr lang="en-US" dirty="0"/>
              <a:t>: </a:t>
            </a:r>
            <a:r>
              <a:rPr lang="en-US" dirty="0" err="1"/>
              <a:t>alpske</a:t>
            </a:r>
            <a:r>
              <a:rPr lang="en-US" dirty="0"/>
              <a:t> </a:t>
            </a:r>
            <a:r>
              <a:rPr lang="en-US" dirty="0" err="1"/>
              <a:t>reke</a:t>
            </a:r>
            <a:r>
              <a:rPr lang="en-US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Poleti</a:t>
            </a:r>
            <a:r>
              <a:rPr lang="en-US" dirty="0"/>
              <a:t> </a:t>
            </a:r>
            <a:r>
              <a:rPr lang="en-US" dirty="0" err="1"/>
              <a:t>mnoge</a:t>
            </a:r>
            <a:r>
              <a:rPr lang="en-US" dirty="0"/>
              <a:t> </a:t>
            </a:r>
            <a:r>
              <a:rPr lang="en-US" dirty="0" err="1"/>
              <a:t>skoraj</a:t>
            </a:r>
            <a:r>
              <a:rPr lang="en-US" dirty="0"/>
              <a:t> </a:t>
            </a:r>
            <a:r>
              <a:rPr lang="en-US" dirty="0" err="1"/>
              <a:t>presahnejo</a:t>
            </a:r>
            <a:r>
              <a:rPr lang="en-US" dirty="0"/>
              <a:t>, </a:t>
            </a:r>
            <a:r>
              <a:rPr lang="en-US" dirty="0" err="1"/>
              <a:t>ob</a:t>
            </a:r>
            <a:r>
              <a:rPr lang="en-US" dirty="0"/>
              <a:t> </a:t>
            </a:r>
            <a:r>
              <a:rPr lang="en-US" dirty="0" err="1"/>
              <a:t>večjem</a:t>
            </a:r>
            <a:r>
              <a:rPr lang="en-US" dirty="0"/>
              <a:t> </a:t>
            </a:r>
            <a:r>
              <a:rPr lang="en-US" dirty="0" err="1"/>
              <a:t>deževju</a:t>
            </a:r>
            <a:r>
              <a:rPr lang="en-US" dirty="0"/>
              <a:t> pa se </a:t>
            </a:r>
            <a:r>
              <a:rPr lang="en-US" dirty="0" err="1"/>
              <a:t>spremenijo</a:t>
            </a:r>
            <a:r>
              <a:rPr lang="en-US" dirty="0"/>
              <a:t> v </a:t>
            </a:r>
            <a:r>
              <a:rPr lang="en-US" dirty="0" err="1"/>
              <a:t>hudournike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Večji</a:t>
            </a:r>
            <a:r>
              <a:rPr lang="en-US" dirty="0"/>
              <a:t> </a:t>
            </a:r>
            <a:r>
              <a:rPr lang="en-US" dirty="0" err="1"/>
              <a:t>pretok</a:t>
            </a:r>
            <a:r>
              <a:rPr lang="en-US" dirty="0"/>
              <a:t> </a:t>
            </a:r>
            <a:r>
              <a:rPr lang="en-US" dirty="0" err="1"/>
              <a:t>imajo</a:t>
            </a:r>
            <a:r>
              <a:rPr lang="en-US" dirty="0"/>
              <a:t> </a:t>
            </a:r>
            <a:r>
              <a:rPr lang="en-US" dirty="0" err="1"/>
              <a:t>reke</a:t>
            </a:r>
            <a:r>
              <a:rPr lang="en-US" dirty="0"/>
              <a:t>, ki </a:t>
            </a:r>
            <a:r>
              <a:rPr lang="en-US" dirty="0" err="1"/>
              <a:t>dobivajo</a:t>
            </a:r>
            <a:r>
              <a:rPr lang="en-US" dirty="0"/>
              <a:t> </a:t>
            </a:r>
            <a:r>
              <a:rPr lang="en-US" dirty="0" err="1"/>
              <a:t>vodo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Alp in </a:t>
            </a:r>
            <a:r>
              <a:rPr lang="en-US" dirty="0" err="1"/>
              <a:t>Pirenejev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Namakanje</a:t>
            </a:r>
            <a:r>
              <a:rPr lang="en-US" dirty="0"/>
              <a:t>, </a:t>
            </a:r>
            <a:r>
              <a:rPr lang="en-US" dirty="0" err="1"/>
              <a:t>nevarnost</a:t>
            </a:r>
            <a:r>
              <a:rPr lang="en-US" dirty="0"/>
              <a:t> </a:t>
            </a:r>
            <a:r>
              <a:rPr lang="en-US" dirty="0" err="1"/>
              <a:t>poplav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z</a:t>
            </a:r>
            <a:r>
              <a:rPr lang="en-US" dirty="0" err="1"/>
              <a:t>adrževalniki</a:t>
            </a:r>
            <a:r>
              <a:rPr lang="en-US" dirty="0"/>
              <a:t> in </a:t>
            </a:r>
            <a:r>
              <a:rPr lang="en-US" dirty="0" err="1"/>
              <a:t>protipoplavni</a:t>
            </a:r>
            <a:r>
              <a:rPr lang="en-US" dirty="0"/>
              <a:t> </a:t>
            </a:r>
            <a:r>
              <a:rPr lang="en-US" dirty="0" err="1"/>
              <a:t>nasipi</a:t>
            </a:r>
            <a:r>
              <a:rPr lang="en-US" dirty="0"/>
              <a:t>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728970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EAFB-7478-34AA-198D-2D2FAFEF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PODNEBJE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F0B02-421C-3A38-3BC8-F7105868D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Sredozemsko</a:t>
            </a:r>
            <a:r>
              <a:rPr lang="en-US" b="1" dirty="0"/>
              <a:t> </a:t>
            </a:r>
            <a:r>
              <a:rPr lang="en-US" b="1" dirty="0" err="1"/>
              <a:t>podnebje</a:t>
            </a:r>
            <a:r>
              <a:rPr lang="en-U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Gorsko</a:t>
            </a:r>
            <a:r>
              <a:rPr lang="en-US" dirty="0"/>
              <a:t> </a:t>
            </a:r>
            <a:r>
              <a:rPr lang="en-US" dirty="0" err="1"/>
              <a:t>podnebje</a:t>
            </a:r>
            <a:r>
              <a:rPr lang="en-US" dirty="0"/>
              <a:t> (</a:t>
            </a:r>
            <a:r>
              <a:rPr lang="en-US" dirty="0" err="1"/>
              <a:t>najvišja</a:t>
            </a:r>
            <a:r>
              <a:rPr lang="en-US" dirty="0"/>
              <a:t> </a:t>
            </a:r>
            <a:r>
              <a:rPr lang="en-US" dirty="0" err="1"/>
              <a:t>gorovja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Celinsko</a:t>
            </a:r>
            <a:r>
              <a:rPr lang="en-US" dirty="0"/>
              <a:t> </a:t>
            </a:r>
            <a:r>
              <a:rPr lang="en-US" dirty="0" err="1"/>
              <a:t>podnebje</a:t>
            </a:r>
            <a:r>
              <a:rPr lang="en-US" dirty="0"/>
              <a:t> (</a:t>
            </a:r>
            <a:r>
              <a:rPr lang="en-US" dirty="0" err="1"/>
              <a:t>zaledje</a:t>
            </a:r>
            <a:r>
              <a:rPr lang="en-US" dirty="0"/>
              <a:t> </a:t>
            </a:r>
            <a:r>
              <a:rPr lang="en-US" dirty="0" err="1"/>
              <a:t>gorovij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Oceansko</a:t>
            </a:r>
            <a:r>
              <a:rPr lang="en-US" dirty="0"/>
              <a:t> </a:t>
            </a:r>
            <a:r>
              <a:rPr lang="en-US" dirty="0" err="1"/>
              <a:t>podnebje</a:t>
            </a:r>
            <a:r>
              <a:rPr lang="en-US" dirty="0"/>
              <a:t> (S del </a:t>
            </a:r>
            <a:r>
              <a:rPr lang="en-US" dirty="0" err="1"/>
              <a:t>Portugalske</a:t>
            </a:r>
            <a:r>
              <a:rPr lang="en-US" dirty="0"/>
              <a:t>)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553575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55C52-9A70-5B8A-922A-43077872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RASTLINSTVO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14502-5D92-5F2D-C757-7E126ADA0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Rastlinstvo</a:t>
            </a:r>
            <a:r>
              <a:rPr lang="en-US" dirty="0"/>
              <a:t> je </a:t>
            </a:r>
            <a:r>
              <a:rPr lang="en-US" dirty="0" err="1"/>
              <a:t>prilagojeno</a:t>
            </a:r>
            <a:r>
              <a:rPr lang="en-US" dirty="0"/>
              <a:t> </a:t>
            </a:r>
            <a:r>
              <a:rPr lang="en-US" dirty="0" err="1"/>
              <a:t>podnebju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razvejane</a:t>
            </a:r>
            <a:r>
              <a:rPr lang="en-US" dirty="0"/>
              <a:t>, </a:t>
            </a:r>
            <a:r>
              <a:rPr lang="en-US" dirty="0" err="1"/>
              <a:t>globoke</a:t>
            </a:r>
            <a:r>
              <a:rPr lang="en-US" dirty="0"/>
              <a:t> </a:t>
            </a:r>
            <a:r>
              <a:rPr lang="en-US" dirty="0" err="1"/>
              <a:t>korenine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zbiranje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vode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dlakavi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mesnati</a:t>
            </a:r>
            <a:r>
              <a:rPr lang="en-US" dirty="0"/>
              <a:t> </a:t>
            </a:r>
            <a:r>
              <a:rPr lang="en-US" dirty="0" err="1"/>
              <a:t>listi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preprečuje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izhlapevanje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ym typeface="Wingdings" panose="05000000000000000000" pitchFamily="2" charset="2"/>
              </a:rPr>
              <a:t>zimzeleno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ym typeface="Wingdings" panose="05000000000000000000" pitchFamily="2" charset="2"/>
              </a:rPr>
              <a:t>Nekoč</a:t>
            </a:r>
            <a:r>
              <a:rPr lang="en-US" dirty="0">
                <a:sym typeface="Wingdings" panose="05000000000000000000" pitchFamily="2" charset="2"/>
              </a:rPr>
              <a:t>: </a:t>
            </a:r>
            <a:r>
              <a:rPr lang="en-US" dirty="0" err="1">
                <a:sym typeface="Wingdings" panose="05000000000000000000" pitchFamily="2" charset="2"/>
              </a:rPr>
              <a:t>hrastovi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gozdovi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izkrčeni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Danes: </a:t>
            </a:r>
            <a:r>
              <a:rPr lang="en-US" b="1" dirty="0" err="1">
                <a:sym typeface="Wingdings" panose="05000000000000000000" pitchFamily="2" charset="2"/>
              </a:rPr>
              <a:t>makija</a:t>
            </a:r>
            <a:r>
              <a:rPr lang="en-US" dirty="0">
                <a:sym typeface="Wingdings" panose="05000000000000000000" pitchFamily="2" charset="2"/>
              </a:rPr>
              <a:t> – gusto, </a:t>
            </a:r>
            <a:r>
              <a:rPr lang="en-US" dirty="0" err="1">
                <a:sym typeface="Wingdings" panose="05000000000000000000" pitchFamily="2" charset="2"/>
              </a:rPr>
              <a:t>grmičasto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zimzeleno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rastlinstvo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829361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37A0-E487-E7A3-032F-E2664B4AE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21999-30B4-6116-9C22-9F53BEEB8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6BBA8-0AA1-ECA1-FC27-8D2E59E24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37" y="252412"/>
            <a:ext cx="953452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65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21683-C074-DACC-9C9D-CE089EC42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SREDOZEMSKO MORJE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C5F2-961A-1AD3-94CD-319708390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Leži med Afriko, Evropo, Azijo in Atlantskim oceanom.</a:t>
            </a:r>
          </a:p>
          <a:p>
            <a:r>
              <a:rPr lang="sl-SI" dirty="0"/>
              <a:t>Je notranje morje.</a:t>
            </a:r>
          </a:p>
          <a:p>
            <a:r>
              <a:rPr lang="sl-SI" dirty="0"/>
              <a:t>Med najtoplejšimi morji na svetu. Zakaj?</a:t>
            </a:r>
          </a:p>
          <a:p>
            <a:r>
              <a:rPr lang="sl-SI" dirty="0"/>
              <a:t>Slanost: do 38 g/l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982838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5B25FF-BD8C-4C25-9643-B719F9B8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Onesnaženost morja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25C6F9B-15AC-4A53-9116-1B32D44E5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Vzroki za onesnaženost morja:</a:t>
            </a:r>
          </a:p>
          <a:p>
            <a:r>
              <a:rPr lang="sl-SI" dirty="0"/>
              <a:t>Ladijski promet</a:t>
            </a:r>
          </a:p>
          <a:p>
            <a:r>
              <a:rPr lang="sl-SI" dirty="0"/>
              <a:t>Množični turizem</a:t>
            </a:r>
          </a:p>
          <a:p>
            <a:r>
              <a:rPr lang="sl-SI" dirty="0" err="1"/>
              <a:t>Onesnžene</a:t>
            </a:r>
            <a:r>
              <a:rPr lang="sl-SI" dirty="0"/>
              <a:t> reke</a:t>
            </a:r>
          </a:p>
          <a:p>
            <a:r>
              <a:rPr lang="sl-SI" dirty="0"/>
              <a:t>Velika </a:t>
            </a:r>
            <a:r>
              <a:rPr lang="sl-SI" dirty="0" err="1"/>
              <a:t>gostoa</a:t>
            </a:r>
            <a:r>
              <a:rPr lang="sl-SI" dirty="0"/>
              <a:t> naselitve ob obalah</a:t>
            </a:r>
          </a:p>
          <a:p>
            <a:r>
              <a:rPr lang="sl-SI" dirty="0"/>
              <a:t>Odpadki s kopnega</a:t>
            </a:r>
          </a:p>
        </p:txBody>
      </p:sp>
    </p:spTree>
    <p:extLst>
      <p:ext uri="{BB962C8B-B14F-4D97-AF65-F5344CB8AC3E}">
        <p14:creationId xmlns:p14="http://schemas.microsoft.com/office/powerpoint/2010/main" val="1720569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F94810-5D30-402F-8DA4-7DDBB6EFF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Sueški prekop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FB14C7D-2716-496F-9CA1-09DA46297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16" y="2312276"/>
            <a:ext cx="5912528" cy="4420688"/>
          </a:xfrm>
        </p:spPr>
        <p:txBody>
          <a:bodyPr/>
          <a:lstStyle/>
          <a:p>
            <a:r>
              <a:rPr lang="sl-SI" dirty="0"/>
              <a:t>Prekop med Rdečim in Sredozemskim morjem.</a:t>
            </a:r>
          </a:p>
          <a:p>
            <a:r>
              <a:rPr lang="sl-SI" dirty="0"/>
              <a:t>Dolg 200km, skrajša pot za 10000 km.</a:t>
            </a:r>
          </a:p>
          <a:p>
            <a:r>
              <a:rPr lang="sl-SI" dirty="0"/>
              <a:t>Del Egipta, težave z bližnjim vzhodom.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BA329AE-3B1E-4293-89FB-6664E76D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143" y="3206496"/>
            <a:ext cx="5760857" cy="35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90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123246-76A2-4BC7-AD14-CA4CFFB53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F11CCBA-32C3-4BCF-9E97-C88FDBFE2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90660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016BA3-57D0-4466-AD4C-BBE6DB932E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Družbene značilnosti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F792CCB-E9E0-4F7A-889F-8D13B2E21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3940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B3CBB-ECBF-8F76-8F99-584D8D17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53976"/>
            <a:ext cx="10918464" cy="53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65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F3AF68-C87B-49BF-AFC2-A1DF4DC9C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Poselitev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E39D96D-9F98-4CE7-AFD2-135215CD2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Neenakomerno poseljeno</a:t>
            </a:r>
          </a:p>
          <a:p>
            <a:r>
              <a:rPr lang="sl-SI" dirty="0"/>
              <a:t>Gosto: Padska nižina, obale</a:t>
            </a:r>
          </a:p>
          <a:p>
            <a:r>
              <a:rPr lang="sl-SI" dirty="0"/>
              <a:t>Redko: Gorovja, Notranjost držav</a:t>
            </a:r>
          </a:p>
        </p:txBody>
      </p:sp>
    </p:spTree>
    <p:extLst>
      <p:ext uri="{BB962C8B-B14F-4D97-AF65-F5344CB8AC3E}">
        <p14:creationId xmlns:p14="http://schemas.microsoft.com/office/powerpoint/2010/main" val="1129555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D50A69-A785-4EA3-9685-DBFC90FC1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00169B2-7205-4767-BE46-1072C5B6D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6E429EB-0F86-48FE-BA43-45E5CBF24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0"/>
            <a:ext cx="10143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8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EBBF14-435E-4EF1-9599-B7F8655E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061C803-500E-4691-82B3-61436EFDA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Demographics of the European Union - Wikipedia">
            <a:extLst>
              <a:ext uri="{FF2B5EF4-FFF2-40B4-BE49-F238E27FC236}">
                <a16:creationId xmlns:a16="http://schemas.microsoft.com/office/drawing/2014/main" id="{E96BC28E-96C7-4672-8A5A-F4F0FFDF8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0"/>
            <a:ext cx="7853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8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E774AB-C35C-4C1D-8582-7E8F8AD70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Prebivalstvo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FF685A0-79A8-4144-B6A5-A74347B9D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Večina govori romanske jezike.</a:t>
            </a:r>
          </a:p>
          <a:p>
            <a:r>
              <a:rPr lang="sl-SI" dirty="0"/>
              <a:t>V Španiji veliko narodnih manjšin.</a:t>
            </a:r>
          </a:p>
          <a:p>
            <a:r>
              <a:rPr lang="sl-SI" dirty="0"/>
              <a:t>Problem ilegalnih migracij.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5164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453764-AEFC-441E-B736-7AFF581F6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Kmetijstvo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FD96371-D8E2-44C1-92CA-3F6CB911C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Sredozemsko rastje; oljke, agrumi, vinska trta, sadje.</a:t>
            </a:r>
          </a:p>
          <a:p>
            <a:r>
              <a:rPr lang="sl-SI" dirty="0"/>
              <a:t>Pomanjkanje vode, visoke temperature.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EA5CB71-CFF7-4498-9C70-BC68A1A1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345990"/>
            <a:ext cx="5869675" cy="315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72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6D1799-4D58-46E2-9283-0B0B07DE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Turizem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BC34F85-87EA-448D-B930-2846AE877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Velik pomen. </a:t>
            </a:r>
          </a:p>
          <a:p>
            <a:r>
              <a:rPr lang="sl-SI" dirty="0"/>
              <a:t>Morje, toplo podnebje, bogata kulturna dediščina.</a:t>
            </a:r>
          </a:p>
          <a:p>
            <a:r>
              <a:rPr lang="sl-SI" dirty="0"/>
              <a:t>Visoki prihodki, visoki stroški.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77323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5D7B20-4C11-4125-B373-2EA2A14A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53933F-A5BD-4E5D-89C7-8CB8BDDE8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Southern Europe - Top Destinations, Cuisine &amp; Wildlife">
            <a:extLst>
              <a:ext uri="{FF2B5EF4-FFF2-40B4-BE49-F238E27FC236}">
                <a16:creationId xmlns:a16="http://schemas.microsoft.com/office/drawing/2014/main" id="{18ED29D2-A9ED-4E1B-A675-FA0DCA28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006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C059A0F-1089-4939-B3CC-48ED0B1C3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548" y="-23274"/>
            <a:ext cx="4267452" cy="238977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A0EA6D9-227C-4AC2-BD42-5E366C35C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6096000" cy="29019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8057D92-62E0-4651-B40C-3D0C8D3B5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596" y="2366499"/>
            <a:ext cx="4796404" cy="47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34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9BE1FE-212C-45CD-AACA-05D48EEC0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Masovni turizem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648533F-8C11-43FD-87EA-FF1FCCB11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22538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>
            <a:extLst>
              <a:ext uri="{FF2B5EF4-FFF2-40B4-BE49-F238E27FC236}">
                <a16:creationId xmlns:a16="http://schemas.microsoft.com/office/drawing/2014/main" id="{71D54CC6-666E-4FC4-B1EF-C92430B5B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Prednosti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E3925C0-132A-404E-8764-423E5A4054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/>
              <a:t>Gospodarski razvoj</a:t>
            </a:r>
          </a:p>
          <a:p>
            <a:r>
              <a:rPr lang="sl-SI" dirty="0"/>
              <a:t>Zaslužek</a:t>
            </a:r>
          </a:p>
          <a:p>
            <a:r>
              <a:rPr lang="sl-SI" dirty="0"/>
              <a:t>Delovna mesta</a:t>
            </a:r>
          </a:p>
          <a:p>
            <a:endParaRPr lang="sl-SI" dirty="0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7E81E7F-9BC7-4B38-ABBE-0888AEE0E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Slabosti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6AA8E636-015F-49C6-829B-010A0FC60B7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l-SI" dirty="0"/>
              <a:t>Onesnaževanje</a:t>
            </a:r>
          </a:p>
          <a:p>
            <a:r>
              <a:rPr lang="sl-SI" dirty="0"/>
              <a:t>Gneča</a:t>
            </a:r>
          </a:p>
          <a:p>
            <a:r>
              <a:rPr lang="sl-SI" dirty="0"/>
              <a:t>Spremenjena pokrajina</a:t>
            </a:r>
          </a:p>
          <a:p>
            <a:r>
              <a:rPr lang="sl-SI" dirty="0"/>
              <a:t>Pretirana gradnja</a:t>
            </a:r>
          </a:p>
          <a:p>
            <a:r>
              <a:rPr lang="sl-SI" dirty="0"/>
              <a:t>Primanjkljaj </a:t>
            </a:r>
            <a:r>
              <a:rPr lang="sl-SI"/>
              <a:t>pitne vode</a:t>
            </a:r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31096304-E6EC-42D4-BE93-6E307B4E1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Masovni turizem</a:t>
            </a:r>
          </a:p>
        </p:txBody>
      </p:sp>
    </p:spTree>
    <p:extLst>
      <p:ext uri="{BB962C8B-B14F-4D97-AF65-F5344CB8AC3E}">
        <p14:creationId xmlns:p14="http://schemas.microsoft.com/office/powerpoint/2010/main" val="541709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E23F1-F55C-83E8-9692-5CAD112CB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NARAVNE ZNAČILNOSTI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AD7D4-468C-5CA8-7138-3C048AA16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Sredozemsko</a:t>
            </a:r>
            <a:r>
              <a:rPr lang="en-US" b="1" dirty="0"/>
              <a:t> </a:t>
            </a:r>
            <a:r>
              <a:rPr lang="en-US" b="1" dirty="0" err="1"/>
              <a:t>morje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vpliv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podnebje</a:t>
            </a:r>
            <a:r>
              <a:rPr lang="en-US" dirty="0"/>
              <a:t>, </a:t>
            </a:r>
            <a:r>
              <a:rPr lang="en-US" dirty="0" err="1"/>
              <a:t>rastlinstvo</a:t>
            </a:r>
            <a:r>
              <a:rPr lang="en-US" dirty="0"/>
              <a:t>, </a:t>
            </a:r>
            <a:r>
              <a:rPr lang="en-US" dirty="0" err="1"/>
              <a:t>gospodarstvo</a:t>
            </a:r>
            <a:r>
              <a:rPr lang="en-US" dirty="0"/>
              <a:t>, </a:t>
            </a:r>
            <a:r>
              <a:rPr lang="en-US" dirty="0" err="1"/>
              <a:t>način</a:t>
            </a:r>
            <a:r>
              <a:rPr lang="en-US" dirty="0"/>
              <a:t> </a:t>
            </a:r>
            <a:r>
              <a:rPr lang="en-US" dirty="0" err="1"/>
              <a:t>življenja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6249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B3CBB-ECBF-8F76-8F99-584D8D17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53976"/>
            <a:ext cx="10918464" cy="53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75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9AA6E-99C1-9673-2AE0-13552B5C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442220"/>
            <a:ext cx="9497177" cy="1345269"/>
          </a:xfrm>
        </p:spPr>
        <p:txBody>
          <a:bodyPr>
            <a:normAutofit fontScale="90000"/>
          </a:bodyPr>
          <a:lstStyle/>
          <a:p>
            <a:r>
              <a:rPr lang="en-US" dirty="0"/>
              <a:t>NARAVNE ZNAČILNOSTI – </a:t>
            </a:r>
            <a:r>
              <a:rPr lang="en-US" dirty="0" err="1"/>
              <a:t>otoki</a:t>
            </a:r>
            <a:r>
              <a:rPr lang="en-US" dirty="0"/>
              <a:t>, </a:t>
            </a:r>
            <a:r>
              <a:rPr lang="en-US" dirty="0" err="1"/>
              <a:t>polotoki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072CD-44F2-2CF1-9EBA-6F943D5F4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Najbolj</a:t>
            </a:r>
            <a:r>
              <a:rPr lang="en-US" dirty="0"/>
              <a:t> </a:t>
            </a:r>
            <a:r>
              <a:rPr lang="en-US" dirty="0" err="1"/>
              <a:t>razčlenjen</a:t>
            </a:r>
            <a:r>
              <a:rPr lang="en-US" dirty="0"/>
              <a:t> del </a:t>
            </a:r>
            <a:r>
              <a:rPr lang="en-US" dirty="0" err="1"/>
              <a:t>Evrope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/>
              <a:t>polotoki</a:t>
            </a:r>
            <a:r>
              <a:rPr lang="en-US" dirty="0"/>
              <a:t>: </a:t>
            </a:r>
            <a:r>
              <a:rPr lang="en-US" dirty="0" err="1"/>
              <a:t>Pirenejski</a:t>
            </a:r>
            <a:r>
              <a:rPr lang="en-US" dirty="0"/>
              <a:t>, </a:t>
            </a:r>
            <a:r>
              <a:rPr lang="en-US" dirty="0" err="1"/>
              <a:t>Apeninski</a:t>
            </a:r>
            <a:r>
              <a:rPr lang="en-US" dirty="0"/>
              <a:t>, J del </a:t>
            </a:r>
            <a:r>
              <a:rPr lang="en-US" dirty="0" err="1"/>
              <a:t>Balkanskega</a:t>
            </a:r>
            <a:r>
              <a:rPr lang="en-US" dirty="0"/>
              <a:t> </a:t>
            </a:r>
            <a:r>
              <a:rPr lang="en-US" dirty="0" err="1"/>
              <a:t>polotoka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 err="1"/>
              <a:t>otoki</a:t>
            </a:r>
            <a:r>
              <a:rPr lang="en-US" dirty="0"/>
              <a:t>: </a:t>
            </a:r>
            <a:r>
              <a:rPr lang="en-US" dirty="0" err="1"/>
              <a:t>številni</a:t>
            </a:r>
            <a:r>
              <a:rPr lang="en-US" dirty="0"/>
              <a:t> (</a:t>
            </a:r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Sicilija</a:t>
            </a:r>
            <a:r>
              <a:rPr lang="en-US" dirty="0"/>
              <a:t>, </a:t>
            </a:r>
            <a:r>
              <a:rPr lang="en-US" dirty="0" err="1"/>
              <a:t>Sardinija</a:t>
            </a:r>
            <a:r>
              <a:rPr lang="en-US" dirty="0"/>
              <a:t>, …)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71161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B3CBB-ECBF-8F76-8F99-584D8D17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53976"/>
            <a:ext cx="10918464" cy="53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1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FCE30-7B24-1E8C-6527-17B68FF39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NARAVNE ZNAČILNOSTI - </a:t>
            </a:r>
            <a:r>
              <a:rPr lang="en-US" dirty="0" err="1"/>
              <a:t>gorstva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AC59A-C0B7-567C-AB46-D1F829602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Prevladujejo</a:t>
            </a:r>
            <a:r>
              <a:rPr lang="en-US" dirty="0"/>
              <a:t> </a:t>
            </a:r>
            <a:r>
              <a:rPr lang="en-US" b="1" dirty="0" err="1"/>
              <a:t>mlada</a:t>
            </a:r>
            <a:r>
              <a:rPr lang="en-US" b="1" dirty="0"/>
              <a:t> </a:t>
            </a:r>
            <a:r>
              <a:rPr lang="en-US" b="1" dirty="0" err="1"/>
              <a:t>gostva</a:t>
            </a:r>
            <a:r>
              <a:rPr lang="en-US" dirty="0"/>
              <a:t>: </a:t>
            </a:r>
            <a:r>
              <a:rPr lang="en-US" dirty="0" err="1"/>
              <a:t>Apenini</a:t>
            </a:r>
            <a:r>
              <a:rPr lang="en-US" dirty="0"/>
              <a:t>, </a:t>
            </a:r>
            <a:r>
              <a:rPr lang="en-US" dirty="0" err="1"/>
              <a:t>Pireneji</a:t>
            </a:r>
            <a:r>
              <a:rPr lang="en-US" dirty="0"/>
              <a:t>, Alpe, </a:t>
            </a:r>
            <a:r>
              <a:rPr lang="en-US" dirty="0" err="1"/>
              <a:t>Šarsko-pinsko</a:t>
            </a:r>
            <a:r>
              <a:rPr lang="en-US" dirty="0"/>
              <a:t> </a:t>
            </a:r>
            <a:r>
              <a:rPr lang="en-US" dirty="0" err="1"/>
              <a:t>gorstvo</a:t>
            </a:r>
            <a:r>
              <a:rPr lang="en-US" dirty="0"/>
              <a:t> (J del </a:t>
            </a:r>
            <a:r>
              <a:rPr lang="en-US" dirty="0" err="1"/>
              <a:t>Balkanskega</a:t>
            </a:r>
            <a:r>
              <a:rPr lang="en-US" dirty="0"/>
              <a:t> </a:t>
            </a:r>
            <a:r>
              <a:rPr lang="en-US" dirty="0" err="1"/>
              <a:t>polotoka</a:t>
            </a:r>
            <a:r>
              <a:rPr lang="en-US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Stara</a:t>
            </a:r>
            <a:r>
              <a:rPr lang="en-US" b="1" dirty="0"/>
              <a:t> </a:t>
            </a:r>
            <a:r>
              <a:rPr lang="en-US" b="1" dirty="0" err="1"/>
              <a:t>gorstva</a:t>
            </a:r>
            <a:r>
              <a:rPr lang="en-US" dirty="0"/>
              <a:t>: </a:t>
            </a:r>
            <a:r>
              <a:rPr lang="en-US" dirty="0" err="1"/>
              <a:t>Rodopi</a:t>
            </a:r>
            <a:r>
              <a:rPr lang="en-US" dirty="0"/>
              <a:t> (J del </a:t>
            </a:r>
            <a:r>
              <a:rPr lang="en-US" dirty="0" err="1"/>
              <a:t>Balkanskega</a:t>
            </a:r>
            <a:r>
              <a:rPr lang="en-US" dirty="0"/>
              <a:t> </a:t>
            </a:r>
            <a:r>
              <a:rPr lang="en-US" dirty="0" err="1"/>
              <a:t>polotoka</a:t>
            </a:r>
            <a:r>
              <a:rPr lang="en-US" dirty="0"/>
              <a:t>), </a:t>
            </a:r>
            <a:r>
              <a:rPr lang="en-US" dirty="0" err="1"/>
              <a:t>Meseta</a:t>
            </a:r>
            <a:r>
              <a:rPr lang="en-US" dirty="0"/>
              <a:t> (</a:t>
            </a:r>
            <a:r>
              <a:rPr lang="en-US" dirty="0" err="1"/>
              <a:t>osrednji</a:t>
            </a:r>
            <a:r>
              <a:rPr lang="en-US" dirty="0"/>
              <a:t> del </a:t>
            </a:r>
            <a:r>
              <a:rPr lang="en-US" dirty="0" err="1"/>
              <a:t>Pirenejskega</a:t>
            </a:r>
            <a:r>
              <a:rPr lang="en-US" dirty="0"/>
              <a:t> </a:t>
            </a:r>
            <a:r>
              <a:rPr lang="sl-SI"/>
              <a:t>polotoka</a:t>
            </a:r>
            <a:r>
              <a:rPr lang="en-US"/>
              <a:t>)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019872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B3CBB-ECBF-8F76-8F99-584D8D17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53976"/>
            <a:ext cx="10918464" cy="53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84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94CB-A306-5D57-FCCA-8F6F2031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NARAVNE ZNAČILNOSTI - </a:t>
            </a:r>
            <a:r>
              <a:rPr lang="en-US" dirty="0" err="1"/>
              <a:t>nižine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13462-E996-E149-0B32-3EAEC4DB2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Malo </a:t>
            </a:r>
            <a:r>
              <a:rPr lang="en-US" dirty="0" err="1"/>
              <a:t>nižin</a:t>
            </a:r>
            <a:r>
              <a:rPr lang="en-US" dirty="0"/>
              <a:t> (</a:t>
            </a:r>
            <a:r>
              <a:rPr lang="en-US" dirty="0" err="1"/>
              <a:t>ob</a:t>
            </a:r>
            <a:r>
              <a:rPr lang="en-US" dirty="0"/>
              <a:t> </a:t>
            </a:r>
            <a:r>
              <a:rPr lang="en-US" dirty="0" err="1"/>
              <a:t>obalah</a:t>
            </a:r>
            <a:r>
              <a:rPr lang="en-US" dirty="0"/>
              <a:t> in </a:t>
            </a:r>
            <a:r>
              <a:rPr lang="en-US" dirty="0" err="1"/>
              <a:t>večjih</a:t>
            </a:r>
            <a:r>
              <a:rPr lang="en-US" dirty="0"/>
              <a:t> </a:t>
            </a:r>
            <a:r>
              <a:rPr lang="en-US" dirty="0" err="1"/>
              <a:t>rekah</a:t>
            </a:r>
            <a:r>
              <a:rPr lang="en-US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Padska</a:t>
            </a:r>
            <a:r>
              <a:rPr lang="en-US" dirty="0"/>
              <a:t> </a:t>
            </a:r>
            <a:r>
              <a:rPr lang="en-US" dirty="0" err="1"/>
              <a:t>nižina</a:t>
            </a:r>
            <a:r>
              <a:rPr lang="en-US" dirty="0"/>
              <a:t>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67388899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LightSeedRightStep">
      <a:dk1>
        <a:srgbClr val="000000"/>
      </a:dk1>
      <a:lt1>
        <a:srgbClr val="FFFFFF"/>
      </a:lt1>
      <a:dk2>
        <a:srgbClr val="22333C"/>
      </a:dk2>
      <a:lt2>
        <a:srgbClr val="E2E3E8"/>
      </a:lt2>
      <a:accent1>
        <a:srgbClr val="AAA179"/>
      </a:accent1>
      <a:accent2>
        <a:srgbClr val="99A869"/>
      </a:accent2>
      <a:accent3>
        <a:srgbClr val="8AAB79"/>
      </a:accent3>
      <a:accent4>
        <a:srgbClr val="6EB072"/>
      </a:accent4>
      <a:accent5>
        <a:srgbClr val="78AA90"/>
      </a:accent5>
      <a:accent6>
        <a:srgbClr val="6BACA5"/>
      </a:accent6>
      <a:hlink>
        <a:srgbClr val="6976AE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7383</TotalTime>
  <Words>393</Words>
  <Application>Microsoft Office PowerPoint</Application>
  <PresentationFormat>Širokozaslonsko</PresentationFormat>
  <Paragraphs>77</Paragraphs>
  <Slides>28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28</vt:i4>
      </vt:variant>
    </vt:vector>
  </HeadingPairs>
  <TitlesOfParts>
    <vt:vector size="33" baseType="lpstr">
      <vt:lpstr>Meiryo</vt:lpstr>
      <vt:lpstr>Arial</vt:lpstr>
      <vt:lpstr>Corbel</vt:lpstr>
      <vt:lpstr>Wingdings</vt:lpstr>
      <vt:lpstr>SketchLinesVTI</vt:lpstr>
      <vt:lpstr>Južna Evropa</vt:lpstr>
      <vt:lpstr>PowerPointova predstavitev</vt:lpstr>
      <vt:lpstr>NARAVNE ZNAČILNOSTI</vt:lpstr>
      <vt:lpstr>PowerPointova predstavitev</vt:lpstr>
      <vt:lpstr>NARAVNE ZNAČILNOSTI – otoki, polotoki</vt:lpstr>
      <vt:lpstr>PowerPointova predstavitev</vt:lpstr>
      <vt:lpstr>NARAVNE ZNAČILNOSTI - gorstva</vt:lpstr>
      <vt:lpstr>PowerPointova predstavitev</vt:lpstr>
      <vt:lpstr>NARAVNE ZNAČILNOSTI - nižine</vt:lpstr>
      <vt:lpstr>PowerPointova predstavitev</vt:lpstr>
      <vt:lpstr>NARAVNE ZNAČILNOSTI - vodovje</vt:lpstr>
      <vt:lpstr>PODNEBJE</vt:lpstr>
      <vt:lpstr>RASTLINSTVO</vt:lpstr>
      <vt:lpstr>PowerPointova predstavitev</vt:lpstr>
      <vt:lpstr>SREDOZEMSKO MORJE</vt:lpstr>
      <vt:lpstr>Onesnaženost morja</vt:lpstr>
      <vt:lpstr>Sueški prekop</vt:lpstr>
      <vt:lpstr>PowerPointova predstavitev</vt:lpstr>
      <vt:lpstr>Družbene značilnosti</vt:lpstr>
      <vt:lpstr>Poselitev</vt:lpstr>
      <vt:lpstr>PowerPointova predstavitev</vt:lpstr>
      <vt:lpstr>PowerPointova predstavitev</vt:lpstr>
      <vt:lpstr>Prebivalstvo</vt:lpstr>
      <vt:lpstr>Kmetijstvo</vt:lpstr>
      <vt:lpstr>Turizem</vt:lpstr>
      <vt:lpstr>PowerPointova predstavitev</vt:lpstr>
      <vt:lpstr>Masovni turizem</vt:lpstr>
      <vt:lpstr>Masovni turizem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Južna Evropa</dc:title>
  <dc:creator>Kastelic, Monika</dc:creator>
  <cp:lastModifiedBy>SIO Administrator</cp:lastModifiedBy>
  <cp:revision>12</cp:revision>
  <dcterms:created xsi:type="dcterms:W3CDTF">2023-12-17T19:02:33Z</dcterms:created>
  <dcterms:modified xsi:type="dcterms:W3CDTF">2024-01-23T19:33:30Z</dcterms:modified>
</cp:coreProperties>
</file>