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9" r:id="rId4"/>
    <p:sldId id="273" r:id="rId5"/>
    <p:sldId id="275" r:id="rId6"/>
    <p:sldId id="277" r:id="rId7"/>
    <p:sldId id="257" r:id="rId8"/>
    <p:sldId id="282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066"/>
    <a:srgbClr val="FFCCCC"/>
    <a:srgbClr val="4B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FDE600-3B33-4FEE-95DA-7BDE88FF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8BD6DAC-73C1-4B4B-BA9C-C762D340D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8C1FB8-EC30-43F6-BAC8-12161B6D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A5AAB8-85AE-44C9-AFE3-FEB1B77C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6A223E-6BF8-4B9E-814B-A218DB4F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36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0C10F2-5905-4B8B-992A-A3EAC40C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23BD876-4D8D-4BAA-A646-31559036E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05DFF8-C18B-4EE6-A3CF-54D7D575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B04F08F-7663-4CD8-8738-88BF6F52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169D87-4814-41F3-895A-7D3896AE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1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B59524F-A50C-4892-804F-A37FBE316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F2C82E6-FA23-4942-BEE3-CFAC49C07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2A8C5A-A257-4F3A-A851-419D6D43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0112F6-E34C-4309-9B56-A1B26779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635B9B-B6AE-402E-A8E8-DB6F595A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561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50B6A-2722-422F-9D02-7D849F4F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3D84D8-BB42-431B-8779-A766D75D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D396046-8071-4DA5-89D9-1668C179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305913-6E09-4128-A55B-69E31D9E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D5E959A-F812-4B3A-94D5-DE975A65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71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B1C72-692B-4E27-8595-C2224128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A84EBE7-A3C1-43F8-890B-25447181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F9136DF-130D-4F68-A32D-4644E0C3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E18A89-7200-44C3-9113-F186D9A9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139D45-385D-42BA-9C57-F92C6971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52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07E0AF-6631-4D7D-950F-C25865C4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C1B758-B353-46E3-9C8D-4B1B34E8B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3DCC843-539B-4041-96F2-9EBD4676A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6928ACF-3B00-408C-8906-30386129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C90A49-A8BF-46EC-890D-BFD0C7B0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0255F61-8FE2-49E6-B7DB-705C251D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050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99587-D6D1-4F7D-A7B7-470359B0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0D04700-B646-418A-B75B-88312B2D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0F4A8BA-33C3-40E9-AF4A-DE59B0B89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5E3A0AD-C144-4516-83F4-3214476E8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C5BBE23-5FCB-412C-8865-9E7C6D244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DDE1C85-E2D7-4FE5-8548-50D55F24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BE9DF8D-A3A5-4928-9242-5137C36D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C4A2ED9-F709-4D5B-A839-A7304BE1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598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B1C00-ECFD-4D51-838B-A27E30E0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9A007D2-740D-499F-94A6-D875FA47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F953AFB-6DCD-4D10-AD69-BEC1776A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A3FEF65-7ECF-4EDA-89F3-8F90CA88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629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F7C5985-8DFA-49B9-9978-AD912C26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C85C3A7-A6BB-464B-841B-2550458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9B2EF70-02F1-424A-8C80-1CCDB52C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185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824F0A-6504-4061-A4BC-194BEC96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DEBBB2-2D01-4926-907E-62CA26DE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AA99F41-15AD-4498-A427-33C967A34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A3D5EFD-3804-4948-834E-F7570B22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EE292D9-EF1F-40BD-BF54-369A4118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41B9557-8D3F-44FB-B9D2-DE3E452B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773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492818-AC16-4440-805B-EED620D2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8219AFD-652D-44D7-BC85-50A880DC2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ECD4CFE-7DA1-4563-883B-5A622C9ED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F8869D-7DE4-4566-BECC-C936AE24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DDA29F-DCD8-4FB4-B6B4-B1E0267B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51B4567-711B-4937-B26C-BFBAD2E9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834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7116A39-4B11-46F7-9E61-C6E3418A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4378834-FD7E-4CA8-B971-D6AF5670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87F506-62D1-48CE-BB1C-CB0482A47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3C1D-9D47-4BA3-A9F0-C493FDC1C942}" type="datetimeFigureOut">
              <a:rPr lang="sl-SI" smtClean="0"/>
              <a:t>7. 03. 2021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DF54FB-7EA1-4487-B026-348208D7B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5D76CF-D507-40E9-866B-549175DB1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E2B6-E189-481D-8D4F-4E9611CEAE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6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52431A-B1FC-4516-9099-7C8D99641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264" y="2168251"/>
            <a:ext cx="9144000" cy="2387600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Berlin Sans FB" panose="020E0602020502020306" pitchFamily="34" charset="0"/>
              </a:rPr>
              <a:t>POŠTEVANKA ŠTEVILA </a:t>
            </a:r>
            <a:r>
              <a:rPr lang="sl-SI" sz="88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Berlin Sans FB" panose="020E0602020502020306" pitchFamily="34" charset="0"/>
              </a:rPr>
              <a:t>7</a:t>
            </a:r>
            <a:endParaRPr lang="sl-SI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7"/>
    </mc:Choice>
    <mc:Fallback xmlns="">
      <p:transition spd="slow" advTm="76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9010F-0E0E-476A-8386-68A2FA79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40" y="1903632"/>
            <a:ext cx="10053320" cy="1468804"/>
          </a:xfrm>
          <a:solidFill>
            <a:srgbClr val="FF0000"/>
          </a:solidFill>
          <a:ln w="15875" cap="flat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sl-SI" b="1" dirty="0"/>
              <a:t>Koliko pik imajo skupaj pikapolonice?</a:t>
            </a:r>
          </a:p>
        </p:txBody>
      </p:sp>
      <p:pic>
        <p:nvPicPr>
          <p:cNvPr id="5" name="Picture 2" descr="C:\Documents and Settings\XP\Desktop\prenos.png">
            <a:extLst>
              <a:ext uri="{FF2B5EF4-FFF2-40B4-BE49-F238E27FC236}">
                <a16:creationId xmlns:a16="http://schemas.microsoft.com/office/drawing/2014/main" id="{CB0A3B3E-31E5-421D-959C-3A29810C2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5029201" y="4370872"/>
            <a:ext cx="1656080" cy="146880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47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6"/>
    </mc:Choice>
    <mc:Fallback xmlns="">
      <p:transition spd="slow" advTm="12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7192FDA-2C77-4B81-93E5-F3B2213D1A72}"/>
              </a:ext>
            </a:extLst>
          </p:cNvPr>
          <p:cNvCxnSpPr/>
          <p:nvPr/>
        </p:nvCxnSpPr>
        <p:spPr>
          <a:xfrm>
            <a:off x="79899" y="210400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7765450-9722-4518-ADF9-E1E45432CFD6}"/>
              </a:ext>
            </a:extLst>
          </p:cNvPr>
          <p:cNvCxnSpPr/>
          <p:nvPr/>
        </p:nvCxnSpPr>
        <p:spPr>
          <a:xfrm>
            <a:off x="187910" y="443064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106054B-74C8-4BA4-B3BA-21202CB7BA56}"/>
              </a:ext>
            </a:extLst>
          </p:cNvPr>
          <p:cNvSpPr txBox="1"/>
          <p:nvPr/>
        </p:nvSpPr>
        <p:spPr>
          <a:xfrm>
            <a:off x="8757920" y="742182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 ∙ 7 = </a:t>
            </a:r>
            <a:r>
              <a:rPr lang="sl-SI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BAC97A21-A0C7-495B-B476-4C4DDB4A7BFE}"/>
              </a:ext>
            </a:extLst>
          </p:cNvPr>
          <p:cNvSpPr txBox="1"/>
          <p:nvPr/>
        </p:nvSpPr>
        <p:spPr>
          <a:xfrm>
            <a:off x="8757920" y="2935384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2 ∙ 7 = </a:t>
            </a:r>
            <a:r>
              <a:rPr lang="sl-SI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E757E80E-008D-4C7F-9AB2-B75C3EF8031C}"/>
              </a:ext>
            </a:extLst>
          </p:cNvPr>
          <p:cNvSpPr txBox="1"/>
          <p:nvPr/>
        </p:nvSpPr>
        <p:spPr>
          <a:xfrm>
            <a:off x="8757920" y="547598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3 ∙ 7 = </a:t>
            </a:r>
            <a:r>
              <a:rPr lang="sl-SI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BE8F0A00-6115-45DF-BB7E-55EB50435FD1}"/>
              </a:ext>
            </a:extLst>
          </p:cNvPr>
          <p:cNvSpPr txBox="1"/>
          <p:nvPr/>
        </p:nvSpPr>
        <p:spPr>
          <a:xfrm>
            <a:off x="5604680" y="747011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7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B50247DD-7EC9-4258-BAE2-526A0852D03A}"/>
              </a:ext>
            </a:extLst>
          </p:cNvPr>
          <p:cNvSpPr txBox="1"/>
          <p:nvPr/>
        </p:nvSpPr>
        <p:spPr>
          <a:xfrm>
            <a:off x="5391148" y="2898749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7 + 7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61ECC3BC-944C-42F1-8C24-146192E4EE9F}"/>
              </a:ext>
            </a:extLst>
          </p:cNvPr>
          <p:cNvSpPr txBox="1"/>
          <p:nvPr/>
        </p:nvSpPr>
        <p:spPr>
          <a:xfrm>
            <a:off x="5391148" y="5475986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7 + 7 + 7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29" name="Picture 2" descr="C:\Documents and Settings\XP\Desktop\prenos.png">
            <a:extLst>
              <a:ext uri="{FF2B5EF4-FFF2-40B4-BE49-F238E27FC236}">
                <a16:creationId xmlns:a16="http://schemas.microsoft.com/office/drawing/2014/main" id="{8B43A57B-CCC3-4E39-ADF7-DA93A8BA3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697258" y="556979"/>
            <a:ext cx="1100572" cy="976115"/>
          </a:xfrm>
          <a:prstGeom prst="rect">
            <a:avLst/>
          </a:prstGeom>
          <a:noFill/>
        </p:spPr>
      </p:pic>
      <p:pic>
        <p:nvPicPr>
          <p:cNvPr id="30" name="Picture 2" descr="C:\Documents and Settings\XP\Desktop\prenos.png">
            <a:extLst>
              <a:ext uri="{FF2B5EF4-FFF2-40B4-BE49-F238E27FC236}">
                <a16:creationId xmlns:a16="http://schemas.microsoft.com/office/drawing/2014/main" id="{36AA7856-35C2-4ADC-9ED8-66879072E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442584" y="2798147"/>
            <a:ext cx="1100572" cy="976115"/>
          </a:xfrm>
          <a:prstGeom prst="rect">
            <a:avLst/>
          </a:prstGeom>
          <a:noFill/>
        </p:spPr>
      </p:pic>
      <p:pic>
        <p:nvPicPr>
          <p:cNvPr id="31" name="Picture 2" descr="C:\Documents and Settings\XP\Desktop\prenos.png">
            <a:extLst>
              <a:ext uri="{FF2B5EF4-FFF2-40B4-BE49-F238E27FC236}">
                <a16:creationId xmlns:a16="http://schemas.microsoft.com/office/drawing/2014/main" id="{AAAA21D5-5D24-4890-883E-D63E01D2E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2033002" y="2802616"/>
            <a:ext cx="1100572" cy="976115"/>
          </a:xfrm>
          <a:prstGeom prst="rect">
            <a:avLst/>
          </a:prstGeom>
          <a:noFill/>
        </p:spPr>
      </p:pic>
      <p:pic>
        <p:nvPicPr>
          <p:cNvPr id="32" name="Picture 2" descr="C:\Documents and Settings\XP\Desktop\prenos.png">
            <a:extLst>
              <a:ext uri="{FF2B5EF4-FFF2-40B4-BE49-F238E27FC236}">
                <a16:creationId xmlns:a16="http://schemas.microsoft.com/office/drawing/2014/main" id="{29CDCED1-3210-4B88-A839-1D3279BA0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442584" y="5124786"/>
            <a:ext cx="1100572" cy="976115"/>
          </a:xfrm>
          <a:prstGeom prst="rect">
            <a:avLst/>
          </a:prstGeom>
          <a:noFill/>
        </p:spPr>
      </p:pic>
      <p:pic>
        <p:nvPicPr>
          <p:cNvPr id="33" name="Picture 2" descr="C:\Documents and Settings\XP\Desktop\prenos.png">
            <a:extLst>
              <a:ext uri="{FF2B5EF4-FFF2-40B4-BE49-F238E27FC236}">
                <a16:creationId xmlns:a16="http://schemas.microsoft.com/office/drawing/2014/main" id="{877A7009-2A79-4D44-8DCF-0456C66F6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2033002" y="5123342"/>
            <a:ext cx="1100572" cy="976115"/>
          </a:xfrm>
          <a:prstGeom prst="rect">
            <a:avLst/>
          </a:prstGeom>
          <a:noFill/>
        </p:spPr>
      </p:pic>
      <p:pic>
        <p:nvPicPr>
          <p:cNvPr id="34" name="Picture 2" descr="C:\Documents and Settings\XP\Desktop\prenos.png">
            <a:extLst>
              <a:ext uri="{FF2B5EF4-FFF2-40B4-BE49-F238E27FC236}">
                <a16:creationId xmlns:a16="http://schemas.microsoft.com/office/drawing/2014/main" id="{A4F6750F-264C-49E8-B16A-2D78DE59D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3570484" y="5123342"/>
            <a:ext cx="1100572" cy="97611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0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63"/>
    </mc:Choice>
    <mc:Fallback xmlns="">
      <p:transition spd="slow" advTm="3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7192FDA-2C77-4B81-93E5-F3B2213D1A72}"/>
              </a:ext>
            </a:extLst>
          </p:cNvPr>
          <p:cNvCxnSpPr/>
          <p:nvPr/>
        </p:nvCxnSpPr>
        <p:spPr>
          <a:xfrm>
            <a:off x="79899" y="210400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7765450-9722-4518-ADF9-E1E45432CFD6}"/>
              </a:ext>
            </a:extLst>
          </p:cNvPr>
          <p:cNvCxnSpPr/>
          <p:nvPr/>
        </p:nvCxnSpPr>
        <p:spPr>
          <a:xfrm>
            <a:off x="187910" y="443064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C19F4E9A-42C0-4DE7-8BC3-F2685FEF8398}"/>
              </a:ext>
            </a:extLst>
          </p:cNvPr>
          <p:cNvSpPr txBox="1"/>
          <p:nvPr/>
        </p:nvSpPr>
        <p:spPr>
          <a:xfrm>
            <a:off x="9418320" y="1254291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4 ∙ 7 = </a:t>
            </a:r>
            <a:r>
              <a:rPr lang="sl-SI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276FB8BF-8977-4F8C-91B1-29B079126EF8}"/>
              </a:ext>
            </a:extLst>
          </p:cNvPr>
          <p:cNvSpPr txBox="1"/>
          <p:nvPr/>
        </p:nvSpPr>
        <p:spPr>
          <a:xfrm>
            <a:off x="9418320" y="3177040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5 ∙ 7 = </a:t>
            </a:r>
            <a:r>
              <a:rPr lang="sl-SI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B31DC4E7-1A12-4450-AF07-90EF244DD747}"/>
              </a:ext>
            </a:extLst>
          </p:cNvPr>
          <p:cNvSpPr txBox="1"/>
          <p:nvPr/>
        </p:nvSpPr>
        <p:spPr>
          <a:xfrm>
            <a:off x="9418320" y="550367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6 ∙ 7 = </a:t>
            </a:r>
            <a:r>
              <a:rPr lang="sl-SI" sz="32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8C476A8F-7036-4780-9B76-A6ED915AF2EB}"/>
              </a:ext>
            </a:extLst>
          </p:cNvPr>
          <p:cNvSpPr txBox="1"/>
          <p:nvPr/>
        </p:nvSpPr>
        <p:spPr>
          <a:xfrm>
            <a:off x="6910944" y="298557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7 + 7 + 7 + 7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6573C73A-0F1C-4944-A270-04B9F7D03A42}"/>
              </a:ext>
            </a:extLst>
          </p:cNvPr>
          <p:cNvSpPr txBox="1"/>
          <p:nvPr/>
        </p:nvSpPr>
        <p:spPr>
          <a:xfrm>
            <a:off x="6826623" y="2235440"/>
            <a:ext cx="30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7 + 7 + 7 + 7 + 7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5EA2EDA9-8A25-4533-82CC-35DE6092F0B1}"/>
              </a:ext>
            </a:extLst>
          </p:cNvPr>
          <p:cNvSpPr txBox="1"/>
          <p:nvPr/>
        </p:nvSpPr>
        <p:spPr>
          <a:xfrm>
            <a:off x="7081484" y="4404244"/>
            <a:ext cx="352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7 + 7 + 7 + 7 + 7 + 7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48" name="Picture 2" descr="C:\Documents and Settings\XP\Desktop\prenos.png">
            <a:extLst>
              <a:ext uri="{FF2B5EF4-FFF2-40B4-BE49-F238E27FC236}">
                <a16:creationId xmlns:a16="http://schemas.microsoft.com/office/drawing/2014/main" id="{948BBB86-C222-4DC9-B599-6D50158C6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333634" y="542919"/>
            <a:ext cx="1100572" cy="976115"/>
          </a:xfrm>
          <a:prstGeom prst="rect">
            <a:avLst/>
          </a:prstGeom>
          <a:noFill/>
        </p:spPr>
      </p:pic>
      <p:pic>
        <p:nvPicPr>
          <p:cNvPr id="49" name="Picture 2" descr="C:\Documents and Settings\XP\Desktop\prenos.png">
            <a:extLst>
              <a:ext uri="{FF2B5EF4-FFF2-40B4-BE49-F238E27FC236}">
                <a16:creationId xmlns:a16="http://schemas.microsoft.com/office/drawing/2014/main" id="{C572FC01-9008-4A6E-9CFF-5536C3847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323474" y="2733288"/>
            <a:ext cx="1100572" cy="976115"/>
          </a:xfrm>
          <a:prstGeom prst="rect">
            <a:avLst/>
          </a:prstGeom>
          <a:noFill/>
        </p:spPr>
      </p:pic>
      <p:pic>
        <p:nvPicPr>
          <p:cNvPr id="50" name="Picture 2" descr="C:\Documents and Settings\XP\Desktop\prenos.png">
            <a:extLst>
              <a:ext uri="{FF2B5EF4-FFF2-40B4-BE49-F238E27FC236}">
                <a16:creationId xmlns:a16="http://schemas.microsoft.com/office/drawing/2014/main" id="{D5FC8F91-9861-4193-8597-B50BE4474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1644025" y="2733288"/>
            <a:ext cx="1100572" cy="976115"/>
          </a:xfrm>
          <a:prstGeom prst="rect">
            <a:avLst/>
          </a:prstGeom>
          <a:noFill/>
        </p:spPr>
      </p:pic>
      <p:pic>
        <p:nvPicPr>
          <p:cNvPr id="51" name="Picture 2" descr="C:\Documents and Settings\XP\Desktop\prenos.png">
            <a:extLst>
              <a:ext uri="{FF2B5EF4-FFF2-40B4-BE49-F238E27FC236}">
                <a16:creationId xmlns:a16="http://schemas.microsoft.com/office/drawing/2014/main" id="{9336A83B-B57D-433A-92C7-9D555E277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1644025" y="566598"/>
            <a:ext cx="1100572" cy="976115"/>
          </a:xfrm>
          <a:prstGeom prst="rect">
            <a:avLst/>
          </a:prstGeom>
          <a:noFill/>
        </p:spPr>
      </p:pic>
      <p:pic>
        <p:nvPicPr>
          <p:cNvPr id="52" name="Picture 2" descr="C:\Documents and Settings\XP\Desktop\prenos.png">
            <a:extLst>
              <a:ext uri="{FF2B5EF4-FFF2-40B4-BE49-F238E27FC236}">
                <a16:creationId xmlns:a16="http://schemas.microsoft.com/office/drawing/2014/main" id="{6410AFE8-174A-4DB3-81DE-C41568331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2954416" y="590945"/>
            <a:ext cx="1100572" cy="976115"/>
          </a:xfrm>
          <a:prstGeom prst="rect">
            <a:avLst/>
          </a:prstGeom>
          <a:noFill/>
        </p:spPr>
      </p:pic>
      <p:pic>
        <p:nvPicPr>
          <p:cNvPr id="53" name="Picture 2" descr="C:\Documents and Settings\XP\Desktop\prenos.png">
            <a:extLst>
              <a:ext uri="{FF2B5EF4-FFF2-40B4-BE49-F238E27FC236}">
                <a16:creationId xmlns:a16="http://schemas.microsoft.com/office/drawing/2014/main" id="{7466294C-D20F-493B-8286-6104000D6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4264807" y="599543"/>
            <a:ext cx="1100572" cy="976115"/>
          </a:xfrm>
          <a:prstGeom prst="rect">
            <a:avLst/>
          </a:prstGeom>
          <a:noFill/>
        </p:spPr>
      </p:pic>
      <p:pic>
        <p:nvPicPr>
          <p:cNvPr id="54" name="Picture 2" descr="C:\Documents and Settings\XP\Desktop\prenos.png">
            <a:extLst>
              <a:ext uri="{FF2B5EF4-FFF2-40B4-BE49-F238E27FC236}">
                <a16:creationId xmlns:a16="http://schemas.microsoft.com/office/drawing/2014/main" id="{8D9B3FDF-0A11-48E2-9912-6ABC754FC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2954416" y="2725909"/>
            <a:ext cx="1100572" cy="976115"/>
          </a:xfrm>
          <a:prstGeom prst="rect">
            <a:avLst/>
          </a:prstGeom>
          <a:noFill/>
        </p:spPr>
      </p:pic>
      <p:pic>
        <p:nvPicPr>
          <p:cNvPr id="55" name="Picture 2" descr="C:\Documents and Settings\XP\Desktop\prenos.png">
            <a:extLst>
              <a:ext uri="{FF2B5EF4-FFF2-40B4-BE49-F238E27FC236}">
                <a16:creationId xmlns:a16="http://schemas.microsoft.com/office/drawing/2014/main" id="{84640043-52D7-446F-96D9-7E9D75E88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4264807" y="2725909"/>
            <a:ext cx="1100572" cy="976115"/>
          </a:xfrm>
          <a:prstGeom prst="rect">
            <a:avLst/>
          </a:prstGeom>
          <a:noFill/>
        </p:spPr>
      </p:pic>
      <p:pic>
        <p:nvPicPr>
          <p:cNvPr id="56" name="Picture 2" descr="C:\Documents and Settings\XP\Desktop\prenos.png">
            <a:extLst>
              <a:ext uri="{FF2B5EF4-FFF2-40B4-BE49-F238E27FC236}">
                <a16:creationId xmlns:a16="http://schemas.microsoft.com/office/drawing/2014/main" id="{84CB4FBC-5C32-46B3-B6CE-4352D1994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5585358" y="2725909"/>
            <a:ext cx="1100572" cy="976115"/>
          </a:xfrm>
          <a:prstGeom prst="rect">
            <a:avLst/>
          </a:prstGeom>
          <a:noFill/>
        </p:spPr>
      </p:pic>
      <p:pic>
        <p:nvPicPr>
          <p:cNvPr id="57" name="Picture 2" descr="C:\Documents and Settings\XP\Desktop\prenos.png">
            <a:extLst>
              <a:ext uri="{FF2B5EF4-FFF2-40B4-BE49-F238E27FC236}">
                <a16:creationId xmlns:a16="http://schemas.microsoft.com/office/drawing/2014/main" id="{040D58D3-40D4-4D36-B5BF-F2EA37566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333634" y="5338966"/>
            <a:ext cx="1100572" cy="976115"/>
          </a:xfrm>
          <a:prstGeom prst="rect">
            <a:avLst/>
          </a:prstGeom>
          <a:noFill/>
        </p:spPr>
      </p:pic>
      <p:pic>
        <p:nvPicPr>
          <p:cNvPr id="58" name="Picture 2" descr="C:\Documents and Settings\XP\Desktop\prenos.png">
            <a:extLst>
              <a:ext uri="{FF2B5EF4-FFF2-40B4-BE49-F238E27FC236}">
                <a16:creationId xmlns:a16="http://schemas.microsoft.com/office/drawing/2014/main" id="{4927F55E-C7FF-44DF-B52D-5F9D3BF69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1644025" y="5342518"/>
            <a:ext cx="1100572" cy="976115"/>
          </a:xfrm>
          <a:prstGeom prst="rect">
            <a:avLst/>
          </a:prstGeom>
          <a:noFill/>
        </p:spPr>
      </p:pic>
      <p:pic>
        <p:nvPicPr>
          <p:cNvPr id="59" name="Picture 2" descr="C:\Documents and Settings\XP\Desktop\prenos.png">
            <a:extLst>
              <a:ext uri="{FF2B5EF4-FFF2-40B4-BE49-F238E27FC236}">
                <a16:creationId xmlns:a16="http://schemas.microsoft.com/office/drawing/2014/main" id="{6BAFCF95-05F5-4014-9996-B7ECE5B9D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2954416" y="5341008"/>
            <a:ext cx="1100572" cy="976115"/>
          </a:xfrm>
          <a:prstGeom prst="rect">
            <a:avLst/>
          </a:prstGeom>
          <a:noFill/>
        </p:spPr>
      </p:pic>
      <p:pic>
        <p:nvPicPr>
          <p:cNvPr id="60" name="Picture 2" descr="C:\Documents and Settings\XP\Desktop\prenos.png">
            <a:extLst>
              <a:ext uri="{FF2B5EF4-FFF2-40B4-BE49-F238E27FC236}">
                <a16:creationId xmlns:a16="http://schemas.microsoft.com/office/drawing/2014/main" id="{B5B81D36-016D-4B56-A7C2-561A18CAA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4264807" y="5387435"/>
            <a:ext cx="1100572" cy="976115"/>
          </a:xfrm>
          <a:prstGeom prst="rect">
            <a:avLst/>
          </a:prstGeom>
          <a:noFill/>
        </p:spPr>
      </p:pic>
      <p:pic>
        <p:nvPicPr>
          <p:cNvPr id="61" name="Picture 2" descr="C:\Documents and Settings\XP\Desktop\prenos.png">
            <a:extLst>
              <a:ext uri="{FF2B5EF4-FFF2-40B4-BE49-F238E27FC236}">
                <a16:creationId xmlns:a16="http://schemas.microsoft.com/office/drawing/2014/main" id="{5DCAB85D-CFA6-46C2-AA4E-21E23003D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5531172" y="5390794"/>
            <a:ext cx="1100572" cy="976115"/>
          </a:xfrm>
          <a:prstGeom prst="rect">
            <a:avLst/>
          </a:prstGeom>
          <a:noFill/>
        </p:spPr>
      </p:pic>
      <p:pic>
        <p:nvPicPr>
          <p:cNvPr id="62" name="Picture 2" descr="C:\Documents and Settings\XP\Desktop\prenos.png">
            <a:extLst>
              <a:ext uri="{FF2B5EF4-FFF2-40B4-BE49-F238E27FC236}">
                <a16:creationId xmlns:a16="http://schemas.microsoft.com/office/drawing/2014/main" id="{D1953020-5E0E-48B2-8FB1-D5F80B0CD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6826623" y="5387435"/>
            <a:ext cx="1100572" cy="97611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85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7"/>
    </mc:Choice>
    <mc:Fallback xmlns="">
      <p:transition spd="slow" advTm="26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B7192FDA-2C77-4B81-93E5-F3B2213D1A72}"/>
              </a:ext>
            </a:extLst>
          </p:cNvPr>
          <p:cNvCxnSpPr/>
          <p:nvPr/>
        </p:nvCxnSpPr>
        <p:spPr>
          <a:xfrm>
            <a:off x="79899" y="210400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7765450-9722-4518-ADF9-E1E45432CFD6}"/>
              </a:ext>
            </a:extLst>
          </p:cNvPr>
          <p:cNvCxnSpPr/>
          <p:nvPr/>
        </p:nvCxnSpPr>
        <p:spPr>
          <a:xfrm>
            <a:off x="187910" y="4430648"/>
            <a:ext cx="11816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6452C65F-F028-49C6-BB9E-39CC3682506E}"/>
              </a:ext>
            </a:extLst>
          </p:cNvPr>
          <p:cNvSpPr txBox="1"/>
          <p:nvPr/>
        </p:nvSpPr>
        <p:spPr>
          <a:xfrm>
            <a:off x="10114329" y="926667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7 ∙ 7 = </a:t>
            </a:r>
            <a:r>
              <a:rPr lang="sl-SI" sz="3200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8E2ACD35-12B6-42B3-B403-A4630E968913}"/>
              </a:ext>
            </a:extLst>
          </p:cNvPr>
          <p:cNvSpPr txBox="1"/>
          <p:nvPr/>
        </p:nvSpPr>
        <p:spPr>
          <a:xfrm>
            <a:off x="10197988" y="333750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8 ∙ 7 = </a:t>
            </a:r>
            <a:r>
              <a:rPr lang="sl-SI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27BA7F3A-F7CE-4D5B-9ADD-A6D7BF79DA63}"/>
              </a:ext>
            </a:extLst>
          </p:cNvPr>
          <p:cNvSpPr txBox="1"/>
          <p:nvPr/>
        </p:nvSpPr>
        <p:spPr>
          <a:xfrm>
            <a:off x="10197988" y="5962357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9 ∙ 7 = </a:t>
            </a:r>
            <a:r>
              <a:rPr lang="sl-SI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12BE3545-1B45-4FAE-ADB8-105B6535CFB0}"/>
              </a:ext>
            </a:extLst>
          </p:cNvPr>
          <p:cNvSpPr txBox="1"/>
          <p:nvPr/>
        </p:nvSpPr>
        <p:spPr>
          <a:xfrm>
            <a:off x="8374882" y="84401"/>
            <a:ext cx="409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7 + 7 + 7 + 7 + 7 + 7 + 7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72" name="PoljeZBesedilom 71">
            <a:extLst>
              <a:ext uri="{FF2B5EF4-FFF2-40B4-BE49-F238E27FC236}">
                <a16:creationId xmlns:a16="http://schemas.microsoft.com/office/drawing/2014/main" id="{D778F770-F25D-485E-8BCD-53D3D4A5E1BE}"/>
              </a:ext>
            </a:extLst>
          </p:cNvPr>
          <p:cNvSpPr txBox="1"/>
          <p:nvPr/>
        </p:nvSpPr>
        <p:spPr>
          <a:xfrm>
            <a:off x="7782939" y="2003341"/>
            <a:ext cx="459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7 + 7 + 7 + 7 + 7 + 7 + 7 + 7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1CA82605-7D04-4128-A9FC-67913DF4CFF7}"/>
              </a:ext>
            </a:extLst>
          </p:cNvPr>
          <p:cNvSpPr txBox="1"/>
          <p:nvPr/>
        </p:nvSpPr>
        <p:spPr>
          <a:xfrm>
            <a:off x="7226179" y="4332532"/>
            <a:ext cx="493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7 + 7 + 7 + 7 + 7 + 7 + 7 + 7 + 7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47" name="Picture 2" descr="C:\Documents and Settings\XP\Desktop\prenos.png">
            <a:extLst>
              <a:ext uri="{FF2B5EF4-FFF2-40B4-BE49-F238E27FC236}">
                <a16:creationId xmlns:a16="http://schemas.microsoft.com/office/drawing/2014/main" id="{BF15BC53-0696-4B20-8A48-6A2033374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333634" y="542919"/>
            <a:ext cx="1100572" cy="976115"/>
          </a:xfrm>
          <a:prstGeom prst="rect">
            <a:avLst/>
          </a:prstGeom>
          <a:noFill/>
        </p:spPr>
      </p:pic>
      <p:pic>
        <p:nvPicPr>
          <p:cNvPr id="48" name="Picture 2" descr="C:\Documents and Settings\XP\Desktop\prenos.png">
            <a:extLst>
              <a:ext uri="{FF2B5EF4-FFF2-40B4-BE49-F238E27FC236}">
                <a16:creationId xmlns:a16="http://schemas.microsoft.com/office/drawing/2014/main" id="{226256C3-A151-4080-855B-468605C97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1562994" y="542919"/>
            <a:ext cx="1100572" cy="976115"/>
          </a:xfrm>
          <a:prstGeom prst="rect">
            <a:avLst/>
          </a:prstGeom>
          <a:noFill/>
        </p:spPr>
      </p:pic>
      <p:pic>
        <p:nvPicPr>
          <p:cNvPr id="49" name="Picture 2" descr="C:\Documents and Settings\XP\Desktop\prenos.png">
            <a:extLst>
              <a:ext uri="{FF2B5EF4-FFF2-40B4-BE49-F238E27FC236}">
                <a16:creationId xmlns:a16="http://schemas.microsoft.com/office/drawing/2014/main" id="{1BDA0BB9-4B72-47B6-AF6C-43DAF914F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2792354" y="542919"/>
            <a:ext cx="1100572" cy="976115"/>
          </a:xfrm>
          <a:prstGeom prst="rect">
            <a:avLst/>
          </a:prstGeom>
          <a:noFill/>
        </p:spPr>
      </p:pic>
      <p:pic>
        <p:nvPicPr>
          <p:cNvPr id="50" name="Picture 2" descr="C:\Documents and Settings\XP\Desktop\prenos.png">
            <a:extLst>
              <a:ext uri="{FF2B5EF4-FFF2-40B4-BE49-F238E27FC236}">
                <a16:creationId xmlns:a16="http://schemas.microsoft.com/office/drawing/2014/main" id="{D2149BD5-57D1-434D-940C-94B0291B8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4021714" y="542919"/>
            <a:ext cx="1100572" cy="976115"/>
          </a:xfrm>
          <a:prstGeom prst="rect">
            <a:avLst/>
          </a:prstGeom>
          <a:noFill/>
        </p:spPr>
      </p:pic>
      <p:pic>
        <p:nvPicPr>
          <p:cNvPr id="61" name="Picture 2" descr="C:\Documents and Settings\XP\Desktop\prenos.png">
            <a:extLst>
              <a:ext uri="{FF2B5EF4-FFF2-40B4-BE49-F238E27FC236}">
                <a16:creationId xmlns:a16="http://schemas.microsoft.com/office/drawing/2014/main" id="{2CE4A94E-881D-4445-BFD7-32FAB61BB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5251074" y="542919"/>
            <a:ext cx="1100572" cy="976115"/>
          </a:xfrm>
          <a:prstGeom prst="rect">
            <a:avLst/>
          </a:prstGeom>
          <a:noFill/>
        </p:spPr>
      </p:pic>
      <p:pic>
        <p:nvPicPr>
          <p:cNvPr id="62" name="Picture 2" descr="C:\Documents and Settings\XP\Desktop\prenos.png">
            <a:extLst>
              <a:ext uri="{FF2B5EF4-FFF2-40B4-BE49-F238E27FC236}">
                <a16:creationId xmlns:a16="http://schemas.microsoft.com/office/drawing/2014/main" id="{B2A517DA-6A65-4094-86D7-9B7588860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6480434" y="574931"/>
            <a:ext cx="1100572" cy="976115"/>
          </a:xfrm>
          <a:prstGeom prst="rect">
            <a:avLst/>
          </a:prstGeom>
          <a:noFill/>
        </p:spPr>
      </p:pic>
      <p:pic>
        <p:nvPicPr>
          <p:cNvPr id="63" name="Picture 2" descr="C:\Documents and Settings\XP\Desktop\prenos.png">
            <a:extLst>
              <a:ext uri="{FF2B5EF4-FFF2-40B4-BE49-F238E27FC236}">
                <a16:creationId xmlns:a16="http://schemas.microsoft.com/office/drawing/2014/main" id="{DFD63D89-466A-4410-BE2C-9A1402F2B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7709794" y="565268"/>
            <a:ext cx="1100572" cy="976115"/>
          </a:xfrm>
          <a:prstGeom prst="rect">
            <a:avLst/>
          </a:prstGeom>
          <a:noFill/>
        </p:spPr>
      </p:pic>
      <p:pic>
        <p:nvPicPr>
          <p:cNvPr id="64" name="Picture 2" descr="C:\Documents and Settings\XP\Desktop\prenos.png">
            <a:extLst>
              <a:ext uri="{FF2B5EF4-FFF2-40B4-BE49-F238E27FC236}">
                <a16:creationId xmlns:a16="http://schemas.microsoft.com/office/drawing/2014/main" id="{4EDEB713-36C1-44F9-9FF1-37C425808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333634" y="2758805"/>
            <a:ext cx="1100572" cy="976115"/>
          </a:xfrm>
          <a:prstGeom prst="rect">
            <a:avLst/>
          </a:prstGeom>
          <a:noFill/>
        </p:spPr>
      </p:pic>
      <p:pic>
        <p:nvPicPr>
          <p:cNvPr id="65" name="Picture 2" descr="C:\Documents and Settings\XP\Desktop\prenos.png">
            <a:extLst>
              <a:ext uri="{FF2B5EF4-FFF2-40B4-BE49-F238E27FC236}">
                <a16:creationId xmlns:a16="http://schemas.microsoft.com/office/drawing/2014/main" id="{EEC03CE8-4B86-4E80-A4A3-B8B8AA00B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1562994" y="2799737"/>
            <a:ext cx="1100572" cy="976115"/>
          </a:xfrm>
          <a:prstGeom prst="rect">
            <a:avLst/>
          </a:prstGeom>
          <a:noFill/>
        </p:spPr>
      </p:pic>
      <p:pic>
        <p:nvPicPr>
          <p:cNvPr id="66" name="Picture 2" descr="C:\Documents and Settings\XP\Desktop\prenos.png">
            <a:extLst>
              <a:ext uri="{FF2B5EF4-FFF2-40B4-BE49-F238E27FC236}">
                <a16:creationId xmlns:a16="http://schemas.microsoft.com/office/drawing/2014/main" id="{573FE4FC-6B80-4755-A010-E3FD27818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2792354" y="2814713"/>
            <a:ext cx="1100572" cy="976115"/>
          </a:xfrm>
          <a:prstGeom prst="rect">
            <a:avLst/>
          </a:prstGeom>
          <a:noFill/>
        </p:spPr>
      </p:pic>
      <p:pic>
        <p:nvPicPr>
          <p:cNvPr id="67" name="Picture 2" descr="C:\Documents and Settings\XP\Desktop\prenos.png">
            <a:extLst>
              <a:ext uri="{FF2B5EF4-FFF2-40B4-BE49-F238E27FC236}">
                <a16:creationId xmlns:a16="http://schemas.microsoft.com/office/drawing/2014/main" id="{631B51F9-6BB5-4DFF-8B36-D1AC49633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4021714" y="2809751"/>
            <a:ext cx="1100572" cy="976115"/>
          </a:xfrm>
          <a:prstGeom prst="rect">
            <a:avLst/>
          </a:prstGeom>
          <a:noFill/>
        </p:spPr>
      </p:pic>
      <p:pic>
        <p:nvPicPr>
          <p:cNvPr id="68" name="Picture 2" descr="C:\Documents and Settings\XP\Desktop\prenos.png">
            <a:extLst>
              <a:ext uri="{FF2B5EF4-FFF2-40B4-BE49-F238E27FC236}">
                <a16:creationId xmlns:a16="http://schemas.microsoft.com/office/drawing/2014/main" id="{2719E7A9-E4C2-4AB4-952D-838DD26A5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5251074" y="2809751"/>
            <a:ext cx="1100572" cy="976115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9514632-5FA4-45D8-8067-276E762FE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769" y="2799737"/>
            <a:ext cx="1097375" cy="975445"/>
          </a:xfrm>
          <a:prstGeom prst="rect">
            <a:avLst/>
          </a:prstGeom>
        </p:spPr>
      </p:pic>
      <p:pic>
        <p:nvPicPr>
          <p:cNvPr id="69" name="Picture 2" descr="C:\Documents and Settings\XP\Desktop\prenos.png">
            <a:extLst>
              <a:ext uri="{FF2B5EF4-FFF2-40B4-BE49-F238E27FC236}">
                <a16:creationId xmlns:a16="http://schemas.microsoft.com/office/drawing/2014/main" id="{FECE0DE5-C8F7-40C3-AD06-06FB77A50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7748790" y="2793791"/>
            <a:ext cx="1100572" cy="976115"/>
          </a:xfrm>
          <a:prstGeom prst="rect">
            <a:avLst/>
          </a:prstGeom>
          <a:noFill/>
        </p:spPr>
      </p:pic>
      <p:pic>
        <p:nvPicPr>
          <p:cNvPr id="70" name="Picture 2" descr="C:\Documents and Settings\XP\Desktop\prenos.png">
            <a:extLst>
              <a:ext uri="{FF2B5EF4-FFF2-40B4-BE49-F238E27FC236}">
                <a16:creationId xmlns:a16="http://schemas.microsoft.com/office/drawing/2014/main" id="{03523013-C467-4681-9CFC-629A9EF30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9013757" y="2793790"/>
            <a:ext cx="1100572" cy="976115"/>
          </a:xfrm>
          <a:prstGeom prst="rect">
            <a:avLst/>
          </a:prstGeom>
          <a:noFill/>
        </p:spPr>
      </p:pic>
      <p:pic>
        <p:nvPicPr>
          <p:cNvPr id="74" name="Picture 2" descr="C:\Documents and Settings\XP\Desktop\prenos.png">
            <a:extLst>
              <a:ext uri="{FF2B5EF4-FFF2-40B4-BE49-F238E27FC236}">
                <a16:creationId xmlns:a16="http://schemas.microsoft.com/office/drawing/2014/main" id="{38416695-F980-4147-B17A-BC58A8975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333634" y="4917306"/>
            <a:ext cx="1100572" cy="976115"/>
          </a:xfrm>
          <a:prstGeom prst="rect">
            <a:avLst/>
          </a:prstGeom>
          <a:noFill/>
        </p:spPr>
      </p:pic>
      <p:pic>
        <p:nvPicPr>
          <p:cNvPr id="75" name="Picture 2" descr="C:\Documents and Settings\XP\Desktop\prenos.png">
            <a:extLst>
              <a:ext uri="{FF2B5EF4-FFF2-40B4-BE49-F238E27FC236}">
                <a16:creationId xmlns:a16="http://schemas.microsoft.com/office/drawing/2014/main" id="{5BC2011D-44BA-4CDE-817F-A1800B337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1562994" y="4917305"/>
            <a:ext cx="1100572" cy="976115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C207101-5BE2-420F-8F48-5F64EE49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551" y="4917975"/>
            <a:ext cx="1097375" cy="975445"/>
          </a:xfrm>
          <a:prstGeom prst="rect">
            <a:avLst/>
          </a:prstGeom>
        </p:spPr>
      </p:pic>
      <p:pic>
        <p:nvPicPr>
          <p:cNvPr id="76" name="Picture 2" descr="C:\Documents and Settings\XP\Desktop\prenos.png">
            <a:extLst>
              <a:ext uri="{FF2B5EF4-FFF2-40B4-BE49-F238E27FC236}">
                <a16:creationId xmlns:a16="http://schemas.microsoft.com/office/drawing/2014/main" id="{70C83C95-2842-4527-A77E-CBC4D052B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4021714" y="4917305"/>
            <a:ext cx="1100572" cy="976115"/>
          </a:xfrm>
          <a:prstGeom prst="rect">
            <a:avLst/>
          </a:prstGeom>
          <a:noFill/>
        </p:spPr>
      </p:pic>
      <p:pic>
        <p:nvPicPr>
          <p:cNvPr id="77" name="Picture 2" descr="C:\Documents and Settings\XP\Desktop\prenos.png">
            <a:extLst>
              <a:ext uri="{FF2B5EF4-FFF2-40B4-BE49-F238E27FC236}">
                <a16:creationId xmlns:a16="http://schemas.microsoft.com/office/drawing/2014/main" id="{89747381-4E34-46F1-9D93-1F36B7AE3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5251074" y="4917305"/>
            <a:ext cx="1100572" cy="976115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29EBB52-7B7A-400B-A9C3-0446C632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342" y="4943375"/>
            <a:ext cx="1097375" cy="975445"/>
          </a:xfrm>
          <a:prstGeom prst="rect">
            <a:avLst/>
          </a:prstGeom>
        </p:spPr>
      </p:pic>
      <p:pic>
        <p:nvPicPr>
          <p:cNvPr id="78" name="Picture 2" descr="C:\Documents and Settings\XP\Desktop\prenos.png">
            <a:extLst>
              <a:ext uri="{FF2B5EF4-FFF2-40B4-BE49-F238E27FC236}">
                <a16:creationId xmlns:a16="http://schemas.microsoft.com/office/drawing/2014/main" id="{D2A6EF63-1331-4B9A-AB47-24FD32402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7734413" y="4939390"/>
            <a:ext cx="1100572" cy="976115"/>
          </a:xfrm>
          <a:prstGeom prst="rect">
            <a:avLst/>
          </a:prstGeom>
          <a:noFill/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10445AA-2B19-45EF-94B4-64E77E1FD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484" y="4924096"/>
            <a:ext cx="1097375" cy="97544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75580DE-DEF9-4BFC-9762-EF955E0DF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752" y="4930434"/>
            <a:ext cx="1097375" cy="975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4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7"/>
    </mc:Choice>
    <mc:Fallback xmlns="">
      <p:transition spd="slow" advTm="25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8B776DF-1A23-4C6A-A7B3-CFFA96AB8ED9}"/>
              </a:ext>
            </a:extLst>
          </p:cNvPr>
          <p:cNvSpPr txBox="1"/>
          <p:nvPr/>
        </p:nvSpPr>
        <p:spPr>
          <a:xfrm>
            <a:off x="5151120" y="3911447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10 ∙ 7 = </a:t>
            </a:r>
            <a:r>
              <a:rPr lang="sl-SI" sz="32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61B05B3F-4B86-4265-BB8C-911C180A7BD9}"/>
              </a:ext>
            </a:extLst>
          </p:cNvPr>
          <p:cNvSpPr txBox="1"/>
          <p:nvPr/>
        </p:nvSpPr>
        <p:spPr>
          <a:xfrm>
            <a:off x="3648123" y="3326672"/>
            <a:ext cx="539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2800" dirty="0"/>
              <a:t>7 + 7 + 7 + 7 + 7 + 7 + 7 + 7 + 7 + 7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25" name="Picture 2" descr="C:\Documents and Settings\XP\Desktop\prenos.png">
            <a:extLst>
              <a:ext uri="{FF2B5EF4-FFF2-40B4-BE49-F238E27FC236}">
                <a16:creationId xmlns:a16="http://schemas.microsoft.com/office/drawing/2014/main" id="{F2EB0522-EE76-436A-BB61-15A7A66F8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2547551" y="705479"/>
            <a:ext cx="1100572" cy="976115"/>
          </a:xfrm>
          <a:prstGeom prst="rect">
            <a:avLst/>
          </a:prstGeom>
          <a:noFill/>
        </p:spPr>
      </p:pic>
      <p:pic>
        <p:nvPicPr>
          <p:cNvPr id="26" name="Picture 2" descr="C:\Documents and Settings\XP\Desktop\prenos.png">
            <a:extLst>
              <a:ext uri="{FF2B5EF4-FFF2-40B4-BE49-F238E27FC236}">
                <a16:creationId xmlns:a16="http://schemas.microsoft.com/office/drawing/2014/main" id="{9DEFB2B2-9D5D-44E5-9F1B-8813BC6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3879474" y="705479"/>
            <a:ext cx="1100572" cy="976115"/>
          </a:xfrm>
          <a:prstGeom prst="rect">
            <a:avLst/>
          </a:prstGeom>
          <a:noFill/>
        </p:spPr>
      </p:pic>
      <p:pic>
        <p:nvPicPr>
          <p:cNvPr id="27" name="Picture 2" descr="C:\Documents and Settings\XP\Desktop\prenos.png">
            <a:extLst>
              <a:ext uri="{FF2B5EF4-FFF2-40B4-BE49-F238E27FC236}">
                <a16:creationId xmlns:a16="http://schemas.microsoft.com/office/drawing/2014/main" id="{9F99B88B-812E-418F-B486-C4E49AAF2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5244689" y="705479"/>
            <a:ext cx="1100572" cy="976115"/>
          </a:xfrm>
          <a:prstGeom prst="rect">
            <a:avLst/>
          </a:prstGeom>
          <a:noFill/>
        </p:spPr>
      </p:pic>
      <p:pic>
        <p:nvPicPr>
          <p:cNvPr id="28" name="Picture 2" descr="C:\Documents and Settings\XP\Desktop\prenos.png">
            <a:extLst>
              <a:ext uri="{FF2B5EF4-FFF2-40B4-BE49-F238E27FC236}">
                <a16:creationId xmlns:a16="http://schemas.microsoft.com/office/drawing/2014/main" id="{E4F8986A-B077-4E89-91B0-07E831ACA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6609904" y="705479"/>
            <a:ext cx="1100572" cy="976115"/>
          </a:xfrm>
          <a:prstGeom prst="rect">
            <a:avLst/>
          </a:prstGeom>
          <a:noFill/>
        </p:spPr>
      </p:pic>
      <p:pic>
        <p:nvPicPr>
          <p:cNvPr id="29" name="Picture 2" descr="C:\Documents and Settings\XP\Desktop\prenos.png">
            <a:extLst>
              <a:ext uri="{FF2B5EF4-FFF2-40B4-BE49-F238E27FC236}">
                <a16:creationId xmlns:a16="http://schemas.microsoft.com/office/drawing/2014/main" id="{E2DB2D90-8BD0-42AC-B867-0C051E5C8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7941828" y="705479"/>
            <a:ext cx="1100572" cy="976115"/>
          </a:xfrm>
          <a:prstGeom prst="rect">
            <a:avLst/>
          </a:prstGeom>
          <a:noFill/>
        </p:spPr>
      </p:pic>
      <p:pic>
        <p:nvPicPr>
          <p:cNvPr id="30" name="Picture 2" descr="C:\Documents and Settings\XP\Desktop\prenos.png">
            <a:extLst>
              <a:ext uri="{FF2B5EF4-FFF2-40B4-BE49-F238E27FC236}">
                <a16:creationId xmlns:a16="http://schemas.microsoft.com/office/drawing/2014/main" id="{C83C7E91-EFB4-4D98-AB96-B1FE8267D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2547551" y="2016075"/>
            <a:ext cx="1100572" cy="976115"/>
          </a:xfrm>
          <a:prstGeom prst="rect">
            <a:avLst/>
          </a:prstGeom>
          <a:noFill/>
        </p:spPr>
      </p:pic>
      <p:pic>
        <p:nvPicPr>
          <p:cNvPr id="31" name="Picture 2" descr="C:\Documents and Settings\XP\Desktop\prenos.png">
            <a:extLst>
              <a:ext uri="{FF2B5EF4-FFF2-40B4-BE49-F238E27FC236}">
                <a16:creationId xmlns:a16="http://schemas.microsoft.com/office/drawing/2014/main" id="{A187B5A0-AFCE-4E73-AFA4-CDA76C5C3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3879474" y="2016075"/>
            <a:ext cx="1100572" cy="976115"/>
          </a:xfrm>
          <a:prstGeom prst="rect">
            <a:avLst/>
          </a:prstGeom>
          <a:noFill/>
        </p:spPr>
      </p:pic>
      <p:pic>
        <p:nvPicPr>
          <p:cNvPr id="32" name="Picture 2" descr="C:\Documents and Settings\XP\Desktop\prenos.png">
            <a:extLst>
              <a:ext uri="{FF2B5EF4-FFF2-40B4-BE49-F238E27FC236}">
                <a16:creationId xmlns:a16="http://schemas.microsoft.com/office/drawing/2014/main" id="{A6728E3D-F8D2-4BD5-A97F-2F1D0693F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5211397" y="2016074"/>
            <a:ext cx="1100572" cy="976115"/>
          </a:xfrm>
          <a:prstGeom prst="rect">
            <a:avLst/>
          </a:prstGeom>
          <a:noFill/>
        </p:spPr>
      </p:pic>
      <p:pic>
        <p:nvPicPr>
          <p:cNvPr id="33" name="Picture 2" descr="C:\Documents and Settings\XP\Desktop\prenos.png">
            <a:extLst>
              <a:ext uri="{FF2B5EF4-FFF2-40B4-BE49-F238E27FC236}">
                <a16:creationId xmlns:a16="http://schemas.microsoft.com/office/drawing/2014/main" id="{5C3379E1-8A02-4E59-9B80-1E24E8E24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6543320" y="2016073"/>
            <a:ext cx="1100572" cy="976115"/>
          </a:xfrm>
          <a:prstGeom prst="rect">
            <a:avLst/>
          </a:prstGeom>
          <a:noFill/>
        </p:spPr>
      </p:pic>
      <p:pic>
        <p:nvPicPr>
          <p:cNvPr id="34" name="Picture 2" descr="C:\Documents and Settings\XP\Desktop\prenos.png">
            <a:extLst>
              <a:ext uri="{FF2B5EF4-FFF2-40B4-BE49-F238E27FC236}">
                <a16:creationId xmlns:a16="http://schemas.microsoft.com/office/drawing/2014/main" id="{DAFE9AC2-0D1C-4B41-AAE6-5E5C9B465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210" r="17140"/>
          <a:stretch/>
        </p:blipFill>
        <p:spPr bwMode="auto">
          <a:xfrm>
            <a:off x="7941828" y="2016072"/>
            <a:ext cx="1100572" cy="97611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7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1"/>
    </mc:Choice>
    <mc:Fallback xmlns="">
      <p:transition spd="slow" advTm="86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oljeZBesedilom 124">
            <a:extLst>
              <a:ext uri="{FF2B5EF4-FFF2-40B4-BE49-F238E27FC236}">
                <a16:creationId xmlns:a16="http://schemas.microsoft.com/office/drawing/2014/main" id="{D31888C6-026F-4970-B2CF-541EEBDAAA5A}"/>
              </a:ext>
            </a:extLst>
          </p:cNvPr>
          <p:cNvSpPr txBox="1"/>
          <p:nvPr/>
        </p:nvSpPr>
        <p:spPr>
          <a:xfrm>
            <a:off x="9154160" y="296367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 ∙ 7 = </a:t>
            </a:r>
            <a:r>
              <a:rPr lang="sl-SI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6" name="PoljeZBesedilom 125">
            <a:extLst>
              <a:ext uri="{FF2B5EF4-FFF2-40B4-BE49-F238E27FC236}">
                <a16:creationId xmlns:a16="http://schemas.microsoft.com/office/drawing/2014/main" id="{D712BB9F-0843-4EFC-82E7-FEAFDB6D551B}"/>
              </a:ext>
            </a:extLst>
          </p:cNvPr>
          <p:cNvSpPr txBox="1"/>
          <p:nvPr/>
        </p:nvSpPr>
        <p:spPr>
          <a:xfrm>
            <a:off x="9154160" y="89687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2 ∙ 7 = </a:t>
            </a:r>
            <a:r>
              <a:rPr lang="sl-SI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7" name="PoljeZBesedilom 126">
            <a:extLst>
              <a:ext uri="{FF2B5EF4-FFF2-40B4-BE49-F238E27FC236}">
                <a16:creationId xmlns:a16="http://schemas.microsoft.com/office/drawing/2014/main" id="{BAC4DAB9-4F70-43A8-9138-46C0F404BB9C}"/>
              </a:ext>
            </a:extLst>
          </p:cNvPr>
          <p:cNvSpPr txBox="1"/>
          <p:nvPr/>
        </p:nvSpPr>
        <p:spPr>
          <a:xfrm>
            <a:off x="9154160" y="155159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3 ∙ 7 = </a:t>
            </a:r>
            <a:r>
              <a:rPr lang="sl-SI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24" name="PoljeZBesedilom 1023">
            <a:extLst>
              <a:ext uri="{FF2B5EF4-FFF2-40B4-BE49-F238E27FC236}">
                <a16:creationId xmlns:a16="http://schemas.microsoft.com/office/drawing/2014/main" id="{FDB4A677-1ACF-4062-AB70-534F52F5BF8B}"/>
              </a:ext>
            </a:extLst>
          </p:cNvPr>
          <p:cNvSpPr txBox="1"/>
          <p:nvPr/>
        </p:nvSpPr>
        <p:spPr>
          <a:xfrm>
            <a:off x="9154160" y="218950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4 ∙ 7 = </a:t>
            </a:r>
            <a:r>
              <a:rPr lang="sl-SI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25" name="PoljeZBesedilom 1024">
            <a:extLst>
              <a:ext uri="{FF2B5EF4-FFF2-40B4-BE49-F238E27FC236}">
                <a16:creationId xmlns:a16="http://schemas.microsoft.com/office/drawing/2014/main" id="{8C66E196-BB80-4D1E-9D14-7FA9EB368451}"/>
              </a:ext>
            </a:extLst>
          </p:cNvPr>
          <p:cNvSpPr txBox="1"/>
          <p:nvPr/>
        </p:nvSpPr>
        <p:spPr>
          <a:xfrm>
            <a:off x="9154160" y="284422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5 ∙ 7 = </a:t>
            </a:r>
            <a:r>
              <a:rPr lang="sl-SI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027" name="PoljeZBesedilom 1026">
            <a:extLst>
              <a:ext uri="{FF2B5EF4-FFF2-40B4-BE49-F238E27FC236}">
                <a16:creationId xmlns:a16="http://schemas.microsoft.com/office/drawing/2014/main" id="{5CAC8A75-91BC-4A7D-B105-A745E6AD7209}"/>
              </a:ext>
            </a:extLst>
          </p:cNvPr>
          <p:cNvSpPr txBox="1"/>
          <p:nvPr/>
        </p:nvSpPr>
        <p:spPr>
          <a:xfrm>
            <a:off x="9162600" y="3507191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6 ∙ 7 = </a:t>
            </a:r>
            <a:r>
              <a:rPr lang="sl-SI" sz="32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029" name="PoljeZBesedilom 1028">
            <a:extLst>
              <a:ext uri="{FF2B5EF4-FFF2-40B4-BE49-F238E27FC236}">
                <a16:creationId xmlns:a16="http://schemas.microsoft.com/office/drawing/2014/main" id="{FB9F7D08-C98C-4217-9963-CD6C5267DF99}"/>
              </a:ext>
            </a:extLst>
          </p:cNvPr>
          <p:cNvSpPr txBox="1"/>
          <p:nvPr/>
        </p:nvSpPr>
        <p:spPr>
          <a:xfrm>
            <a:off x="9162600" y="4170158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7 ∙ 7 = </a:t>
            </a:r>
            <a:r>
              <a:rPr lang="sl-SI" sz="3200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1030" name="PoljeZBesedilom 1029">
            <a:extLst>
              <a:ext uri="{FF2B5EF4-FFF2-40B4-BE49-F238E27FC236}">
                <a16:creationId xmlns:a16="http://schemas.microsoft.com/office/drawing/2014/main" id="{4FD4B5AA-0AC1-40B7-AC87-A1D55C3AAB64}"/>
              </a:ext>
            </a:extLst>
          </p:cNvPr>
          <p:cNvSpPr txBox="1"/>
          <p:nvPr/>
        </p:nvSpPr>
        <p:spPr>
          <a:xfrm>
            <a:off x="9154160" y="480092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8 ∙ 7 = </a:t>
            </a:r>
            <a:r>
              <a:rPr lang="sl-SI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031" name="PoljeZBesedilom 1030">
            <a:extLst>
              <a:ext uri="{FF2B5EF4-FFF2-40B4-BE49-F238E27FC236}">
                <a16:creationId xmlns:a16="http://schemas.microsoft.com/office/drawing/2014/main" id="{660EC246-7303-47D6-AC3F-48D2AA0A4840}"/>
              </a:ext>
            </a:extLst>
          </p:cNvPr>
          <p:cNvSpPr txBox="1"/>
          <p:nvPr/>
        </p:nvSpPr>
        <p:spPr>
          <a:xfrm>
            <a:off x="9162600" y="546570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9 ∙ 7 = </a:t>
            </a:r>
            <a:r>
              <a:rPr lang="sl-SI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032" name="PoljeZBesedilom 1031">
            <a:extLst>
              <a:ext uri="{FF2B5EF4-FFF2-40B4-BE49-F238E27FC236}">
                <a16:creationId xmlns:a16="http://schemas.microsoft.com/office/drawing/2014/main" id="{7D1E7436-D9A6-4379-A7C1-EC41A645B9DC}"/>
              </a:ext>
            </a:extLst>
          </p:cNvPr>
          <p:cNvSpPr txBox="1"/>
          <p:nvPr/>
        </p:nvSpPr>
        <p:spPr>
          <a:xfrm>
            <a:off x="9010835" y="6095847"/>
            <a:ext cx="203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10 ∙ 7 = </a:t>
            </a:r>
            <a:r>
              <a:rPr lang="sl-SI" sz="32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034" name="PoljeZBesedilom 1033">
            <a:extLst>
              <a:ext uri="{FF2B5EF4-FFF2-40B4-BE49-F238E27FC236}">
                <a16:creationId xmlns:a16="http://schemas.microsoft.com/office/drawing/2014/main" id="{D8691FF6-EC25-4BAE-8058-B409620873B6}"/>
              </a:ext>
            </a:extLst>
          </p:cNvPr>
          <p:cNvSpPr txBox="1"/>
          <p:nvPr/>
        </p:nvSpPr>
        <p:spPr>
          <a:xfrm>
            <a:off x="5516880" y="366313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035" name="PoljeZBesedilom 1034">
            <a:extLst>
              <a:ext uri="{FF2B5EF4-FFF2-40B4-BE49-F238E27FC236}">
                <a16:creationId xmlns:a16="http://schemas.microsoft.com/office/drawing/2014/main" id="{10DB8ED1-E2F1-408F-AD02-634C8CBF4A1F}"/>
              </a:ext>
            </a:extLst>
          </p:cNvPr>
          <p:cNvSpPr txBox="1"/>
          <p:nvPr/>
        </p:nvSpPr>
        <p:spPr>
          <a:xfrm>
            <a:off x="5474343" y="951088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036" name="PoljeZBesedilom 1035">
            <a:extLst>
              <a:ext uri="{FF2B5EF4-FFF2-40B4-BE49-F238E27FC236}">
                <a16:creationId xmlns:a16="http://schemas.microsoft.com/office/drawing/2014/main" id="{F14D01D0-ADE5-4BB9-ADB9-AF8E06BAF8F6}"/>
              </a:ext>
            </a:extLst>
          </p:cNvPr>
          <p:cNvSpPr txBox="1"/>
          <p:nvPr/>
        </p:nvSpPr>
        <p:spPr>
          <a:xfrm>
            <a:off x="5474343" y="1603641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037" name="PoljeZBesedilom 1036">
            <a:extLst>
              <a:ext uri="{FF2B5EF4-FFF2-40B4-BE49-F238E27FC236}">
                <a16:creationId xmlns:a16="http://schemas.microsoft.com/office/drawing/2014/main" id="{D6C8D340-7461-4059-9688-3AD98D990022}"/>
              </a:ext>
            </a:extLst>
          </p:cNvPr>
          <p:cNvSpPr txBox="1"/>
          <p:nvPr/>
        </p:nvSpPr>
        <p:spPr>
          <a:xfrm>
            <a:off x="5431788" y="2259450"/>
            <a:ext cx="232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26" name="Pravokotnik: zaokroženi vogali 25">
            <a:extLst>
              <a:ext uri="{FF2B5EF4-FFF2-40B4-BE49-F238E27FC236}">
                <a16:creationId xmlns:a16="http://schemas.microsoft.com/office/drawing/2014/main" id="{C9B30A26-50A4-42C3-B70A-E390F68BB57A}"/>
              </a:ext>
            </a:extLst>
          </p:cNvPr>
          <p:cNvSpPr/>
          <p:nvPr/>
        </p:nvSpPr>
        <p:spPr>
          <a:xfrm>
            <a:off x="10306870" y="214874"/>
            <a:ext cx="646284" cy="6476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0B7F84C3-70C5-4B94-823A-B6C9BA58A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16214" r="84500" b="77525"/>
          <a:stretch/>
        </p:blipFill>
        <p:spPr>
          <a:xfrm>
            <a:off x="202189" y="235992"/>
            <a:ext cx="650914" cy="40948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35391BD-5B7F-40EF-9EF8-BA2E46666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23204" r="78667" b="70535"/>
          <a:stretch/>
        </p:blipFill>
        <p:spPr>
          <a:xfrm>
            <a:off x="202189" y="818209"/>
            <a:ext cx="1362114" cy="40948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46CDFC51-09E1-442F-ADA8-01C09A709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30768" r="73084" b="62972"/>
          <a:stretch/>
        </p:blipFill>
        <p:spPr>
          <a:xfrm>
            <a:off x="177657" y="1530914"/>
            <a:ext cx="2042834" cy="40948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9B1C7E82-A972-41D5-BA52-F1618E9E8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37650" r="67500" b="56089"/>
          <a:stretch/>
        </p:blipFill>
        <p:spPr>
          <a:xfrm>
            <a:off x="159792" y="2211305"/>
            <a:ext cx="2723554" cy="409481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48648FA7-9273-4E25-9323-D316289A95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44839" r="62000" b="48532"/>
          <a:stretch/>
        </p:blipFill>
        <p:spPr>
          <a:xfrm>
            <a:off x="159792" y="2915698"/>
            <a:ext cx="3394114" cy="433546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1C01F49-8113-4A9E-8294-5EE48E6E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51991" r="56334" b="41566"/>
          <a:stretch/>
        </p:blipFill>
        <p:spPr>
          <a:xfrm>
            <a:off x="192223" y="3601977"/>
            <a:ext cx="4084994" cy="421383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8BEED8B6-D7BA-48DC-B3E7-95CE5FF4A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59294" r="50664" b="34697"/>
          <a:stretch/>
        </p:blipFill>
        <p:spPr>
          <a:xfrm>
            <a:off x="202189" y="4276094"/>
            <a:ext cx="4776211" cy="393102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BDE0A5F5-C583-46C2-9017-36FFC5595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66789" r="45000" b="27048"/>
          <a:stretch/>
        </p:blipFill>
        <p:spPr>
          <a:xfrm>
            <a:off x="192223" y="4967620"/>
            <a:ext cx="5466754" cy="403076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8C69E3C4-313C-4488-8CA1-4E537FB80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73651" r="39083" b="20186"/>
          <a:stretch/>
        </p:blipFill>
        <p:spPr>
          <a:xfrm>
            <a:off x="202383" y="5669121"/>
            <a:ext cx="6188114" cy="403077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BBA28BA9-FEDB-4415-9B2B-451444023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1" t="80853" r="33667" b="12704"/>
          <a:stretch/>
        </p:blipFill>
        <p:spPr>
          <a:xfrm>
            <a:off x="159792" y="6238309"/>
            <a:ext cx="6848514" cy="421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1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88"/>
    </mc:Choice>
    <mc:Fallback xmlns="">
      <p:transition spd="slow" advTm="57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024" grpId="0"/>
      <p:bldP spid="1025" grpId="0"/>
      <p:bldP spid="1027" grpId="0"/>
      <p:bldP spid="1029" grpId="0"/>
      <p:bldP spid="1030" grpId="0"/>
      <p:bldP spid="1031" grpId="0"/>
      <p:bldP spid="1032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CA4F745E-824D-40AE-BCFA-A38A46F79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57" y="2488965"/>
            <a:ext cx="11006278" cy="122767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B182055-43A2-4FAE-8317-83BB3BDF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Po številskem traku</a:t>
            </a:r>
          </a:p>
        </p:txBody>
      </p:sp>
      <p:pic>
        <p:nvPicPr>
          <p:cNvPr id="1026" name="Picture 2" descr="DZS Nasa Ulica">
            <a:extLst>
              <a:ext uri="{FF2B5EF4-FFF2-40B4-BE49-F238E27FC236}">
                <a16:creationId xmlns:a16="http://schemas.microsoft.com/office/drawing/2014/main" id="{594E4019-D1DD-4A7D-9BDC-BEE0F783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5" y="1702987"/>
            <a:ext cx="874385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2153107-3D29-49E0-A956-948D2AB1F961}"/>
              </a:ext>
            </a:extLst>
          </p:cNvPr>
          <p:cNvSpPr txBox="1"/>
          <p:nvPr/>
        </p:nvSpPr>
        <p:spPr>
          <a:xfrm>
            <a:off x="1927190" y="3316534"/>
            <a:ext cx="40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D1A50F4-C02F-478D-8F21-2CD8C0F8D402}"/>
              </a:ext>
            </a:extLst>
          </p:cNvPr>
          <p:cNvSpPr txBox="1"/>
          <p:nvPr/>
        </p:nvSpPr>
        <p:spPr>
          <a:xfrm>
            <a:off x="2976816" y="3260324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E0912C6-AEF8-45C4-A4BB-174493600D0F}"/>
              </a:ext>
            </a:extLst>
          </p:cNvPr>
          <p:cNvSpPr txBox="1"/>
          <p:nvPr/>
        </p:nvSpPr>
        <p:spPr>
          <a:xfrm>
            <a:off x="3997513" y="3284410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00B0724-67AB-4EB6-B099-E6A7F2093AA9}"/>
              </a:ext>
            </a:extLst>
          </p:cNvPr>
          <p:cNvSpPr txBox="1"/>
          <p:nvPr/>
        </p:nvSpPr>
        <p:spPr>
          <a:xfrm>
            <a:off x="4975372" y="3263158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E69A14D-2665-4088-9D03-A7E1FB6568C0}"/>
              </a:ext>
            </a:extLst>
          </p:cNvPr>
          <p:cNvSpPr txBox="1"/>
          <p:nvPr/>
        </p:nvSpPr>
        <p:spPr>
          <a:xfrm>
            <a:off x="5976875" y="3287354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E34CA89-D0FE-4FD8-8574-723469A76F40}"/>
              </a:ext>
            </a:extLst>
          </p:cNvPr>
          <p:cNvSpPr txBox="1"/>
          <p:nvPr/>
        </p:nvSpPr>
        <p:spPr>
          <a:xfrm>
            <a:off x="7034135" y="3316534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675D221-EB69-4FFA-B27F-60415FED0770}"/>
              </a:ext>
            </a:extLst>
          </p:cNvPr>
          <p:cNvSpPr txBox="1"/>
          <p:nvPr/>
        </p:nvSpPr>
        <p:spPr>
          <a:xfrm>
            <a:off x="7896116" y="3284410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D006518-A337-4AAC-8EF1-AC0F1E646494}"/>
              </a:ext>
            </a:extLst>
          </p:cNvPr>
          <p:cNvSpPr txBox="1"/>
          <p:nvPr/>
        </p:nvSpPr>
        <p:spPr>
          <a:xfrm>
            <a:off x="9126209" y="3316534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8DA7D6B-E8BD-4B83-ABF3-C88731A8F1B2}"/>
              </a:ext>
            </a:extLst>
          </p:cNvPr>
          <p:cNvSpPr txBox="1"/>
          <p:nvPr/>
        </p:nvSpPr>
        <p:spPr>
          <a:xfrm>
            <a:off x="10070757" y="3290778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3C2840F-4295-4E12-85FD-6C59B9922D2D}"/>
              </a:ext>
            </a:extLst>
          </p:cNvPr>
          <p:cNvSpPr txBox="1"/>
          <p:nvPr/>
        </p:nvSpPr>
        <p:spPr>
          <a:xfrm>
            <a:off x="11108909" y="3490833"/>
            <a:ext cx="63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6" name="Miselni oblaček: oblak 15">
            <a:extLst>
              <a:ext uri="{FF2B5EF4-FFF2-40B4-BE49-F238E27FC236}">
                <a16:creationId xmlns:a16="http://schemas.microsoft.com/office/drawing/2014/main" id="{FBAA11EB-B489-4287-8377-40B1F45B303C}"/>
              </a:ext>
            </a:extLst>
          </p:cNvPr>
          <p:cNvSpPr/>
          <p:nvPr/>
        </p:nvSpPr>
        <p:spPr>
          <a:xfrm>
            <a:off x="3506680" y="4371069"/>
            <a:ext cx="8463580" cy="2015527"/>
          </a:xfrm>
          <a:prstGeom prst="cloudCallout">
            <a:avLst>
              <a:gd name="adj1" fmla="val -80548"/>
              <a:gd name="adj2" fmla="val 49909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>
                <a:solidFill>
                  <a:schemeClr val="tx1"/>
                </a:solidFill>
              </a:rPr>
              <a:t>Števila</a:t>
            </a:r>
            <a:r>
              <a:rPr lang="sl-SI" sz="2400" dirty="0">
                <a:solidFill>
                  <a:srgbClr val="FF0000"/>
                </a:solidFill>
              </a:rPr>
              <a:t> 7, 14, 21, 28, 35, 42, 49, 56, 63, 70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so  </a:t>
            </a:r>
            <a:r>
              <a:rPr lang="sl-SI" sz="2400" dirty="0">
                <a:solidFill>
                  <a:srgbClr val="FF0000"/>
                </a:solidFill>
              </a:rPr>
              <a:t>VEČKRATNIKI ŠTEVILA 7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8" name="Picture 4" descr="think">
            <a:extLst>
              <a:ext uri="{FF2B5EF4-FFF2-40B4-BE49-F238E27FC236}">
                <a16:creationId xmlns:a16="http://schemas.microsoft.com/office/drawing/2014/main" id="{F33A4710-FCD4-414D-84D7-BEB0810D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75" y="4891242"/>
            <a:ext cx="1900950" cy="19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4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71"/>
    </mc:Choice>
    <mc:Fallback xmlns="">
      <p:transition spd="slow" advTm="112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0.01643 L 0.02136 -0.01852 C 0.02787 -0.02639 0.03802 -0.03033 0.04857 -0.03033 C 0.06055 -0.03033 0.07019 -0.02639 0.07683 -0.01852 L 0.10912 0.01643 " pathEditMode="fixed" rAng="0" ptsTypes="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0.01643 L 0.13281 -0.02477 C 0.13776 -0.03403 0.14518 -0.03889 0.15312 -0.03889 C 0.16185 -0.03889 0.16914 -0.03403 0.17396 -0.02477 L 0.19791 0.0164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91 0.01644 L 0.22122 -0.02592 C 0.22591 -0.03541 0.2332 -0.04004 0.24101 -0.04004 C 0.24974 -0.04004 0.25664 -0.03541 0.26146 -0.02592 L 0.28528 0.01644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28 0.01643 L 0.30599 -0.01134 C 0.31028 -0.01759 0.31692 -0.0206 0.32383 -0.0206 C 0.33177 -0.0206 0.33789 -0.01759 0.34231 -0.01134 L 0.36354 0.01643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01 0.01644 L 0.3914 -0.01435 C 0.39622 -0.0213 0.40312 -0.02454 0.41067 -0.02454 C 0.41901 -0.02454 0.42604 -0.0213 0.4306 -0.01435 L 0.45351 0.01644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51 0.01644 L 0.47591 -0.03333 C 0.4806 -0.04421 0.48763 -0.05 0.49505 -0.05 C 0.50351 -0.05 0.51028 -0.04421 0.5151 -0.03333 L 0.53802 0.01644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802 0.01643 L 0.56028 -0.02732 C 0.56497 -0.03704 0.572 -0.0419 0.57942 -0.0419 C 0.58776 -0.0419 0.59466 -0.03704 0.59922 -0.02732 L 0.62226 0.01643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26 0.01643 L 0.64375 -0.00185 C 0.6483 -0.00579 0.65547 -0.00741 0.66276 -0.00741 C 0.67096 -0.00741 0.67747 -0.00579 0.68203 -0.00185 L 0.70494 0.01643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495 0.01643 L 0.72591 -0.02732 C 0.73021 -0.03704 0.73685 -0.0419 0.74375 -0.0419 C 0.75195 -0.0419 0.7582 -0.03704 0.7625 -0.02732 L 0.78412 0.01643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427 0.01644 L 0.8164 -0.03565 C 0.82096 -0.04722 0.82786 -0.05301 0.83515 -0.05301 C 0.84349 -0.05301 0.85026 -0.04722 0.85494 -0.03565 L 0.87734 0.01644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4590189-5716-4808-AAB3-B0F1E321B538}"/>
              </a:ext>
            </a:extLst>
          </p:cNvPr>
          <p:cNvSpPr txBox="1"/>
          <p:nvPr/>
        </p:nvSpPr>
        <p:spPr>
          <a:xfrm>
            <a:off x="3022351" y="135514"/>
            <a:ext cx="56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POŠTEVANKA ŠTEVILA 7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66F4CC43-8C18-430C-BB44-8CD7A92C813F}"/>
              </a:ext>
            </a:extLst>
          </p:cNvPr>
          <p:cNvGrpSpPr/>
          <p:nvPr/>
        </p:nvGrpSpPr>
        <p:grpSpPr>
          <a:xfrm>
            <a:off x="487382" y="724096"/>
            <a:ext cx="2067216" cy="5901956"/>
            <a:chOff x="9154159" y="296367"/>
            <a:chExt cx="1898201" cy="6437298"/>
          </a:xfrm>
        </p:grpSpPr>
        <p:sp>
          <p:nvSpPr>
            <p:cNvPr id="17" name="PoljeZBesedilom 16">
              <a:extLst>
                <a:ext uri="{FF2B5EF4-FFF2-40B4-BE49-F238E27FC236}">
                  <a16:creationId xmlns:a16="http://schemas.microsoft.com/office/drawing/2014/main" id="{53E1FA5D-8F12-458F-B98E-2126240F649F}"/>
                </a:ext>
              </a:extLst>
            </p:cNvPr>
            <p:cNvSpPr txBox="1"/>
            <p:nvPr/>
          </p:nvSpPr>
          <p:spPr>
            <a:xfrm>
              <a:off x="9154161" y="296367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1 ∙ 7 = </a:t>
              </a:r>
              <a:r>
                <a:rPr lang="sl-SI" sz="32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8" name="PoljeZBesedilom 17">
              <a:extLst>
                <a:ext uri="{FF2B5EF4-FFF2-40B4-BE49-F238E27FC236}">
                  <a16:creationId xmlns:a16="http://schemas.microsoft.com/office/drawing/2014/main" id="{471CE2D5-0F68-4394-9A5C-9937FE5FF2FC}"/>
                </a:ext>
              </a:extLst>
            </p:cNvPr>
            <p:cNvSpPr txBox="1"/>
            <p:nvPr/>
          </p:nvSpPr>
          <p:spPr>
            <a:xfrm>
              <a:off x="9154160" y="896879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2 ∙ 7 = </a:t>
              </a:r>
              <a:r>
                <a:rPr lang="sl-SI" sz="3200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9" name="PoljeZBesedilom 18">
              <a:extLst>
                <a:ext uri="{FF2B5EF4-FFF2-40B4-BE49-F238E27FC236}">
                  <a16:creationId xmlns:a16="http://schemas.microsoft.com/office/drawing/2014/main" id="{2CE9FB1E-5072-4B55-A980-90832053B3C7}"/>
                </a:ext>
              </a:extLst>
            </p:cNvPr>
            <p:cNvSpPr txBox="1"/>
            <p:nvPr/>
          </p:nvSpPr>
          <p:spPr>
            <a:xfrm>
              <a:off x="9154159" y="1551599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3 ∙ 7 = </a:t>
              </a:r>
              <a:r>
                <a:rPr lang="sl-SI" sz="3200" dirty="0">
                  <a:solidFill>
                    <a:srgbClr val="FF0000"/>
                  </a:solidFill>
                </a:rPr>
                <a:t>21</a:t>
              </a:r>
            </a:p>
          </p:txBody>
        </p:sp>
        <p:sp>
          <p:nvSpPr>
            <p:cNvPr id="20" name="PoljeZBesedilom 19">
              <a:extLst>
                <a:ext uri="{FF2B5EF4-FFF2-40B4-BE49-F238E27FC236}">
                  <a16:creationId xmlns:a16="http://schemas.microsoft.com/office/drawing/2014/main" id="{FF093AEB-F18E-49BA-B3AF-3D68C1C07859}"/>
                </a:ext>
              </a:extLst>
            </p:cNvPr>
            <p:cNvSpPr txBox="1"/>
            <p:nvPr/>
          </p:nvSpPr>
          <p:spPr>
            <a:xfrm>
              <a:off x="9154160" y="2189505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4 ∙ 7 = </a:t>
              </a:r>
              <a:r>
                <a:rPr lang="sl-SI" sz="3200" dirty="0">
                  <a:solidFill>
                    <a:srgbClr val="FF0000"/>
                  </a:solidFill>
                </a:rPr>
                <a:t>28</a:t>
              </a:r>
            </a:p>
          </p:txBody>
        </p:sp>
        <p:sp>
          <p:nvSpPr>
            <p:cNvPr id="21" name="PoljeZBesedilom 20">
              <a:extLst>
                <a:ext uri="{FF2B5EF4-FFF2-40B4-BE49-F238E27FC236}">
                  <a16:creationId xmlns:a16="http://schemas.microsoft.com/office/drawing/2014/main" id="{4E0DAB17-65CD-4FDA-86DC-960904A50334}"/>
                </a:ext>
              </a:extLst>
            </p:cNvPr>
            <p:cNvSpPr txBox="1"/>
            <p:nvPr/>
          </p:nvSpPr>
          <p:spPr>
            <a:xfrm>
              <a:off x="9154160" y="2844225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5 ∙ 7 = </a:t>
              </a:r>
              <a:r>
                <a:rPr lang="sl-SI" sz="3200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22" name="PoljeZBesedilom 21">
              <a:extLst>
                <a:ext uri="{FF2B5EF4-FFF2-40B4-BE49-F238E27FC236}">
                  <a16:creationId xmlns:a16="http://schemas.microsoft.com/office/drawing/2014/main" id="{16D3B6B8-D946-4819-8A7B-DE55ED286E76}"/>
                </a:ext>
              </a:extLst>
            </p:cNvPr>
            <p:cNvSpPr txBox="1"/>
            <p:nvPr/>
          </p:nvSpPr>
          <p:spPr>
            <a:xfrm>
              <a:off x="9162600" y="3507191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6 ∙ 7 = </a:t>
              </a:r>
              <a:r>
                <a:rPr lang="sl-SI" sz="3200" dirty="0">
                  <a:solidFill>
                    <a:srgbClr val="FF0000"/>
                  </a:solidFill>
                </a:rPr>
                <a:t>42</a:t>
              </a:r>
            </a:p>
          </p:txBody>
        </p:sp>
        <p:sp>
          <p:nvSpPr>
            <p:cNvPr id="23" name="PoljeZBesedilom 22">
              <a:extLst>
                <a:ext uri="{FF2B5EF4-FFF2-40B4-BE49-F238E27FC236}">
                  <a16:creationId xmlns:a16="http://schemas.microsoft.com/office/drawing/2014/main" id="{D18A9BAB-8D52-41C2-9431-DDD8DC1FFBFE}"/>
                </a:ext>
              </a:extLst>
            </p:cNvPr>
            <p:cNvSpPr txBox="1"/>
            <p:nvPr/>
          </p:nvSpPr>
          <p:spPr>
            <a:xfrm>
              <a:off x="9162600" y="4170158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7 ∙ 7 = </a:t>
              </a:r>
              <a:r>
                <a:rPr lang="sl-SI" sz="3200" dirty="0">
                  <a:solidFill>
                    <a:srgbClr val="FF0000"/>
                  </a:solidFill>
                </a:rPr>
                <a:t>49</a:t>
              </a:r>
            </a:p>
          </p:txBody>
        </p:sp>
        <p:sp>
          <p:nvSpPr>
            <p:cNvPr id="24" name="PoljeZBesedilom 23">
              <a:extLst>
                <a:ext uri="{FF2B5EF4-FFF2-40B4-BE49-F238E27FC236}">
                  <a16:creationId xmlns:a16="http://schemas.microsoft.com/office/drawing/2014/main" id="{3FB5C4F0-064A-4B7A-BB94-98B91AE60E40}"/>
                </a:ext>
              </a:extLst>
            </p:cNvPr>
            <p:cNvSpPr txBox="1"/>
            <p:nvPr/>
          </p:nvSpPr>
          <p:spPr>
            <a:xfrm>
              <a:off x="9154160" y="4800929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8 ∙ 7 = </a:t>
              </a:r>
              <a:r>
                <a:rPr lang="sl-SI" sz="3200" dirty="0">
                  <a:solidFill>
                    <a:srgbClr val="FF0000"/>
                  </a:solidFill>
                </a:rPr>
                <a:t>56</a:t>
              </a:r>
            </a:p>
          </p:txBody>
        </p:sp>
        <p:sp>
          <p:nvSpPr>
            <p:cNvPr id="25" name="PoljeZBesedilom 24">
              <a:extLst>
                <a:ext uri="{FF2B5EF4-FFF2-40B4-BE49-F238E27FC236}">
                  <a16:creationId xmlns:a16="http://schemas.microsoft.com/office/drawing/2014/main" id="{6178F5E3-825B-46E3-9DB8-4C1E08C96BC8}"/>
                </a:ext>
              </a:extLst>
            </p:cNvPr>
            <p:cNvSpPr txBox="1"/>
            <p:nvPr/>
          </p:nvSpPr>
          <p:spPr>
            <a:xfrm>
              <a:off x="9162600" y="5465705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9 ∙ 7 = </a:t>
              </a:r>
              <a:r>
                <a:rPr lang="sl-SI" sz="3200" dirty="0">
                  <a:solidFill>
                    <a:srgbClr val="FF0000"/>
                  </a:solidFill>
                </a:rPr>
                <a:t>63</a:t>
              </a:r>
            </a:p>
          </p:txBody>
        </p:sp>
        <p:sp>
          <p:nvSpPr>
            <p:cNvPr id="26" name="PoljeZBesedilom 25">
              <a:extLst>
                <a:ext uri="{FF2B5EF4-FFF2-40B4-BE49-F238E27FC236}">
                  <a16:creationId xmlns:a16="http://schemas.microsoft.com/office/drawing/2014/main" id="{4F9BCC44-D737-465B-B3F5-6A833A242708}"/>
                </a:ext>
              </a:extLst>
            </p:cNvPr>
            <p:cNvSpPr txBox="1"/>
            <p:nvPr/>
          </p:nvSpPr>
          <p:spPr>
            <a:xfrm>
              <a:off x="9154160" y="6095847"/>
              <a:ext cx="1889760" cy="6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/>
                <a:t>10 ∙ 7 = </a:t>
              </a:r>
              <a:r>
                <a:rPr lang="sl-SI" sz="3200" dirty="0">
                  <a:solidFill>
                    <a:srgbClr val="FF0000"/>
                  </a:solidFill>
                </a:rPr>
                <a:t>70</a:t>
              </a:r>
            </a:p>
          </p:txBody>
        </p:sp>
      </p:grp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B18F14C3-03B7-4D0B-B9EF-AAEDF39A8B05}"/>
              </a:ext>
            </a:extLst>
          </p:cNvPr>
          <p:cNvSpPr txBox="1"/>
          <p:nvPr/>
        </p:nvSpPr>
        <p:spPr>
          <a:xfrm>
            <a:off x="4511040" y="4091066"/>
            <a:ext cx="7396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Števila </a:t>
            </a:r>
            <a:r>
              <a:rPr lang="sl-SI" sz="2800" dirty="0">
                <a:solidFill>
                  <a:srgbClr val="FF0000"/>
                </a:solidFill>
              </a:rPr>
              <a:t>7, 14, 21, 28, 35, 42, 49, 56, 63, 70</a:t>
            </a:r>
          </a:p>
          <a:p>
            <a:pPr algn="ctr"/>
            <a:r>
              <a:rPr lang="sl-SI" sz="2800" dirty="0"/>
              <a:t>s</a:t>
            </a:r>
            <a:r>
              <a:rPr lang="sl-SI" sz="2800" dirty="0">
                <a:solidFill>
                  <a:schemeClr val="tx1"/>
                </a:solidFill>
              </a:rPr>
              <a:t>o  </a:t>
            </a:r>
            <a:r>
              <a:rPr lang="sl-SI" sz="2800" dirty="0">
                <a:solidFill>
                  <a:srgbClr val="FF0000"/>
                </a:solidFill>
              </a:rPr>
              <a:t>VEČKRATNIKI ŠTEVILA 7</a:t>
            </a:r>
            <a:r>
              <a:rPr lang="sl-SI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8852BA01-5737-4CD0-9F5E-63B2BF0D66E7}"/>
              </a:ext>
            </a:extLst>
          </p:cNvPr>
          <p:cNvSpPr txBox="1"/>
          <p:nvPr/>
        </p:nvSpPr>
        <p:spPr>
          <a:xfrm>
            <a:off x="9670345" y="197070"/>
            <a:ext cx="2237175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ZAPIS V ZVEZEK</a:t>
            </a:r>
          </a:p>
        </p:txBody>
      </p:sp>
    </p:spTree>
    <p:extLst>
      <p:ext uri="{BB962C8B-B14F-4D97-AF65-F5344CB8AC3E}">
        <p14:creationId xmlns:p14="http://schemas.microsoft.com/office/powerpoint/2010/main" val="6703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14"/>
    </mc:Choice>
    <mc:Fallback xmlns="">
      <p:transition spd="slow" advTm="6321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8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2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1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2|3.1|3.2|3.5|3.6|3.9|4.1|4.2|4.5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2.4|5.7|2.5|4.9|2|5.9|2.7|4.3|2.3|5.4|2.1|5.2|1.9|5.2|2.5|4.1|2.2|4.7|2.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342</Words>
  <Application>Microsoft Office PowerPoint</Application>
  <PresentationFormat>Širokozaslonsko</PresentationFormat>
  <Paragraphs>63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Berlin Sans FB</vt:lpstr>
      <vt:lpstr>Calibri</vt:lpstr>
      <vt:lpstr>Calibri Light</vt:lpstr>
      <vt:lpstr>Officeova tema</vt:lpstr>
      <vt:lpstr>POŠTEVANKA ŠTEVILA 7</vt:lpstr>
      <vt:lpstr>Koliko pik imajo skupaj pikapolonice?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 številskem traku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POŠTEVANKA ŠTEVILA 2</dc:title>
  <dc:creator>Tea Bratovčak</dc:creator>
  <cp:lastModifiedBy>Romana Bradeško</cp:lastModifiedBy>
  <cp:revision>127</cp:revision>
  <dcterms:created xsi:type="dcterms:W3CDTF">2020-11-17T10:32:13Z</dcterms:created>
  <dcterms:modified xsi:type="dcterms:W3CDTF">2021-03-07T14:29:21Z</dcterms:modified>
</cp:coreProperties>
</file>