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8"/>
  </p:notesMasterIdLst>
  <p:handoutMasterIdLst>
    <p:handoutMasterId r:id="rId19"/>
  </p:handoutMasterIdLst>
  <p:sldIdLst>
    <p:sldId id="376" r:id="rId5"/>
    <p:sldId id="265" r:id="rId6"/>
    <p:sldId id="370" r:id="rId7"/>
    <p:sldId id="371" r:id="rId8"/>
    <p:sldId id="261" r:id="rId9"/>
    <p:sldId id="368" r:id="rId10"/>
    <p:sldId id="369" r:id="rId11"/>
    <p:sldId id="363" r:id="rId12"/>
    <p:sldId id="361" r:id="rId13"/>
    <p:sldId id="372" r:id="rId14"/>
    <p:sldId id="373" r:id="rId15"/>
    <p:sldId id="374" r:id="rId16"/>
    <p:sldId id="3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434" autoAdjust="0"/>
  </p:normalViewPr>
  <p:slideViewPr>
    <p:cSldViewPr snapToGrid="0" showGuides="1">
      <p:cViewPr varScale="1">
        <p:scale>
          <a:sx n="85" d="100"/>
          <a:sy n="85" d="100"/>
        </p:scale>
        <p:origin x="547" y="67"/>
      </p:cViewPr>
      <p:guideLst/>
    </p:cSldViewPr>
  </p:slideViewPr>
  <p:outlineViewPr>
    <p:cViewPr>
      <p:scale>
        <a:sx n="33" d="100"/>
        <a:sy n="33" d="100"/>
      </p:scale>
      <p:origin x="0" y="-100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47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D12254D-5759-4EB3-BF8D-D68E90DC2D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A69FF-7820-4FCC-B849-D3678A21A4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0D95BA-7ABD-45D4-B691-9F58B13542F8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FAC37F-43E8-47E4-A8D1-19743C1136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D279E6-0ADC-4707-A0E5-8B8058228F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3308A-A8B4-43FF-8C57-7C15CEEAA8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27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D14A6-BAC8-4A71-919C-314181CF34EF}" type="datetimeFigureOut">
              <a:rPr lang="en-US" smtClean="0"/>
              <a:t>3/26/2024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F9892-4FA8-4E47-8751-DA9332AF5A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9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4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99E-06C2-4ACA-84FC-8F6740F111C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33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17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2F9892-4FA8-4E47-8751-DA9332AF5A1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3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3372" y="982436"/>
            <a:ext cx="9405257" cy="4893128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lnSpc>
                <a:spcPct val="100000"/>
              </a:lnSpc>
              <a:defRPr lang="en-US" sz="48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C62D05-8038-E141-9539-6BB79F592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825194" y="576713"/>
            <a:ext cx="10456673" cy="57724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31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086099" cy="3742764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0" indent="0">
              <a:buFont typeface="Arial" panose="020B0604020202020204" pitchFamily="34" charset="0"/>
              <a:buNone/>
              <a:defRPr sz="1800"/>
            </a:lvl2pPr>
            <a:lvl3pPr marL="1200150" indent="-285750">
              <a:buFont typeface="Meiryo" panose="020B0604030504040204" pitchFamily="34" charset="-128"/>
              <a:buChar char="–"/>
              <a:defRPr sz="1800"/>
            </a:lvl3pPr>
            <a:lvl4pPr marL="1657350" indent="-285750">
              <a:buFont typeface="Meiryo" panose="020B0604030504040204" pitchFamily="34" charset="-128"/>
              <a:buChar char="–"/>
              <a:defRPr sz="1800"/>
            </a:lvl4pPr>
            <a:lvl5pPr marL="211455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CC9E1D9A-7E48-B202-63B7-B1F7E5741F28}"/>
              </a:ext>
            </a:extLst>
          </p:cNvPr>
          <p:cNvSpPr>
            <a:spLocks noGrp="1"/>
          </p:cNvSpPr>
          <p:nvPr>
            <p:ph type="tbl" sz="quarter" idx="16" hasCustomPrompt="1"/>
          </p:nvPr>
        </p:nvSpPr>
        <p:spPr>
          <a:xfrm>
            <a:off x="4259581" y="2652713"/>
            <a:ext cx="7228258" cy="338142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Date Placeholder 3">
            <a:extLst>
              <a:ext uri="{FF2B5EF4-FFF2-40B4-BE49-F238E27FC236}">
                <a16:creationId xmlns:a16="http://schemas.microsoft.com/office/drawing/2014/main" id="{74694E80-5B95-215C-4CA1-E509E9C84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4" name="Footer Placeholder 4">
            <a:extLst>
              <a:ext uri="{FF2B5EF4-FFF2-40B4-BE49-F238E27FC236}">
                <a16:creationId xmlns:a16="http://schemas.microsoft.com/office/drawing/2014/main" id="{68C5CB4D-310E-C226-BEED-15BC3F044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5" name="Slide Number Placeholder 5">
            <a:extLst>
              <a:ext uri="{FF2B5EF4-FFF2-40B4-BE49-F238E27FC236}">
                <a16:creationId xmlns:a16="http://schemas.microsoft.com/office/drawing/2014/main" id="{44BAF0CA-BC3C-AD99-5851-4C29606C5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96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2">
            <a:extLst>
              <a:ext uri="{FF2B5EF4-FFF2-40B4-BE49-F238E27FC236}">
                <a16:creationId xmlns:a16="http://schemas.microsoft.com/office/drawing/2014/main" id="{13E521F8-83B3-D46A-1B27-32CCFD64FE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1014288"/>
            <a:ext cx="4980672" cy="2267614"/>
          </a:xfrm>
        </p:spPr>
        <p:txBody>
          <a:bodyPr anchor="t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7A1D8F1-CFCC-49C3-4874-06E9B176FF3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81038" y="3499346"/>
            <a:ext cx="4980672" cy="24537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34290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1E947A-6261-6154-651C-64D04F4420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59780" y="1014288"/>
            <a:ext cx="5651181" cy="4938758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 marL="914400" indent="-285750">
              <a:buFont typeface="Meiryo" panose="020B0604030504040204" pitchFamily="34" charset="-128"/>
              <a:buChar char="–"/>
              <a:defRPr sz="1800"/>
            </a:lvl3pPr>
            <a:lvl4pPr marL="1371600" indent="-285750">
              <a:buFont typeface="Meiryo" panose="020B0604030504040204" pitchFamily="34" charset="-128"/>
              <a:buChar char="–"/>
              <a:defRPr sz="1800"/>
            </a:lvl4pPr>
            <a:lvl5pPr marL="1828800" indent="-285750">
              <a:buFont typeface="Meiryo" panose="020B0604030504040204" pitchFamily="34" charset="-128"/>
              <a:buChar char="–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F8EE83F-071C-ABC6-0507-32139749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77325" y="-112329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C945BD7-A7FF-B8CB-BEE0-6B700765E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443520" y="-146205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618DFAC-77B9-BC08-65E0-69740384C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16156" y="-67275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8296844-8339-EDA7-19BF-2C357711C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10570396" y="-29948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AB07B07-F645-F92C-3826-8B5C34AB4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54252" y="431135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0D9CF31-0B63-851F-5AE7-DA8F67759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308110" y="384897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3FD6EFE-9F27-4298-EE90-5C5E6E955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07252" y="492629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3965657-4507-63A6-DADF-85647E69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11481286" y="543577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CC376E7-CED4-8E4E-6D65-A5F9C033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37675" y="653223"/>
            <a:ext cx="888696" cy="845489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D5B913C-C9F4-F4FA-638D-CDA51FF3F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471480" y="619347"/>
            <a:ext cx="956307" cy="91324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C67F56-A32D-3E7A-E0B7-6A4B01FD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98844" y="698277"/>
            <a:ext cx="811034" cy="755381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B9A980-0889-05D0-3467-4F6C9F69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-344604" y="735604"/>
            <a:ext cx="702554" cy="680727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ACBE71E2-3146-CE7B-E143-C9A55ABD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87E67E76-FFB5-50C5-FF6A-E58B5C5E9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8410436-9061-8BE1-1DB8-6FB3579570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35E0A7A-102F-55C8-7283-8F09BF36C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04643" y="-541126"/>
            <a:ext cx="1212988" cy="115401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4B8D0F3-E033-9691-B7E1-8D5D45A71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458501" y="-587364"/>
            <a:ext cx="1305272" cy="1246491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62131FA-FC90-4A47-187E-64BCE4438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557643" y="-479632"/>
            <a:ext cx="1106988" cy="1031027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3416236-7985-B152-0924-0AC79CD10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41628">
            <a:off x="3631677" y="-428684"/>
            <a:ext cx="958921" cy="929130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4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25F2974-09FA-985C-0646-9F3EF933F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10829924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41D46E7-9AFE-C7AA-C554-297F06FC5CB4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681038" y="2409826"/>
            <a:ext cx="10829926" cy="365284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325C0E4-3B69-C16C-62E7-8C67C7CE9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5F59AE3-BC6C-DBED-13C0-4BF24DD43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AF48DB-CAED-D72A-BF65-6F85D572B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708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2099" y="1085366"/>
            <a:ext cx="4855375" cy="2809766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2E21-7B92-6378-A7A3-73319E68517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642099" y="4057802"/>
            <a:ext cx="4855375" cy="218683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6D5B5A3-B9BE-7A50-36F9-B1EBCEAF6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2454053" cy="3175473"/>
          </a:xfrm>
          <a:custGeom>
            <a:avLst/>
            <a:gdLst>
              <a:gd name="connsiteX0" fmla="*/ 0 w 2454053"/>
              <a:gd name="connsiteY0" fmla="*/ 0 h 3175473"/>
              <a:gd name="connsiteX1" fmla="*/ 1745403 w 2454053"/>
              <a:gd name="connsiteY1" fmla="*/ 0 h 3175473"/>
              <a:gd name="connsiteX2" fmla="*/ 1768138 w 2454053"/>
              <a:gd name="connsiteY2" fmla="*/ 28809 h 3175473"/>
              <a:gd name="connsiteX3" fmla="*/ 2062933 w 2454053"/>
              <a:gd name="connsiteY3" fmla="*/ 535578 h 3175473"/>
              <a:gd name="connsiteX4" fmla="*/ 2136936 w 2454053"/>
              <a:gd name="connsiteY4" fmla="*/ 674249 h 3175473"/>
              <a:gd name="connsiteX5" fmla="*/ 2436682 w 2454053"/>
              <a:gd name="connsiteY5" fmla="*/ 1755241 h 3175473"/>
              <a:gd name="connsiteX6" fmla="*/ 1394953 w 2454053"/>
              <a:gd name="connsiteY6" fmla="*/ 2906826 h 3175473"/>
              <a:gd name="connsiteX7" fmla="*/ 1165498 w 2454053"/>
              <a:gd name="connsiteY7" fmla="*/ 3007092 h 3175473"/>
              <a:gd name="connsiteX8" fmla="*/ 473424 w 2454053"/>
              <a:gd name="connsiteY8" fmla="*/ 3161203 h 3175473"/>
              <a:gd name="connsiteX9" fmla="*/ 132442 w 2454053"/>
              <a:gd name="connsiteY9" fmla="*/ 3053228 h 3175473"/>
              <a:gd name="connsiteX10" fmla="*/ 0 w 2454053"/>
              <a:gd name="connsiteY10" fmla="*/ 2983894 h 317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4053" h="3175473">
                <a:moveTo>
                  <a:pt x="0" y="0"/>
                </a:moveTo>
                <a:lnTo>
                  <a:pt x="1745403" y="0"/>
                </a:lnTo>
                <a:lnTo>
                  <a:pt x="1768138" y="28809"/>
                </a:lnTo>
                <a:cubicBezTo>
                  <a:pt x="1871867" y="175747"/>
                  <a:pt x="1965378" y="351831"/>
                  <a:pt x="2062933" y="535578"/>
                </a:cubicBezTo>
                <a:cubicBezTo>
                  <a:pt x="2086892" y="580773"/>
                  <a:pt x="2111717" y="627474"/>
                  <a:pt x="2136936" y="674249"/>
                </a:cubicBezTo>
                <a:cubicBezTo>
                  <a:pt x="2362638" y="1092935"/>
                  <a:pt x="2505478" y="1394370"/>
                  <a:pt x="2436682" y="1755241"/>
                </a:cubicBezTo>
                <a:cubicBezTo>
                  <a:pt x="2331862" y="2305094"/>
                  <a:pt x="2020326" y="2649513"/>
                  <a:pt x="1394953" y="2906826"/>
                </a:cubicBezTo>
                <a:cubicBezTo>
                  <a:pt x="1313102" y="2940493"/>
                  <a:pt x="1238045" y="2974347"/>
                  <a:pt x="1165498" y="3007092"/>
                </a:cubicBezTo>
                <a:cubicBezTo>
                  <a:pt x="864713" y="3142789"/>
                  <a:pt x="709694" y="3206004"/>
                  <a:pt x="473424" y="3161203"/>
                </a:cubicBezTo>
                <a:cubicBezTo>
                  <a:pt x="356126" y="3138961"/>
                  <a:pt x="242210" y="3102849"/>
                  <a:pt x="132442" y="3053228"/>
                </a:cubicBezTo>
                <a:lnTo>
                  <a:pt x="0" y="2983894"/>
                </a:ln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BAF7CC4-03AD-2D6C-57F0-4C929D2B7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99E0D-EBD5-A382-07FA-B60175BA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4203" y="4007060"/>
            <a:ext cx="3444873" cy="2850940"/>
          </a:xfrm>
          <a:custGeom>
            <a:avLst/>
            <a:gdLst>
              <a:gd name="connsiteX0" fmla="*/ 1782686 w 3444873"/>
              <a:gd name="connsiteY0" fmla="*/ 0 h 2850940"/>
              <a:gd name="connsiteX1" fmla="*/ 3043760 w 3444873"/>
              <a:gd name="connsiteY1" fmla="*/ 730265 h 2850940"/>
              <a:gd name="connsiteX2" fmla="*/ 3178153 w 3444873"/>
              <a:gd name="connsiteY2" fmla="*/ 917087 h 2850940"/>
              <a:gd name="connsiteX3" fmla="*/ 3444873 w 3444873"/>
              <a:gd name="connsiteY3" fmla="*/ 1505683 h 2850940"/>
              <a:gd name="connsiteX4" fmla="*/ 3283718 w 3444873"/>
              <a:gd name="connsiteY4" fmla="*/ 2139577 h 2850940"/>
              <a:gd name="connsiteX5" fmla="*/ 2839285 w 3444873"/>
              <a:gd name="connsiteY5" fmla="*/ 2684262 h 2850940"/>
              <a:gd name="connsiteX6" fmla="*/ 2692803 w 3444873"/>
              <a:gd name="connsiteY6" fmla="*/ 2797635 h 2850940"/>
              <a:gd name="connsiteX7" fmla="*/ 2610242 w 3444873"/>
              <a:gd name="connsiteY7" fmla="*/ 2850940 h 2850940"/>
              <a:gd name="connsiteX8" fmla="*/ 523032 w 3444873"/>
              <a:gd name="connsiteY8" fmla="*/ 2850940 h 2850940"/>
              <a:gd name="connsiteX9" fmla="*/ 501539 w 3444873"/>
              <a:gd name="connsiteY9" fmla="*/ 2832597 h 2850940"/>
              <a:gd name="connsiteX10" fmla="*/ 401780 w 3444873"/>
              <a:gd name="connsiteY10" fmla="*/ 2726931 h 2850940"/>
              <a:gd name="connsiteX11" fmla="*/ 0 w 3444873"/>
              <a:gd name="connsiteY11" fmla="*/ 1505683 h 2850940"/>
              <a:gd name="connsiteX12" fmla="*/ 178970 w 3444873"/>
              <a:gd name="connsiteY12" fmla="*/ 1004836 h 2850940"/>
              <a:gd name="connsiteX13" fmla="*/ 708859 w 3444873"/>
              <a:gd name="connsiteY13" fmla="*/ 538473 h 2850940"/>
              <a:gd name="connsiteX14" fmla="*/ 825365 w 3444873"/>
              <a:gd name="connsiteY14" fmla="*/ 449264 h 2850940"/>
              <a:gd name="connsiteX15" fmla="*/ 1782686 w 3444873"/>
              <a:gd name="connsiteY15" fmla="*/ 0 h 285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50940">
                <a:moveTo>
                  <a:pt x="1782686" y="0"/>
                </a:moveTo>
                <a:cubicBezTo>
                  <a:pt x="2315236" y="0"/>
                  <a:pt x="2692396" y="218386"/>
                  <a:pt x="3043760" y="730265"/>
                </a:cubicBezTo>
                <a:cubicBezTo>
                  <a:pt x="3089740" y="797264"/>
                  <a:pt x="3134687" y="858197"/>
                  <a:pt x="3178153" y="917087"/>
                </a:cubicBezTo>
                <a:cubicBezTo>
                  <a:pt x="3358308" y="1161263"/>
                  <a:pt x="3444873" y="1288246"/>
                  <a:pt x="3444873" y="1505683"/>
                </a:cubicBezTo>
                <a:cubicBezTo>
                  <a:pt x="3444873" y="1721582"/>
                  <a:pt x="3390613" y="1934855"/>
                  <a:pt x="3283718" y="2139577"/>
                </a:cubicBezTo>
                <a:cubicBezTo>
                  <a:pt x="3179115" y="2339844"/>
                  <a:pt x="3029567" y="2523158"/>
                  <a:pt x="2839285" y="2684262"/>
                </a:cubicBezTo>
                <a:cubicBezTo>
                  <a:pt x="2792528" y="2723863"/>
                  <a:pt x="2743576" y="2761727"/>
                  <a:pt x="2692803" y="2797635"/>
                </a:cubicBezTo>
                <a:lnTo>
                  <a:pt x="2610242" y="2850940"/>
                </a:lnTo>
                <a:lnTo>
                  <a:pt x="523032" y="2850940"/>
                </a:lnTo>
                <a:lnTo>
                  <a:pt x="501539" y="2832597"/>
                </a:lnTo>
                <a:cubicBezTo>
                  <a:pt x="466750" y="2799487"/>
                  <a:pt x="433475" y="2764248"/>
                  <a:pt x="401780" y="2726931"/>
                </a:cubicBezTo>
                <a:cubicBezTo>
                  <a:pt x="142674" y="2421747"/>
                  <a:pt x="0" y="1988045"/>
                  <a:pt x="0" y="1505683"/>
                </a:cubicBezTo>
                <a:cubicBezTo>
                  <a:pt x="0" y="1313233"/>
                  <a:pt x="55222" y="1158779"/>
                  <a:pt x="178970" y="1004836"/>
                </a:cubicBezTo>
                <a:cubicBezTo>
                  <a:pt x="308413" y="843804"/>
                  <a:pt x="502908" y="695486"/>
                  <a:pt x="708859" y="538473"/>
                </a:cubicBezTo>
                <a:cubicBezTo>
                  <a:pt x="746858" y="509541"/>
                  <a:pt x="786112" y="479584"/>
                  <a:pt x="825365" y="449264"/>
                </a:cubicBezTo>
                <a:cubicBezTo>
                  <a:pt x="1176728" y="177908"/>
                  <a:pt x="1433172" y="0"/>
                  <a:pt x="1782686" y="0"/>
                </a:cubicBezTo>
                <a:close/>
              </a:path>
            </a:pathLst>
          </a:custGeom>
          <a:blipFill dpi="0" rotWithShape="1">
            <a:blip r:embed="rId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773EC13-7953-B7B3-456C-7F32A4BAB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8815" y="-15240"/>
            <a:ext cx="2106520" cy="17890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0E5832-7596-CB78-E146-07615D657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90667" y="-15240"/>
            <a:ext cx="2214669" cy="1880612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D2D7C6-ED7C-95CA-5E37-4DE3D179A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31115" y="0"/>
            <a:ext cx="1960733" cy="1632941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BB7DA1B-2A5F-A3DD-775B-EB1652769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11120" y="-454735"/>
            <a:ext cx="1619071" cy="1540355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BE4A41-E68C-9C80-2D5D-5383F2036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449531" y="-516453"/>
            <a:ext cx="1742249" cy="166379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36F623-FD4E-1F48-D355-BBF352CF2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581863" y="-372654"/>
            <a:ext cx="1477584" cy="1376193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7C8421-9319-B00E-EBAB-D1544E0A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7684585">
            <a:off x="6680681" y="-304649"/>
            <a:ext cx="1279948" cy="1240183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>
            <a:blip r:embed="rId7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6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3120E6-4482-A30B-1A7B-F1913791E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B95678-15FC-C20B-4986-43E403ACB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023AF4-A73F-73CB-6593-FDBBB9F63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37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4E3F24E-E096-FA5F-505F-0482258E6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BA1D06-6815-D580-A810-E262AAE05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6889FD-F7D6-A52A-BAFB-793A0AA8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49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 userDrawn="1">
          <p15:clr>
            <a:srgbClr val="FBAE40"/>
          </p15:clr>
        </p15:guide>
        <p15:guide id="3" pos="2928" userDrawn="1">
          <p15:clr>
            <a:srgbClr val="FBAE40"/>
          </p15:clr>
        </p15:guide>
        <p15:guide id="4" pos="4584" userDrawn="1">
          <p15:clr>
            <a:srgbClr val="FBAE40"/>
          </p15:clr>
        </p15:guide>
        <p15:guide id="5" pos="62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18CF2B-9954-660F-DC90-3C71AD23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1961" y="3374038"/>
            <a:ext cx="5810040" cy="3483963"/>
          </a:xfrm>
          <a:custGeom>
            <a:avLst/>
            <a:gdLst>
              <a:gd name="connsiteX0" fmla="*/ 2850823 w 5810040"/>
              <a:gd name="connsiteY0" fmla="*/ 209 h 3483963"/>
              <a:gd name="connsiteX1" fmla="*/ 4466116 w 5810040"/>
              <a:gd name="connsiteY1" fmla="*/ 613235 h 3483963"/>
              <a:gd name="connsiteX2" fmla="*/ 4816577 w 5810040"/>
              <a:gd name="connsiteY2" fmla="*/ 845572 h 3483963"/>
              <a:gd name="connsiteX3" fmla="*/ 5668539 w 5810040"/>
              <a:gd name="connsiteY3" fmla="*/ 1681636 h 3483963"/>
              <a:gd name="connsiteX4" fmla="*/ 5768074 w 5810040"/>
              <a:gd name="connsiteY4" fmla="*/ 1966105 h 3483963"/>
              <a:gd name="connsiteX5" fmla="*/ 5810040 w 5810040"/>
              <a:gd name="connsiteY5" fmla="*/ 2154042 h 3483963"/>
              <a:gd name="connsiteX6" fmla="*/ 5810040 w 5810040"/>
              <a:gd name="connsiteY6" fmla="*/ 3285715 h 3483963"/>
              <a:gd name="connsiteX7" fmla="*/ 5768053 w 5810040"/>
              <a:gd name="connsiteY7" fmla="*/ 3483963 h 3483963"/>
              <a:gd name="connsiteX8" fmla="*/ 3449 w 5810040"/>
              <a:gd name="connsiteY8" fmla="*/ 3483963 h 3483963"/>
              <a:gd name="connsiteX9" fmla="*/ 0 w 5810040"/>
              <a:gd name="connsiteY9" fmla="*/ 3364144 h 3483963"/>
              <a:gd name="connsiteX10" fmla="*/ 52711 w 5810040"/>
              <a:gd name="connsiteY10" fmla="*/ 2988522 h 3483963"/>
              <a:gd name="connsiteX11" fmla="*/ 570593 w 5810040"/>
              <a:gd name="connsiteY11" fmla="*/ 1833807 h 3483963"/>
              <a:gd name="connsiteX12" fmla="*/ 694028 w 5810040"/>
              <a:gd name="connsiteY12" fmla="*/ 1602864 h 3483963"/>
              <a:gd name="connsiteX13" fmla="*/ 1912097 w 5810040"/>
              <a:gd name="connsiteY13" fmla="*/ 193702 h 3483963"/>
              <a:gd name="connsiteX14" fmla="*/ 2850823 w 5810040"/>
              <a:gd name="connsiteY14" fmla="*/ 209 h 348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810040" h="3483963">
                <a:moveTo>
                  <a:pt x="2850823" y="209"/>
                </a:moveTo>
                <a:cubicBezTo>
                  <a:pt x="3365864" y="7542"/>
                  <a:pt x="3882931" y="208367"/>
                  <a:pt x="4466116" y="613235"/>
                </a:cubicBezTo>
                <a:cubicBezTo>
                  <a:pt x="4588233" y="698029"/>
                  <a:pt x="4704329" y="773069"/>
                  <a:pt x="4816577" y="845572"/>
                </a:cubicBezTo>
                <a:cubicBezTo>
                  <a:pt x="5281873" y="1146248"/>
                  <a:pt x="5512386" y="1307343"/>
                  <a:pt x="5668539" y="1681636"/>
                </a:cubicBezTo>
                <a:cubicBezTo>
                  <a:pt x="5707301" y="1774548"/>
                  <a:pt x="5740487" y="1869430"/>
                  <a:pt x="5768074" y="1966105"/>
                </a:cubicBezTo>
                <a:lnTo>
                  <a:pt x="5810040" y="2154042"/>
                </a:lnTo>
                <a:lnTo>
                  <a:pt x="5810040" y="3285715"/>
                </a:lnTo>
                <a:lnTo>
                  <a:pt x="5768053" y="3483963"/>
                </a:lnTo>
                <a:lnTo>
                  <a:pt x="3449" y="3483963"/>
                </a:lnTo>
                <a:lnTo>
                  <a:pt x="0" y="3364144"/>
                </a:lnTo>
                <a:cubicBezTo>
                  <a:pt x="1816" y="3242634"/>
                  <a:pt x="19482" y="3118716"/>
                  <a:pt x="52711" y="2988522"/>
                </a:cubicBezTo>
                <a:cubicBezTo>
                  <a:pt x="145386" y="2625354"/>
                  <a:pt x="351891" y="2240869"/>
                  <a:pt x="570593" y="1833807"/>
                </a:cubicBezTo>
                <a:cubicBezTo>
                  <a:pt x="610966" y="1758766"/>
                  <a:pt x="652628" y="1681129"/>
                  <a:pt x="694028" y="1602864"/>
                </a:cubicBezTo>
                <a:cubicBezTo>
                  <a:pt x="1064636" y="902397"/>
                  <a:pt x="1349589" y="425830"/>
                  <a:pt x="1912097" y="193702"/>
                </a:cubicBezTo>
                <a:cubicBezTo>
                  <a:pt x="2233505" y="61067"/>
                  <a:pt x="2541799" y="-4191"/>
                  <a:pt x="2850823" y="209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C62FA-1489-8944-BFA6-37143436D1E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929358"/>
            <a:ext cx="5143500" cy="30348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59FA625-5F65-C0FD-B6ED-B869ABF21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897971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5455470-69E0-4C53-92B5-567520DB7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44016" y="1018170"/>
            <a:ext cx="2225720" cy="211751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E10528-FE2A-6B18-A5A2-249E27A15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59351" y="933328"/>
            <a:ext cx="2395051" cy="2287194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DDC9FB-2D2D-EC17-E3F8-653ACC33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1267" y="1131006"/>
            <a:ext cx="2031219" cy="1891838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9395833-3138-13F2-0A56-3FA6E8DA9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77111" y="1224492"/>
            <a:ext cx="1759531" cy="170486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blipFill dpi="0" rotWithShape="1"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44111C59-5CC2-B416-FC4B-92B87198C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9A795D99-6218-9099-4FC3-AE053D9C9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12D38409-1BAF-438C-419F-EE23AAC3A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270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4628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880110"/>
            <a:ext cx="6596062" cy="509778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3F0C0-1147-413B-1687-1F15BE24F6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7508" y="0"/>
            <a:ext cx="5764493" cy="6858000"/>
          </a:xfrm>
          <a:custGeom>
            <a:avLst/>
            <a:gdLst>
              <a:gd name="connsiteX0" fmla="*/ 1494409 w 5764493"/>
              <a:gd name="connsiteY0" fmla="*/ 0 h 6858000"/>
              <a:gd name="connsiteX1" fmla="*/ 5764493 w 5764493"/>
              <a:gd name="connsiteY1" fmla="*/ 0 h 6858000"/>
              <a:gd name="connsiteX2" fmla="*/ 5764493 w 5764493"/>
              <a:gd name="connsiteY2" fmla="*/ 6858000 h 6858000"/>
              <a:gd name="connsiteX3" fmla="*/ 238313 w 5764493"/>
              <a:gd name="connsiteY3" fmla="*/ 6858000 h 6858000"/>
              <a:gd name="connsiteX4" fmla="*/ 251264 w 5764493"/>
              <a:gd name="connsiteY4" fmla="*/ 6849373 h 6858000"/>
              <a:gd name="connsiteX5" fmla="*/ 776282 w 5764493"/>
              <a:gd name="connsiteY5" fmla="*/ 6451411 h 6858000"/>
              <a:gd name="connsiteX6" fmla="*/ 2741607 w 5764493"/>
              <a:gd name="connsiteY6" fmla="*/ 3678515 h 6858000"/>
              <a:gd name="connsiteX7" fmla="*/ 1521342 w 5764493"/>
              <a:gd name="connsiteY7" fmla="*/ 24338 h 6858000"/>
              <a:gd name="connsiteX8" fmla="*/ 879874 w 5764493"/>
              <a:gd name="connsiteY8" fmla="*/ 0 h 6858000"/>
              <a:gd name="connsiteX9" fmla="*/ 1477051 w 5764493"/>
              <a:gd name="connsiteY9" fmla="*/ 0 h 6858000"/>
              <a:gd name="connsiteX10" fmla="*/ 1503062 w 5764493"/>
              <a:gd name="connsiteY10" fmla="*/ 23504 h 6858000"/>
              <a:gd name="connsiteX11" fmla="*/ 2723328 w 5764493"/>
              <a:gd name="connsiteY11" fmla="*/ 3677682 h 6858000"/>
              <a:gd name="connsiteX12" fmla="*/ 758003 w 5764493"/>
              <a:gd name="connsiteY12" fmla="*/ 6450578 h 6858000"/>
              <a:gd name="connsiteX13" fmla="*/ 232984 w 5764493"/>
              <a:gd name="connsiteY13" fmla="*/ 6848540 h 6858000"/>
              <a:gd name="connsiteX14" fmla="*/ 218782 w 5764493"/>
              <a:gd name="connsiteY14" fmla="*/ 6858000 h 6858000"/>
              <a:gd name="connsiteX15" fmla="*/ 0 w 5764493"/>
              <a:gd name="connsiteY15" fmla="*/ 6858000 h 6858000"/>
              <a:gd name="connsiteX16" fmla="*/ 105163 w 5764493"/>
              <a:gd name="connsiteY16" fmla="*/ 6785068 h 6858000"/>
              <a:gd name="connsiteX17" fmla="*/ 621812 w 5764493"/>
              <a:gd name="connsiteY17" fmla="*/ 6378742 h 6858000"/>
              <a:gd name="connsiteX18" fmla="*/ 2496161 w 5764493"/>
              <a:gd name="connsiteY18" fmla="*/ 3621913 h 6858000"/>
              <a:gd name="connsiteX19" fmla="*/ 895263 w 5764493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4493" h="6858000">
                <a:moveTo>
                  <a:pt x="1494409" y="0"/>
                </a:moveTo>
                <a:lnTo>
                  <a:pt x="5764493" y="0"/>
                </a:lnTo>
                <a:lnTo>
                  <a:pt x="5764493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25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391F53A-43E8-35E3-5ACA-D7A42EB73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02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0D8EB0F-A394-8CB7-7D17-84C42178FD3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7" y="2645229"/>
            <a:ext cx="10829925" cy="331960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9624CDB3-40DA-BA45-194C-0EF1E9C57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703216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2D2A668-8DEF-24A0-5BA2-B006075A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7482785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3BDF149-6527-9883-E5AD-5AECD69DE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92954" y="1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5471925-F840-BF0B-4DCE-A806EA3D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F9556F-DAA8-7F4B-6338-FF7878F58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1D350D2-28D7-3BAD-6A43-0D8B85042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940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0A4F2B-CA9C-2019-E84C-7C17DFD981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1038" y="718457"/>
            <a:ext cx="5718534" cy="339158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000" spc="0"/>
            </a:lvl1pPr>
          </a:lstStyle>
          <a:p>
            <a:r>
              <a:rPr lang="en-US" sz="6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sz="60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E191378-FF48-4A6B-70C2-CFB4A267A0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1038" y="4110038"/>
            <a:ext cx="4598328" cy="1879124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trike="noStrike"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5A0127-ED9F-6E5C-4014-5E75D6C58E1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4143" y="0"/>
            <a:ext cx="7217857" cy="6858000"/>
          </a:xfrm>
          <a:custGeom>
            <a:avLst/>
            <a:gdLst>
              <a:gd name="connsiteX0" fmla="*/ 1494409 w 7217857"/>
              <a:gd name="connsiteY0" fmla="*/ 0 h 6858000"/>
              <a:gd name="connsiteX1" fmla="*/ 4632500 w 7217857"/>
              <a:gd name="connsiteY1" fmla="*/ 0 h 6858000"/>
              <a:gd name="connsiteX2" fmla="*/ 5764493 w 7217857"/>
              <a:gd name="connsiteY2" fmla="*/ 0 h 6858000"/>
              <a:gd name="connsiteX3" fmla="*/ 7217857 w 7217857"/>
              <a:gd name="connsiteY3" fmla="*/ 0 h 6858000"/>
              <a:gd name="connsiteX4" fmla="*/ 7217857 w 7217857"/>
              <a:gd name="connsiteY4" fmla="*/ 6858000 h 6858000"/>
              <a:gd name="connsiteX5" fmla="*/ 5764493 w 7217857"/>
              <a:gd name="connsiteY5" fmla="*/ 6858000 h 6858000"/>
              <a:gd name="connsiteX6" fmla="*/ 4632500 w 7217857"/>
              <a:gd name="connsiteY6" fmla="*/ 6858000 h 6858000"/>
              <a:gd name="connsiteX7" fmla="*/ 238313 w 7217857"/>
              <a:gd name="connsiteY7" fmla="*/ 6858000 h 6858000"/>
              <a:gd name="connsiteX8" fmla="*/ 251264 w 7217857"/>
              <a:gd name="connsiteY8" fmla="*/ 6849373 h 6858000"/>
              <a:gd name="connsiteX9" fmla="*/ 776282 w 7217857"/>
              <a:gd name="connsiteY9" fmla="*/ 6451411 h 6858000"/>
              <a:gd name="connsiteX10" fmla="*/ 2741607 w 7217857"/>
              <a:gd name="connsiteY10" fmla="*/ 3678515 h 6858000"/>
              <a:gd name="connsiteX11" fmla="*/ 1521342 w 7217857"/>
              <a:gd name="connsiteY11" fmla="*/ 24338 h 6858000"/>
              <a:gd name="connsiteX12" fmla="*/ 879874 w 7217857"/>
              <a:gd name="connsiteY12" fmla="*/ 0 h 6858000"/>
              <a:gd name="connsiteX13" fmla="*/ 1477051 w 7217857"/>
              <a:gd name="connsiteY13" fmla="*/ 0 h 6858000"/>
              <a:gd name="connsiteX14" fmla="*/ 1503062 w 7217857"/>
              <a:gd name="connsiteY14" fmla="*/ 23504 h 6858000"/>
              <a:gd name="connsiteX15" fmla="*/ 2723328 w 7217857"/>
              <a:gd name="connsiteY15" fmla="*/ 3677682 h 6858000"/>
              <a:gd name="connsiteX16" fmla="*/ 758003 w 7217857"/>
              <a:gd name="connsiteY16" fmla="*/ 6450578 h 6858000"/>
              <a:gd name="connsiteX17" fmla="*/ 232984 w 7217857"/>
              <a:gd name="connsiteY17" fmla="*/ 6848540 h 6858000"/>
              <a:gd name="connsiteX18" fmla="*/ 218782 w 7217857"/>
              <a:gd name="connsiteY18" fmla="*/ 6858000 h 6858000"/>
              <a:gd name="connsiteX19" fmla="*/ 0 w 7217857"/>
              <a:gd name="connsiteY19" fmla="*/ 6858000 h 6858000"/>
              <a:gd name="connsiteX20" fmla="*/ 105163 w 7217857"/>
              <a:gd name="connsiteY20" fmla="*/ 6785068 h 6858000"/>
              <a:gd name="connsiteX21" fmla="*/ 621812 w 7217857"/>
              <a:gd name="connsiteY21" fmla="*/ 6378742 h 6858000"/>
              <a:gd name="connsiteX22" fmla="*/ 2496161 w 7217857"/>
              <a:gd name="connsiteY22" fmla="*/ 3621913 h 6858000"/>
              <a:gd name="connsiteX23" fmla="*/ 895263 w 7217857"/>
              <a:gd name="connsiteY23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17857" h="6858000">
                <a:moveTo>
                  <a:pt x="1494409" y="0"/>
                </a:moveTo>
                <a:lnTo>
                  <a:pt x="4632500" y="0"/>
                </a:lnTo>
                <a:lnTo>
                  <a:pt x="5764493" y="0"/>
                </a:lnTo>
                <a:lnTo>
                  <a:pt x="7217857" y="0"/>
                </a:lnTo>
                <a:lnTo>
                  <a:pt x="7217857" y="6858000"/>
                </a:lnTo>
                <a:lnTo>
                  <a:pt x="5764493" y="6858000"/>
                </a:lnTo>
                <a:lnTo>
                  <a:pt x="4632500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75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660988" y="-959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7440557" y="-2292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0CB6C4-9B58-9A3F-9D5D-12C0B58A4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6901699" cy="1843087"/>
          </a:xfrm>
        </p:spPr>
        <p:txBody>
          <a:bodyPr anchor="b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1039" y="2606040"/>
            <a:ext cx="5276480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36159" y="2606040"/>
            <a:ext cx="5274802" cy="3394062"/>
          </a:xfrm>
        </p:spPr>
        <p:txBody>
          <a:bodyPr>
            <a:normAutofit/>
          </a:bodyPr>
          <a:lstStyle>
            <a:lvl1pPr marL="283464" indent="-283464">
              <a:buFont typeface="Arial" panose="020B0604020202020204" pitchFamily="34" charset="0"/>
              <a:buChar char="•"/>
              <a:defRPr sz="1800"/>
            </a:lvl1pPr>
            <a:lvl2pPr marL="548640" indent="-283464">
              <a:buFont typeface="Arial" panose="020B0604020202020204" pitchFamily="34" charset="0"/>
              <a:buChar char="•"/>
              <a:defRPr sz="1800"/>
            </a:lvl2pPr>
            <a:lvl3pPr marL="914400" indent="-283464">
              <a:defRPr sz="1800"/>
            </a:lvl3pPr>
            <a:lvl4pPr marL="1371600" indent="-283464">
              <a:defRPr sz="1800"/>
            </a:lvl4pPr>
            <a:lvl5pPr marL="1828800" indent="-283464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DDA6B1-6025-FEA3-B8BB-05F6EBA55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0727" y="-9589"/>
            <a:ext cx="3828033" cy="2051003"/>
          </a:xfrm>
          <a:custGeom>
            <a:avLst/>
            <a:gdLst>
              <a:gd name="connsiteX0" fmla="*/ 48561 w 3828033"/>
              <a:gd name="connsiteY0" fmla="*/ 0 h 2051003"/>
              <a:gd name="connsiteX1" fmla="*/ 3738569 w 3828033"/>
              <a:gd name="connsiteY1" fmla="*/ 0 h 2051003"/>
              <a:gd name="connsiteX2" fmla="*/ 3783037 w 3828033"/>
              <a:gd name="connsiteY2" fmla="*/ 131595 h 2051003"/>
              <a:gd name="connsiteX3" fmla="*/ 3828033 w 3828033"/>
              <a:gd name="connsiteY3" fmla="*/ 469010 h 2051003"/>
              <a:gd name="connsiteX4" fmla="*/ 3531647 w 3828033"/>
              <a:gd name="connsiteY4" fmla="*/ 1087435 h 2051003"/>
              <a:gd name="connsiteX5" fmla="*/ 3382306 w 3828033"/>
              <a:gd name="connsiteY5" fmla="*/ 1283727 h 2051003"/>
              <a:gd name="connsiteX6" fmla="*/ 1980966 w 3828033"/>
              <a:gd name="connsiteY6" fmla="*/ 2051003 h 2051003"/>
              <a:gd name="connsiteX7" fmla="*/ 917167 w 3828033"/>
              <a:gd name="connsiteY7" fmla="*/ 1578970 h 2051003"/>
              <a:gd name="connsiteX8" fmla="*/ 787704 w 3828033"/>
              <a:gd name="connsiteY8" fmla="*/ 1485237 h 2051003"/>
              <a:gd name="connsiteX9" fmla="*/ 198877 w 3828033"/>
              <a:gd name="connsiteY9" fmla="*/ 995240 h 2051003"/>
              <a:gd name="connsiteX10" fmla="*/ 0 w 3828033"/>
              <a:gd name="connsiteY10" fmla="*/ 469010 h 2051003"/>
              <a:gd name="connsiteX11" fmla="*/ 45559 w 3828033"/>
              <a:gd name="connsiteY11" fmla="*/ 11416 h 2051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1003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9"/>
                  <a:pt x="3828033" y="355590"/>
                  <a:pt x="3828033" y="469010"/>
                </a:cubicBezTo>
                <a:cubicBezTo>
                  <a:pt x="3828033" y="697465"/>
                  <a:pt x="3731840" y="830884"/>
                  <a:pt x="3531647" y="1087435"/>
                </a:cubicBezTo>
                <a:cubicBezTo>
                  <a:pt x="3483347" y="1149310"/>
                  <a:pt x="3433400" y="1213332"/>
                  <a:pt x="3382306" y="1283727"/>
                </a:cubicBezTo>
                <a:cubicBezTo>
                  <a:pt x="2991862" y="1821551"/>
                  <a:pt x="2572752" y="2051003"/>
                  <a:pt x="1980966" y="2051003"/>
                </a:cubicBezTo>
                <a:cubicBezTo>
                  <a:pt x="1592577" y="2051003"/>
                  <a:pt x="1307610" y="1864080"/>
                  <a:pt x="917167" y="1578970"/>
                </a:cubicBezTo>
                <a:cubicBezTo>
                  <a:pt x="873548" y="1547112"/>
                  <a:pt x="829927" y="1515637"/>
                  <a:pt x="787704" y="1485237"/>
                </a:cubicBezTo>
                <a:cubicBezTo>
                  <a:pt x="558844" y="1320269"/>
                  <a:pt x="342715" y="1164433"/>
                  <a:pt x="198877" y="995240"/>
                </a:cubicBezTo>
                <a:cubicBezTo>
                  <a:pt x="61365" y="833495"/>
                  <a:pt x="0" y="671213"/>
                  <a:pt x="0" y="469010"/>
                </a:cubicBezTo>
                <a:cubicBezTo>
                  <a:pt x="0" y="310633"/>
                  <a:pt x="15484" y="157247"/>
                  <a:pt x="45559" y="11416"/>
                </a:cubicBezTo>
                <a:close/>
              </a:path>
            </a:pathLst>
          </a:custGeom>
          <a:blipFill dpi="0" rotWithShape="1">
            <a:blip r:embed="rId2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EE14614-7B6B-2144-6181-C2C516D05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B15B36F-FBDF-DF28-B03B-6D512C4C0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F1BC0A8-A262-DF6C-DB53-DBB7E73BA9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436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EA5B394-E87D-497D-F9F2-0977C39B5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09598" y="-1"/>
            <a:ext cx="2578595" cy="1851608"/>
          </a:xfrm>
          <a:custGeom>
            <a:avLst/>
            <a:gdLst>
              <a:gd name="connsiteX0" fmla="*/ 262216 w 2578595"/>
              <a:gd name="connsiteY0" fmla="*/ 0 h 1851608"/>
              <a:gd name="connsiteX1" fmla="*/ 2431284 w 2578595"/>
              <a:gd name="connsiteY1" fmla="*/ 0 h 1851608"/>
              <a:gd name="connsiteX2" fmla="*/ 2440505 w 2578595"/>
              <a:gd name="connsiteY2" fmla="*/ 12968 h 1851608"/>
              <a:gd name="connsiteX3" fmla="*/ 2563567 w 2578595"/>
              <a:gd name="connsiteY3" fmla="*/ 327887 h 1851608"/>
              <a:gd name="connsiteX4" fmla="*/ 2542798 w 2578595"/>
              <a:gd name="connsiteY4" fmla="*/ 767011 h 1851608"/>
              <a:gd name="connsiteX5" fmla="*/ 2245889 w 2578595"/>
              <a:gd name="connsiteY5" fmla="*/ 1345436 h 1851608"/>
              <a:gd name="connsiteX6" fmla="*/ 1942073 w 2578595"/>
              <a:gd name="connsiteY6" fmla="*/ 1665183 h 1851608"/>
              <a:gd name="connsiteX7" fmla="*/ 1544592 w 2578595"/>
              <a:gd name="connsiteY7" fmla="*/ 1845132 h 1851608"/>
              <a:gd name="connsiteX8" fmla="*/ 1014793 w 2578595"/>
              <a:gd name="connsiteY8" fmla="*/ 1813603 h 1851608"/>
              <a:gd name="connsiteX9" fmla="*/ 906791 w 2578595"/>
              <a:gd name="connsiteY9" fmla="*/ 1799274 h 1851608"/>
              <a:gd name="connsiteX10" fmla="*/ 199968 w 2578595"/>
              <a:gd name="connsiteY10" fmla="*/ 1523985 h 1851608"/>
              <a:gd name="connsiteX11" fmla="*/ 110410 w 2578595"/>
              <a:gd name="connsiteY11" fmla="*/ 427409 h 1851608"/>
              <a:gd name="connsiteX12" fmla="*/ 170245 w 2578595"/>
              <a:gd name="connsiteY12" fmla="*/ 250037 h 1851608"/>
              <a:gd name="connsiteX13" fmla="*/ 248693 w 2578595"/>
              <a:gd name="connsiteY13" fmla="*/ 29263 h 1851608"/>
              <a:gd name="connsiteX14" fmla="*/ 262216 w 2578595"/>
              <a:gd name="connsiteY14" fmla="*/ 0 h 185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8595" h="1851608">
                <a:moveTo>
                  <a:pt x="262216" y="0"/>
                </a:moveTo>
                <a:lnTo>
                  <a:pt x="2431284" y="0"/>
                </a:lnTo>
                <a:lnTo>
                  <a:pt x="2440505" y="12968"/>
                </a:lnTo>
                <a:cubicBezTo>
                  <a:pt x="2501863" y="111147"/>
                  <a:pt x="2543117" y="216661"/>
                  <a:pt x="2563567" y="327887"/>
                </a:cubicBezTo>
                <a:cubicBezTo>
                  <a:pt x="2589080" y="466907"/>
                  <a:pt x="2582077" y="614661"/>
                  <a:pt x="2542798" y="767011"/>
                </a:cubicBezTo>
                <a:cubicBezTo>
                  <a:pt x="2492581" y="961654"/>
                  <a:pt x="2390412" y="1159241"/>
                  <a:pt x="2245889" y="1345436"/>
                </a:cubicBezTo>
                <a:cubicBezTo>
                  <a:pt x="2159174" y="1457151"/>
                  <a:pt x="2057212" y="1564767"/>
                  <a:pt x="1942073" y="1665183"/>
                </a:cubicBezTo>
                <a:cubicBezTo>
                  <a:pt x="1819575" y="1772020"/>
                  <a:pt x="1696983" y="1827497"/>
                  <a:pt x="1544592" y="1845132"/>
                </a:cubicBezTo>
                <a:cubicBezTo>
                  <a:pt x="1385186" y="1863583"/>
                  <a:pt x="1205276" y="1839320"/>
                  <a:pt x="1014793" y="1813603"/>
                </a:cubicBezTo>
                <a:cubicBezTo>
                  <a:pt x="979671" y="1808839"/>
                  <a:pt x="943347" y="1803955"/>
                  <a:pt x="906791" y="1799274"/>
                </a:cubicBezTo>
                <a:cubicBezTo>
                  <a:pt x="579600" y="1757338"/>
                  <a:pt x="353621" y="1715549"/>
                  <a:pt x="199968" y="1523985"/>
                </a:cubicBezTo>
                <a:cubicBezTo>
                  <a:pt x="-34150" y="1232101"/>
                  <a:pt x="-60950" y="904151"/>
                  <a:pt x="110410" y="427409"/>
                </a:cubicBezTo>
                <a:cubicBezTo>
                  <a:pt x="132842" y="365014"/>
                  <a:pt x="151869" y="306553"/>
                  <a:pt x="170245" y="250037"/>
                </a:cubicBezTo>
                <a:cubicBezTo>
                  <a:pt x="198829" y="162177"/>
                  <a:pt x="222710" y="90680"/>
                  <a:pt x="248693" y="29263"/>
                </a:cubicBezTo>
                <a:lnTo>
                  <a:pt x="26221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72EB80-2481-76DF-C059-1F8EF9D3EE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220"/>
            <a:ext cx="7294563" cy="134526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2E2B5D6-C4F5-E91B-0613-B52752FD944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81039" y="2429436"/>
            <a:ext cx="3283684" cy="3742764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48640" indent="-342900">
              <a:buFont typeface="+mj-lt"/>
              <a:buAutoNum type="alphaLcPeriod"/>
              <a:defRPr sz="1800"/>
            </a:lvl2pPr>
            <a:lvl3pPr marL="914400" indent="-342900">
              <a:buFont typeface="+mj-lt"/>
              <a:buAutoNum type="arabicParenR"/>
              <a:defRPr sz="1800"/>
            </a:lvl3pPr>
            <a:lvl4pPr marL="1371600" indent="-342900">
              <a:buFont typeface="+mj-lt"/>
              <a:buAutoNum type="alphaLcParenR"/>
              <a:defRPr sz="1800"/>
            </a:lvl4pPr>
            <a:lvl5pPr marL="182880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CE7AAEC-DF78-EE6D-5B4C-F2842196B7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06231" y="-115242"/>
            <a:ext cx="2825510" cy="2125877"/>
          </a:xfrm>
          <a:custGeom>
            <a:avLst/>
            <a:gdLst>
              <a:gd name="connsiteX0" fmla="*/ 289451 w 2825510"/>
              <a:gd name="connsiteY0" fmla="*/ 0 h 2125877"/>
              <a:gd name="connsiteX1" fmla="*/ 2605319 w 2825510"/>
              <a:gd name="connsiteY1" fmla="*/ 0 h 2125877"/>
              <a:gd name="connsiteX2" fmla="*/ 2666466 w 2825510"/>
              <a:gd name="connsiteY2" fmla="*/ 86842 h 2125877"/>
              <a:gd name="connsiteX3" fmla="*/ 2806379 w 2825510"/>
              <a:gd name="connsiteY3" fmla="*/ 441175 h 2125877"/>
              <a:gd name="connsiteX4" fmla="*/ 2790174 w 2825510"/>
              <a:gd name="connsiteY4" fmla="*/ 931943 h 2125877"/>
              <a:gd name="connsiteX5" fmla="*/ 2373655 w 2825510"/>
              <a:gd name="connsiteY5" fmla="*/ 1695462 h 2125877"/>
              <a:gd name="connsiteX6" fmla="*/ 2143838 w 2825510"/>
              <a:gd name="connsiteY6" fmla="*/ 1926132 h 2125877"/>
              <a:gd name="connsiteX7" fmla="*/ 1709942 w 2825510"/>
              <a:gd name="connsiteY7" fmla="*/ 2120544 h 2125877"/>
              <a:gd name="connsiteX8" fmla="*/ 1127522 w 2825510"/>
              <a:gd name="connsiteY8" fmla="*/ 2076154 h 2125877"/>
              <a:gd name="connsiteX9" fmla="*/ 1008674 w 2825510"/>
              <a:gd name="connsiteY9" fmla="*/ 2058267 h 2125877"/>
              <a:gd name="connsiteX10" fmla="*/ 228139 w 2825510"/>
              <a:gd name="connsiteY10" fmla="*/ 1738200 h 2125877"/>
              <a:gd name="connsiteX11" fmla="*/ 113264 w 2825510"/>
              <a:gd name="connsiteY11" fmla="*/ 510222 h 2125877"/>
              <a:gd name="connsiteX12" fmla="*/ 176321 w 2825510"/>
              <a:gd name="connsiteY12" fmla="*/ 312875 h 2125877"/>
              <a:gd name="connsiteX13" fmla="*/ 287878 w 2825510"/>
              <a:gd name="connsiteY13" fmla="*/ 2580 h 212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25510" h="2125877">
                <a:moveTo>
                  <a:pt x="289451" y="0"/>
                </a:moveTo>
                <a:lnTo>
                  <a:pt x="2605319" y="0"/>
                </a:lnTo>
                <a:lnTo>
                  <a:pt x="2666466" y="86842"/>
                </a:lnTo>
                <a:cubicBezTo>
                  <a:pt x="2735340" y="197705"/>
                  <a:pt x="2782244" y="316424"/>
                  <a:pt x="2806379" y="441175"/>
                </a:cubicBezTo>
                <a:cubicBezTo>
                  <a:pt x="2836495" y="597099"/>
                  <a:pt x="2831027" y="762227"/>
                  <a:pt x="2790174" y="931943"/>
                </a:cubicBezTo>
                <a:cubicBezTo>
                  <a:pt x="2727495" y="1192140"/>
                  <a:pt x="2582711" y="1455785"/>
                  <a:pt x="2373655" y="1695462"/>
                </a:cubicBezTo>
                <a:cubicBezTo>
                  <a:pt x="2303969" y="1775353"/>
                  <a:pt x="2227143" y="1852582"/>
                  <a:pt x="2143838" y="1926132"/>
                </a:cubicBezTo>
                <a:cubicBezTo>
                  <a:pt x="2010889" y="2043510"/>
                  <a:pt x="1877067" y="2103445"/>
                  <a:pt x="1709942" y="2120544"/>
                </a:cubicBezTo>
                <a:cubicBezTo>
                  <a:pt x="1535125" y="2138433"/>
                  <a:pt x="1337140" y="2108198"/>
                  <a:pt x="1127522" y="2076154"/>
                </a:cubicBezTo>
                <a:cubicBezTo>
                  <a:pt x="1088872" y="2070223"/>
                  <a:pt x="1048899" y="2064133"/>
                  <a:pt x="1008674" y="2058267"/>
                </a:cubicBezTo>
                <a:cubicBezTo>
                  <a:pt x="648648" y="2005728"/>
                  <a:pt x="399797" y="1955097"/>
                  <a:pt x="228139" y="1738200"/>
                </a:cubicBezTo>
                <a:cubicBezTo>
                  <a:pt x="-33415" y="1407718"/>
                  <a:pt x="-67786" y="1040469"/>
                  <a:pt x="113264" y="510222"/>
                </a:cubicBezTo>
                <a:cubicBezTo>
                  <a:pt x="136966" y="440824"/>
                  <a:pt x="156987" y="375768"/>
                  <a:pt x="176321" y="312875"/>
                </a:cubicBezTo>
                <a:cubicBezTo>
                  <a:pt x="216423" y="182513"/>
                  <a:pt x="247775" y="84540"/>
                  <a:pt x="287878" y="258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1BED6B2-2B6A-D83E-5C36-F6D71FA9E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00104" y="-115244"/>
            <a:ext cx="3040473" cy="2241120"/>
          </a:xfrm>
          <a:custGeom>
            <a:avLst/>
            <a:gdLst>
              <a:gd name="connsiteX0" fmla="*/ 294180 w 3040473"/>
              <a:gd name="connsiteY0" fmla="*/ 0 h 2241120"/>
              <a:gd name="connsiteX1" fmla="*/ 2849300 w 3040473"/>
              <a:gd name="connsiteY1" fmla="*/ 0 h 2241120"/>
              <a:gd name="connsiteX2" fmla="*/ 2872181 w 3040473"/>
              <a:gd name="connsiteY2" fmla="*/ 32760 h 2241120"/>
              <a:gd name="connsiteX3" fmla="*/ 3020886 w 3040473"/>
              <a:gd name="connsiteY3" fmla="*/ 414920 h 2241120"/>
              <a:gd name="connsiteX4" fmla="*/ 3001050 w 3040473"/>
              <a:gd name="connsiteY4" fmla="*/ 945260 h 2241120"/>
              <a:gd name="connsiteX5" fmla="*/ 2549423 w 3040473"/>
              <a:gd name="connsiteY5" fmla="*/ 1772259 h 2241120"/>
              <a:gd name="connsiteX6" fmla="*/ 2301170 w 3040473"/>
              <a:gd name="connsiteY6" fmla="*/ 2022617 h 2241120"/>
              <a:gd name="connsiteX7" fmla="*/ 1833654 w 3040473"/>
              <a:gd name="connsiteY7" fmla="*/ 2234799 h 2241120"/>
              <a:gd name="connsiteX8" fmla="*/ 1207605 w 3040473"/>
              <a:gd name="connsiteY8" fmla="*/ 2189690 h 2241120"/>
              <a:gd name="connsiteX9" fmla="*/ 1079897 w 3040473"/>
              <a:gd name="connsiteY9" fmla="*/ 2170945 h 2241120"/>
              <a:gd name="connsiteX10" fmla="*/ 242172 w 3040473"/>
              <a:gd name="connsiteY10" fmla="*/ 1828946 h 2241120"/>
              <a:gd name="connsiteX11" fmla="*/ 124682 w 3040473"/>
              <a:gd name="connsiteY11" fmla="*/ 502715 h 2241120"/>
              <a:gd name="connsiteX12" fmla="*/ 193455 w 3040473"/>
              <a:gd name="connsiteY12" fmla="*/ 289178 h 2241120"/>
              <a:gd name="connsiteX13" fmla="*/ 283745 w 3040473"/>
              <a:gd name="connsiteY13" fmla="*/ 23445 h 22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040473" h="2241120">
                <a:moveTo>
                  <a:pt x="294180" y="0"/>
                </a:moveTo>
                <a:lnTo>
                  <a:pt x="2849300" y="0"/>
                </a:lnTo>
                <a:lnTo>
                  <a:pt x="2872181" y="32760"/>
                </a:lnTo>
                <a:cubicBezTo>
                  <a:pt x="2945695" y="152206"/>
                  <a:pt x="2995546" y="280250"/>
                  <a:pt x="3020886" y="414920"/>
                </a:cubicBezTo>
                <a:cubicBezTo>
                  <a:pt x="3052503" y="583244"/>
                  <a:pt x="3045812" y="761687"/>
                  <a:pt x="3001050" y="945260"/>
                </a:cubicBezTo>
                <a:cubicBezTo>
                  <a:pt x="2932375" y="1226701"/>
                  <a:pt x="2775394" y="1512271"/>
                  <a:pt x="2549423" y="1772259"/>
                </a:cubicBezTo>
                <a:cubicBezTo>
                  <a:pt x="2474098" y="1858921"/>
                  <a:pt x="2391109" y="1942740"/>
                  <a:pt x="2301170" y="2022617"/>
                </a:cubicBezTo>
                <a:cubicBezTo>
                  <a:pt x="2157636" y="2150092"/>
                  <a:pt x="2013445" y="2215506"/>
                  <a:pt x="1833654" y="2234799"/>
                </a:cubicBezTo>
                <a:cubicBezTo>
                  <a:pt x="1645588" y="2254983"/>
                  <a:pt x="1432846" y="2223285"/>
                  <a:pt x="1207605" y="2189690"/>
                </a:cubicBezTo>
                <a:cubicBezTo>
                  <a:pt x="1166075" y="2183470"/>
                  <a:pt x="1123122" y="2177087"/>
                  <a:pt x="1079897" y="2170945"/>
                </a:cubicBezTo>
                <a:cubicBezTo>
                  <a:pt x="693025" y="2115942"/>
                  <a:pt x="425689" y="2062455"/>
                  <a:pt x="242172" y="1828946"/>
                </a:cubicBezTo>
                <a:cubicBezTo>
                  <a:pt x="-37449" y="1473151"/>
                  <a:pt x="-72603" y="1076517"/>
                  <a:pt x="124682" y="502715"/>
                </a:cubicBezTo>
                <a:cubicBezTo>
                  <a:pt x="150509" y="427616"/>
                  <a:pt x="172357" y="357226"/>
                  <a:pt x="193455" y="289178"/>
                </a:cubicBezTo>
                <a:cubicBezTo>
                  <a:pt x="226275" y="183392"/>
                  <a:pt x="253715" y="97314"/>
                  <a:pt x="283745" y="2344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817F3C-7A01-E551-7970-8E0764D0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90269" y="0"/>
            <a:ext cx="2233692" cy="1738835"/>
          </a:xfrm>
          <a:custGeom>
            <a:avLst/>
            <a:gdLst>
              <a:gd name="connsiteX0" fmla="*/ 265392 w 2233692"/>
              <a:gd name="connsiteY0" fmla="*/ 0 h 1738835"/>
              <a:gd name="connsiteX1" fmla="*/ 2058083 w 2233692"/>
              <a:gd name="connsiteY1" fmla="*/ 0 h 1738835"/>
              <a:gd name="connsiteX2" fmla="*/ 2114073 w 2233692"/>
              <a:gd name="connsiteY2" fmla="*/ 81911 h 1738835"/>
              <a:gd name="connsiteX3" fmla="*/ 2220675 w 2233692"/>
              <a:gd name="connsiteY3" fmla="*/ 365706 h 1738835"/>
              <a:gd name="connsiteX4" fmla="*/ 2202684 w 2233692"/>
              <a:gd name="connsiteY4" fmla="*/ 761429 h 1738835"/>
              <a:gd name="connsiteX5" fmla="*/ 1866035 w 2233692"/>
              <a:gd name="connsiteY5" fmla="*/ 1382028 h 1738835"/>
              <a:gd name="connsiteX6" fmla="*/ 1682309 w 2233692"/>
              <a:gd name="connsiteY6" fmla="*/ 1570835 h 1738835"/>
              <a:gd name="connsiteX7" fmla="*/ 1337994 w 2233692"/>
              <a:gd name="connsiteY7" fmla="*/ 1733000 h 1738835"/>
              <a:gd name="connsiteX8" fmla="*/ 879058 w 2233692"/>
              <a:gd name="connsiteY8" fmla="*/ 1704588 h 1738835"/>
              <a:gd name="connsiteX9" fmla="*/ 785502 w 2233692"/>
              <a:gd name="connsiteY9" fmla="*/ 1691674 h 1738835"/>
              <a:gd name="connsiteX10" fmla="*/ 173222 w 2233692"/>
              <a:gd name="connsiteY10" fmla="*/ 1443591 h 1738835"/>
              <a:gd name="connsiteX11" fmla="*/ 95641 w 2233692"/>
              <a:gd name="connsiteY11" fmla="*/ 455391 h 1738835"/>
              <a:gd name="connsiteX12" fmla="*/ 147474 w 2233692"/>
              <a:gd name="connsiteY12" fmla="*/ 295550 h 1738835"/>
              <a:gd name="connsiteX13" fmla="*/ 238761 w 2233692"/>
              <a:gd name="connsiteY13" fmla="*/ 44066 h 173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33692" h="1738835">
                <a:moveTo>
                  <a:pt x="265392" y="0"/>
                </a:moveTo>
                <a:lnTo>
                  <a:pt x="2058083" y="0"/>
                </a:lnTo>
                <a:lnTo>
                  <a:pt x="2114073" y="81911"/>
                </a:lnTo>
                <a:cubicBezTo>
                  <a:pt x="2167224" y="170386"/>
                  <a:pt x="2202960" y="265472"/>
                  <a:pt x="2220675" y="365706"/>
                </a:cubicBezTo>
                <a:cubicBezTo>
                  <a:pt x="2242774" y="490987"/>
                  <a:pt x="2236710" y="624135"/>
                  <a:pt x="2202684" y="761429"/>
                </a:cubicBezTo>
                <a:cubicBezTo>
                  <a:pt x="2150482" y="971920"/>
                  <a:pt x="2033479" y="1186226"/>
                  <a:pt x="1866035" y="1382028"/>
                </a:cubicBezTo>
                <a:cubicBezTo>
                  <a:pt x="1810219" y="1447296"/>
                  <a:pt x="1748801" y="1510507"/>
                  <a:pt x="1682309" y="1570835"/>
                </a:cubicBezTo>
                <a:cubicBezTo>
                  <a:pt x="1576194" y="1667113"/>
                  <a:pt x="1470001" y="1717107"/>
                  <a:pt x="1337994" y="1733000"/>
                </a:cubicBezTo>
                <a:cubicBezTo>
                  <a:pt x="1199910" y="1749626"/>
                  <a:pt x="1044062" y="1727762"/>
                  <a:pt x="879058" y="1704588"/>
                </a:cubicBezTo>
                <a:cubicBezTo>
                  <a:pt x="848634" y="1700293"/>
                  <a:pt x="817168" y="1695892"/>
                  <a:pt x="785502" y="1691674"/>
                </a:cubicBezTo>
                <a:cubicBezTo>
                  <a:pt x="502076" y="1653883"/>
                  <a:pt x="306322" y="1616222"/>
                  <a:pt x="173222" y="1443591"/>
                </a:cubicBezTo>
                <a:cubicBezTo>
                  <a:pt x="-29583" y="1180556"/>
                  <a:pt x="-52797" y="885016"/>
                  <a:pt x="95641" y="455391"/>
                </a:cubicBezTo>
                <a:cubicBezTo>
                  <a:pt x="115073" y="399164"/>
                  <a:pt x="131555" y="346480"/>
                  <a:pt x="147474" y="295550"/>
                </a:cubicBezTo>
                <a:cubicBezTo>
                  <a:pt x="180489" y="189982"/>
                  <a:pt x="206259" y="110627"/>
                  <a:pt x="238761" y="44066"/>
                </a:cubicBezTo>
                <a:close/>
              </a:path>
            </a:pathLst>
          </a:custGeom>
          <a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2E168A8-B8D1-E9B2-00BA-6BDE015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36094" y="874310"/>
            <a:ext cx="1323335" cy="1258997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AD14604-7155-33F1-8769-9D16006A0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5755" y="823866"/>
            <a:ext cx="1424013" cy="1359885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4E605F2-BDF1-3ADA-342B-7FA453741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93916" y="941398"/>
            <a:ext cx="1207691" cy="1124820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044EBD1-C32A-97AF-9AF3-D320537C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74684" y="996982"/>
            <a:ext cx="1046155" cy="1013653"/>
          </a:xfrm>
          <a:custGeom>
            <a:avLst/>
            <a:gdLst>
              <a:gd name="connsiteX0" fmla="*/ 529533 w 1046155"/>
              <a:gd name="connsiteY0" fmla="*/ 55 h 1013653"/>
              <a:gd name="connsiteX1" fmla="*/ 585870 w 1046155"/>
              <a:gd name="connsiteY1" fmla="*/ 2019 h 1013653"/>
              <a:gd name="connsiteX2" fmla="*/ 798020 w 1046155"/>
              <a:gd name="connsiteY2" fmla="*/ 62153 h 1013653"/>
              <a:gd name="connsiteX3" fmla="*/ 889077 w 1046155"/>
              <a:gd name="connsiteY3" fmla="*/ 121638 h 1013653"/>
              <a:gd name="connsiteX4" fmla="*/ 962529 w 1046155"/>
              <a:gd name="connsiteY4" fmla="*/ 197248 h 1013653"/>
              <a:gd name="connsiteX5" fmla="*/ 1040059 w 1046155"/>
              <a:gd name="connsiteY5" fmla="*/ 370545 h 1013653"/>
              <a:gd name="connsiteX6" fmla="*/ 1031633 w 1046155"/>
              <a:gd name="connsiteY6" fmla="*/ 555883 h 1013653"/>
              <a:gd name="connsiteX7" fmla="*/ 873962 w 1046155"/>
              <a:gd name="connsiteY7" fmla="*/ 846542 h 1013653"/>
              <a:gd name="connsiteX8" fmla="*/ 787914 w 1046155"/>
              <a:gd name="connsiteY8" fmla="*/ 934970 h 1013653"/>
              <a:gd name="connsiteX9" fmla="*/ 626653 w 1046155"/>
              <a:gd name="connsiteY9" fmla="*/ 1010920 h 1013653"/>
              <a:gd name="connsiteX10" fmla="*/ 411709 w 1046155"/>
              <a:gd name="connsiteY10" fmla="*/ 997613 h 1013653"/>
              <a:gd name="connsiteX11" fmla="*/ 367892 w 1046155"/>
              <a:gd name="connsiteY11" fmla="*/ 991565 h 1013653"/>
              <a:gd name="connsiteX12" fmla="*/ 81129 w 1046155"/>
              <a:gd name="connsiteY12" fmla="*/ 875375 h 1013653"/>
              <a:gd name="connsiteX13" fmla="*/ 44794 w 1046155"/>
              <a:gd name="connsiteY13" fmla="*/ 412549 h 1013653"/>
              <a:gd name="connsiteX14" fmla="*/ 69070 w 1046155"/>
              <a:gd name="connsiteY14" fmla="*/ 337687 h 1013653"/>
              <a:gd name="connsiteX15" fmla="*/ 173500 w 1046155"/>
              <a:gd name="connsiteY15" fmla="*/ 138076 h 1013653"/>
              <a:gd name="connsiteX16" fmla="*/ 365941 w 1046155"/>
              <a:gd name="connsiteY16" fmla="*/ 26832 h 1013653"/>
              <a:gd name="connsiteX17" fmla="*/ 529533 w 1046155"/>
              <a:gd name="connsiteY17" fmla="*/ 55 h 1013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6155" h="1013653">
                <a:moveTo>
                  <a:pt x="529533" y="55"/>
                </a:moveTo>
                <a:cubicBezTo>
                  <a:pt x="548195" y="-202"/>
                  <a:pt x="566984" y="451"/>
                  <a:pt x="585870" y="2019"/>
                </a:cubicBezTo>
                <a:cubicBezTo>
                  <a:pt x="660133" y="8170"/>
                  <a:pt x="733490" y="28948"/>
                  <a:pt x="798020" y="62153"/>
                </a:cubicBezTo>
                <a:cubicBezTo>
                  <a:pt x="831175" y="79182"/>
                  <a:pt x="861594" y="99066"/>
                  <a:pt x="889077" y="121638"/>
                </a:cubicBezTo>
                <a:cubicBezTo>
                  <a:pt x="916562" y="144209"/>
                  <a:pt x="941112" y="169469"/>
                  <a:pt x="962529" y="197248"/>
                </a:cubicBezTo>
                <a:cubicBezTo>
                  <a:pt x="1002929" y="249645"/>
                  <a:pt x="1028996" y="307952"/>
                  <a:pt x="1040059" y="370545"/>
                </a:cubicBezTo>
                <a:cubicBezTo>
                  <a:pt x="1050409" y="429221"/>
                  <a:pt x="1047569" y="491581"/>
                  <a:pt x="1031633" y="555883"/>
                </a:cubicBezTo>
                <a:cubicBezTo>
                  <a:pt x="1007184" y="654467"/>
                  <a:pt x="952385" y="754837"/>
                  <a:pt x="873962" y="846542"/>
                </a:cubicBezTo>
                <a:cubicBezTo>
                  <a:pt x="847821" y="877110"/>
                  <a:pt x="819055" y="906715"/>
                  <a:pt x="787914" y="934970"/>
                </a:cubicBezTo>
                <a:cubicBezTo>
                  <a:pt x="738214" y="980062"/>
                  <a:pt x="688479" y="1003477"/>
                  <a:pt x="626653" y="1010920"/>
                </a:cubicBezTo>
                <a:cubicBezTo>
                  <a:pt x="561981" y="1018707"/>
                  <a:pt x="488989" y="1008467"/>
                  <a:pt x="411709" y="997613"/>
                </a:cubicBezTo>
                <a:cubicBezTo>
                  <a:pt x="397460" y="995602"/>
                  <a:pt x="382723" y="993541"/>
                  <a:pt x="367892" y="991565"/>
                </a:cubicBezTo>
                <a:cubicBezTo>
                  <a:pt x="235149" y="973866"/>
                  <a:pt x="143467" y="956227"/>
                  <a:pt x="81129" y="875375"/>
                </a:cubicBezTo>
                <a:cubicBezTo>
                  <a:pt x="-13855" y="752182"/>
                  <a:pt x="-24727" y="613765"/>
                  <a:pt x="44794" y="412549"/>
                </a:cubicBezTo>
                <a:cubicBezTo>
                  <a:pt x="53895" y="386215"/>
                  <a:pt x="61614" y="361540"/>
                  <a:pt x="69070" y="337687"/>
                </a:cubicBezTo>
                <a:cubicBezTo>
                  <a:pt x="99995" y="238801"/>
                  <a:pt x="117348" y="189023"/>
                  <a:pt x="173500" y="138076"/>
                </a:cubicBezTo>
                <a:cubicBezTo>
                  <a:pt x="229254" y="87490"/>
                  <a:pt x="294008" y="50071"/>
                  <a:pt x="365941" y="26832"/>
                </a:cubicBezTo>
                <a:cubicBezTo>
                  <a:pt x="418722" y="9787"/>
                  <a:pt x="473549" y="825"/>
                  <a:pt x="529533" y="55"/>
                </a:cubicBezTo>
                <a:close/>
              </a:path>
            </a:pathLst>
          </a:custGeom>
          <a:blipFill dpi="0" rotWithShape="1">
            <a:blip r:embed="rId3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64CD6-CBC4-7AC6-C929-63C3FA691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59263" y="2428875"/>
            <a:ext cx="7228576" cy="3743325"/>
          </a:xfrm>
        </p:spPr>
        <p:txBody>
          <a:bodyPr>
            <a:normAutofit/>
          </a:bodyPr>
          <a:lstStyle>
            <a:lvl1pPr>
              <a:defRPr sz="1800"/>
            </a:lvl1pPr>
            <a:lvl2pPr marL="28575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 marL="1828800"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126BD7-FA78-021A-88A6-8125F226A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AB8D6D-8446-28BA-5303-9CAC699EEE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265813-9153-0723-D330-6861790EB5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6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038" y="442913"/>
            <a:ext cx="10829923" cy="1344612"/>
          </a:xfrm>
        </p:spPr>
        <p:txBody>
          <a:bodyPr anchor="b"/>
          <a:lstStyle>
            <a:lvl1pPr>
              <a:lnSpc>
                <a:spcPct val="100000"/>
              </a:lnSpc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title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361F1FA-3EF1-7343-5C8E-028D0C93895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1038" y="2107096"/>
            <a:ext cx="10829923" cy="284656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48640" indent="-285750">
              <a:buFont typeface="Arial" panose="020B0604020202020204" pitchFamily="34" charset="0"/>
              <a:buChar char="•"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bIns="365760" anchor="b" anchorCtr="0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0BC0-8CFF-9006-BCE2-B27555C80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067B64-9834-4793-C74A-9E224E269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D2662-F042-E765-3EFC-8E764577E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74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442220"/>
            <a:ext cx="10829924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2033588"/>
            <a:ext cx="10829924" cy="3930192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9" y="6170491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62313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cap="all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en-US" dirty="0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05900" y="6170490"/>
            <a:ext cx="2405062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16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83" r:id="rId3"/>
    <p:sldLayoutId id="2147483774" r:id="rId4"/>
    <p:sldLayoutId id="2147483780" r:id="rId5"/>
    <p:sldLayoutId id="2147483785" r:id="rId6"/>
    <p:sldLayoutId id="2147483784" r:id="rId7"/>
    <p:sldLayoutId id="2147483787" r:id="rId8"/>
    <p:sldLayoutId id="2147483781" r:id="rId9"/>
    <p:sldLayoutId id="2147483782" r:id="rId10"/>
    <p:sldLayoutId id="2147483676" r:id="rId11"/>
    <p:sldLayoutId id="2147483768" r:id="rId12"/>
    <p:sldLayoutId id="2147483786" r:id="rId13"/>
    <p:sldLayoutId id="2147483678" r:id="rId14"/>
    <p:sldLayoutId id="2147483691" r:id="rId15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like 1">
            <a:extLst>
              <a:ext uri="{FF2B5EF4-FFF2-40B4-BE49-F238E27FC236}">
                <a16:creationId xmlns:a16="http://schemas.microsoft.com/office/drawing/2014/main" id="{511DD894-E356-4411-8EAF-8E2FE70C8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8C98D140-CD8A-4D7A-B3EA-282F073B1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/>
              <a:t>Vzhodna Evropa</a:t>
            </a:r>
          </a:p>
        </p:txBody>
      </p:sp>
    </p:spTree>
    <p:extLst>
      <p:ext uri="{BB962C8B-B14F-4D97-AF65-F5344CB8AC3E}">
        <p14:creationId xmlns:p14="http://schemas.microsoft.com/office/powerpoint/2010/main" val="3538483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14897BCA-1F82-461D-A7AF-E331F190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Prebivalstvo 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06B1499C-2D17-45F0-9432-5DB28CE86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8" y="1936376"/>
            <a:ext cx="5849254" cy="4016670"/>
          </a:xfrm>
        </p:spPr>
        <p:txBody>
          <a:bodyPr/>
          <a:lstStyle/>
          <a:p>
            <a:r>
              <a:rPr lang="sl-SI" sz="2400" dirty="0"/>
              <a:t>Najredkeje poseljen del Evrope (poleg S Evrope).</a:t>
            </a:r>
          </a:p>
          <a:p>
            <a:r>
              <a:rPr lang="sl-SI" sz="2400" dirty="0"/>
              <a:t>Gostota poselitve je precej večja na jugu, na severu pa so naselja predvsem ob velikih rekah.</a:t>
            </a:r>
          </a:p>
          <a:p>
            <a:r>
              <a:rPr lang="sl-SI" sz="2400" dirty="0"/>
              <a:t>Visok delež mestnega prebivalstva.</a:t>
            </a:r>
          </a:p>
        </p:txBody>
      </p:sp>
      <p:pic>
        <p:nvPicPr>
          <p:cNvPr id="1026" name="Picture 2" descr="Gostota poselitve v Evropi">
            <a:extLst>
              <a:ext uri="{FF2B5EF4-FFF2-40B4-BE49-F238E27FC236}">
                <a16:creationId xmlns:a16="http://schemas.microsoft.com/office/drawing/2014/main" id="{20263F6C-D30A-4D07-BC19-74B9257F5C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4" r="9242" b="22745"/>
          <a:stretch/>
        </p:blipFill>
        <p:spPr bwMode="auto">
          <a:xfrm>
            <a:off x="6746719" y="0"/>
            <a:ext cx="4634753" cy="677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98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F03F1C96-AA0A-4D29-8813-CECBA035B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Gospodarstvo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D70DCC57-5F28-476D-98AF-E2D7D9F91F3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8" y="2645229"/>
            <a:ext cx="5128092" cy="3319603"/>
          </a:xfrm>
        </p:spPr>
        <p:txBody>
          <a:bodyPr>
            <a:normAutofit lnSpcReduction="10000"/>
          </a:bodyPr>
          <a:lstStyle/>
          <a:p>
            <a:r>
              <a:rPr lang="sl-SI" sz="2400" b="1" dirty="0"/>
              <a:t>Kmetijstvo</a:t>
            </a:r>
            <a:r>
              <a:rPr lang="sl-SI" sz="2400" dirty="0"/>
              <a:t> (rodovitna črna prst, celinsko podnebje)</a:t>
            </a:r>
          </a:p>
          <a:p>
            <a:pPr lvl="1"/>
            <a:r>
              <a:rPr lang="sl-SI" sz="2400" dirty="0"/>
              <a:t>Žito, živinska krma, industrijske rastline</a:t>
            </a:r>
          </a:p>
          <a:p>
            <a:r>
              <a:rPr lang="sl-SI" sz="2400" dirty="0"/>
              <a:t>Gozdarstvo - na severu ob rekah in železnicah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985D20FA-17D1-4E6D-A4E3-06F56A465022}"/>
              </a:ext>
            </a:extLst>
          </p:cNvPr>
          <p:cNvSpPr txBox="1"/>
          <p:nvPr/>
        </p:nvSpPr>
        <p:spPr>
          <a:xfrm>
            <a:off x="5439200" y="6344943"/>
            <a:ext cx="2887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Pšenično polje, Ukrajina</a:t>
            </a:r>
          </a:p>
        </p:txBody>
      </p:sp>
      <p:pic>
        <p:nvPicPr>
          <p:cNvPr id="8" name="Picture 2" descr="Ukrajina toži tri evropske države zaradi omejitev uvoza žita | 24ur.com">
            <a:extLst>
              <a:ext uri="{FF2B5EF4-FFF2-40B4-BE49-F238E27FC236}">
                <a16:creationId xmlns:a16="http://schemas.microsoft.com/office/drawing/2014/main" id="{E8E14464-4D5B-4D2B-B5EE-96DCAD4A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200" y="1417884"/>
            <a:ext cx="6752800" cy="47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7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AA3BF1-64D9-4114-B648-0E818A67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Gospodarstvo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FF0666-D1DF-4763-BD39-9E911FF25F8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8" y="2645229"/>
            <a:ext cx="4744825" cy="4436889"/>
          </a:xfrm>
        </p:spPr>
        <p:txBody>
          <a:bodyPr>
            <a:normAutofit/>
          </a:bodyPr>
          <a:lstStyle/>
          <a:p>
            <a:r>
              <a:rPr lang="sl-SI" sz="2400" b="1" dirty="0"/>
              <a:t>Industrija</a:t>
            </a:r>
            <a:r>
              <a:rPr lang="sl-SI" sz="2400" dirty="0"/>
              <a:t> – najpomembnejša gospodarska dejavnost </a:t>
            </a:r>
            <a:r>
              <a:rPr lang="sl-SI" sz="2400" dirty="0">
                <a:sym typeface="Wingdings" panose="05000000000000000000" pitchFamily="2" charset="2"/>
              </a:rPr>
              <a:t> energijski viri, rudna nahajališča.</a:t>
            </a:r>
          </a:p>
          <a:p>
            <a:r>
              <a:rPr lang="sl-SI" sz="2400" dirty="0">
                <a:sym typeface="Wingdings" panose="05000000000000000000" pitchFamily="2" charset="2"/>
              </a:rPr>
              <a:t>V preteklosti je prevladovala težka industrija (težave?)</a:t>
            </a:r>
            <a:endParaRPr lang="sl-SI" sz="24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98A2262-82A6-4881-BCBB-39804CDF8BFA}"/>
              </a:ext>
            </a:extLst>
          </p:cNvPr>
          <p:cNvSpPr txBox="1"/>
          <p:nvPr/>
        </p:nvSpPr>
        <p:spPr>
          <a:xfrm>
            <a:off x="5795689" y="6045755"/>
            <a:ext cx="4254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Naftno-predelovalna tovarna, Rusija</a:t>
            </a:r>
          </a:p>
        </p:txBody>
      </p:sp>
      <p:pic>
        <p:nvPicPr>
          <p:cNvPr id="3076" name="Picture 4" descr="Ruska energetika: Štirje odgovori, ki vam bodo povedali bistvo - Russia  Beyond Slovenija">
            <a:extLst>
              <a:ext uri="{FF2B5EF4-FFF2-40B4-BE49-F238E27FC236}">
                <a16:creationId xmlns:a16="http://schemas.microsoft.com/office/drawing/2014/main" id="{A2EB604C-298E-4CED-B415-C2F712E2D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89" y="1855593"/>
            <a:ext cx="6252036" cy="40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04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ipjat, Ukraine. 10th Apr, 2017. The abandoned city Pripyat and the new  shelter installed over the the exploded reactor at the Chernobyl nuclear  power plant, April 10, 2017. Reactor No. 4 exploded">
            <a:extLst>
              <a:ext uri="{FF2B5EF4-FFF2-40B4-BE49-F238E27FC236}">
                <a16:creationId xmlns:a16="http://schemas.microsoft.com/office/drawing/2014/main" id="{C420571B-5795-4AA5-A4ED-86B38AD0E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4"/>
          <a:stretch/>
        </p:blipFill>
        <p:spPr bwMode="auto">
          <a:xfrm>
            <a:off x="7045316" y="3767020"/>
            <a:ext cx="4783137" cy="304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E759A77-349F-49DA-800C-2513772F4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Černobil - nesreča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D2A18C-9793-4A11-B99C-8858DFEEC11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102" name="Picture 6" descr="Nova varna zapora Černobil - Wikipedija, prosta enciklopedija">
            <a:extLst>
              <a:ext uri="{FF2B5EF4-FFF2-40B4-BE49-F238E27FC236}">
                <a16:creationId xmlns:a16="http://schemas.microsoft.com/office/drawing/2014/main" id="{3681B93E-C40A-46F6-8788-891447723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4107"/>
            <a:ext cx="6275294" cy="41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Černobilska nesreča - Wikipedija, prosta enciklopedija">
            <a:extLst>
              <a:ext uri="{FF2B5EF4-FFF2-40B4-BE49-F238E27FC236}">
                <a16:creationId xmlns:a16="http://schemas.microsoft.com/office/drawing/2014/main" id="{BAAEBE92-1424-48CE-B6C0-645DBBB7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189" y="-491356"/>
            <a:ext cx="3797528" cy="442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5B616C9-7C91-420A-9845-2CE6E01999AA}"/>
              </a:ext>
            </a:extLst>
          </p:cNvPr>
          <p:cNvSpPr txBox="1"/>
          <p:nvPr/>
        </p:nvSpPr>
        <p:spPr>
          <a:xfrm>
            <a:off x="7888023" y="6469365"/>
            <a:ext cx="3029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err="1">
                <a:solidFill>
                  <a:schemeClr val="bg1"/>
                </a:solidFill>
              </a:rPr>
              <a:t>Pripjat</a:t>
            </a:r>
            <a:r>
              <a:rPr lang="sl-SI" dirty="0">
                <a:solidFill>
                  <a:schemeClr val="bg1"/>
                </a:solidFill>
              </a:rPr>
              <a:t>, zapuščeno mesto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3AF7013-C18D-4E92-AA40-48551A32A725}"/>
              </a:ext>
            </a:extLst>
          </p:cNvPr>
          <p:cNvSpPr txBox="1"/>
          <p:nvPr/>
        </p:nvSpPr>
        <p:spPr>
          <a:xfrm>
            <a:off x="6512352" y="3487782"/>
            <a:ext cx="344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Nesreča, eksplozija </a:t>
            </a:r>
            <a:r>
              <a:rPr lang="sl-SI" dirty="0" err="1">
                <a:solidFill>
                  <a:schemeClr val="bg1"/>
                </a:solidFill>
              </a:rPr>
              <a:t>reaktroja</a:t>
            </a:r>
            <a:endParaRPr lang="sl-SI" dirty="0">
              <a:solidFill>
                <a:schemeClr val="bg1"/>
              </a:solidFill>
            </a:endParaRP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266F542-A501-48AD-ACE9-E57E09C1A43F}"/>
              </a:ext>
            </a:extLst>
          </p:cNvPr>
          <p:cNvSpPr txBox="1"/>
          <p:nvPr/>
        </p:nvSpPr>
        <p:spPr>
          <a:xfrm>
            <a:off x="363547" y="6230421"/>
            <a:ext cx="591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Jekleni sarkofag, začasna rešitev za 100 let (2017)</a:t>
            </a:r>
          </a:p>
        </p:txBody>
      </p:sp>
    </p:spTree>
    <p:extLst>
      <p:ext uri="{BB962C8B-B14F-4D97-AF65-F5344CB8AC3E}">
        <p14:creationId xmlns:p14="http://schemas.microsoft.com/office/powerpoint/2010/main" val="64871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B321-A9BF-467D-90CC-B7D41C7D4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442913"/>
            <a:ext cx="5143500" cy="2300299"/>
          </a:xfrm>
        </p:spPr>
        <p:txBody>
          <a:bodyPr anchor="b"/>
          <a:lstStyle/>
          <a:p>
            <a:r>
              <a:rPr lang="en-US" dirty="0" err="1"/>
              <a:t>Države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F77C5-9F6B-451C-B03D-A5E55E0DAC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929358"/>
            <a:ext cx="5143500" cy="3034880"/>
          </a:xfrm>
        </p:spPr>
        <p:txBody>
          <a:bodyPr vert="horz" lIns="109728" tIns="109728" rIns="109728" bIns="91440" rtlCol="0" anchor="t">
            <a:normAutofit/>
          </a:bodyPr>
          <a:lstStyle/>
          <a:p>
            <a:r>
              <a:rPr lang="en-US" sz="2400" dirty="0" err="1"/>
              <a:t>Belorusija</a:t>
            </a:r>
            <a:endParaRPr lang="en-US" sz="2400" dirty="0"/>
          </a:p>
          <a:p>
            <a:r>
              <a:rPr lang="en-US" sz="2400" dirty="0" err="1"/>
              <a:t>Moldavija</a:t>
            </a:r>
            <a:endParaRPr lang="en-US" sz="2400" dirty="0"/>
          </a:p>
          <a:p>
            <a:r>
              <a:rPr lang="en-US" sz="2400" dirty="0" err="1"/>
              <a:t>Rusija</a:t>
            </a:r>
            <a:endParaRPr lang="en-US" sz="2400" dirty="0"/>
          </a:p>
          <a:p>
            <a:r>
              <a:rPr lang="en-US" sz="2400" dirty="0" err="1"/>
              <a:t>Ukrajina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AAEB1-BCFB-AE3B-7059-F585DC209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4" t="22018" r="3348" b="22256"/>
          <a:stretch/>
        </p:blipFill>
        <p:spPr>
          <a:xfrm>
            <a:off x="8655667" y="531119"/>
            <a:ext cx="2516390" cy="1507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4CD654-A6A5-993C-0208-B6F5F91F5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882" y="3858937"/>
            <a:ext cx="2658175" cy="1773502"/>
          </a:xfrm>
          <a:prstGeom prst="rect">
            <a:avLst/>
          </a:prstGeom>
        </p:spPr>
      </p:pic>
      <p:pic>
        <p:nvPicPr>
          <p:cNvPr id="1026" name="Picture 2" descr="Belorusija - Wikiwand">
            <a:extLst>
              <a:ext uri="{FF2B5EF4-FFF2-40B4-BE49-F238E27FC236}">
                <a16:creationId xmlns:a16="http://schemas.microsoft.com/office/drawing/2014/main" id="{DB35D008-6F89-7C7B-59A9-3F2836ACD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67" y="531119"/>
            <a:ext cx="2583833" cy="129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F260C-6B00-9FAD-70BC-93541E183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035" y="3967993"/>
            <a:ext cx="2804430" cy="14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0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F0118B-ABC7-4A08-8552-74D79C95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9EBE1F-3ABB-4707-8861-1F1990005A5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7788B12-E3F7-476D-8481-1E36F041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544" y="442913"/>
            <a:ext cx="12212544" cy="582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9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D08465-E370-4AC0-97A6-4C34C9E32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202D1C-3CF7-4670-95EB-A3B561DDBEA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CB1398C-0C59-4176-B4DD-686EE3650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0"/>
            <a:ext cx="11089341" cy="68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7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880110"/>
            <a:ext cx="6596062" cy="5097780"/>
          </a:xfrm>
        </p:spPr>
        <p:txBody>
          <a:bodyPr anchor="ctr">
            <a:normAutofit/>
          </a:bodyPr>
          <a:lstStyle/>
          <a:p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povezuje</a:t>
            </a:r>
            <a:r>
              <a:rPr lang="en-US" dirty="0"/>
              <a:t> </a:t>
            </a:r>
            <a:r>
              <a:rPr lang="en-US" dirty="0" err="1"/>
              <a:t>Vzhodno</a:t>
            </a:r>
            <a:r>
              <a:rPr lang="en-US" dirty="0"/>
              <a:t> </a:t>
            </a:r>
            <a:r>
              <a:rPr lang="en-US" dirty="0" err="1"/>
              <a:t>Evropo</a:t>
            </a:r>
            <a:r>
              <a:rPr lang="en-US" dirty="0"/>
              <a:t>?</a:t>
            </a:r>
          </a:p>
        </p:txBody>
      </p:sp>
      <p:sp>
        <p:nvSpPr>
          <p:cNvPr id="4" name="Označba mesta slike 3">
            <a:extLst>
              <a:ext uri="{FF2B5EF4-FFF2-40B4-BE49-F238E27FC236}">
                <a16:creationId xmlns:a16="http://schemas.microsoft.com/office/drawing/2014/main" id="{84971FAD-903B-4F69-9C68-6563C332C7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78934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73F64-F6AA-A1DB-B25B-17F4FDA38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1038" y="880110"/>
            <a:ext cx="6596062" cy="864800"/>
          </a:xfrm>
        </p:spPr>
        <p:txBody>
          <a:bodyPr/>
          <a:lstStyle/>
          <a:p>
            <a:r>
              <a:rPr lang="en-US" dirty="0"/>
              <a:t>Relief</a:t>
            </a:r>
            <a:endParaRPr lang="en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12F18-6679-6148-086F-1863B633AD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38E7B-F5D1-54E1-36CC-A1AF4E94390E}"/>
              </a:ext>
            </a:extLst>
          </p:cNvPr>
          <p:cNvSpPr txBox="1"/>
          <p:nvPr/>
        </p:nvSpPr>
        <p:spPr>
          <a:xfrm flipH="1">
            <a:off x="1035620" y="2885813"/>
            <a:ext cx="65960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Vzhodnoevropsko</a:t>
            </a:r>
            <a:r>
              <a:rPr lang="en-US" sz="2800" dirty="0"/>
              <a:t> </a:t>
            </a:r>
            <a:r>
              <a:rPr lang="en-US" sz="2800" dirty="0" err="1"/>
              <a:t>nižavje</a:t>
            </a:r>
            <a:r>
              <a:rPr lang="en-US" sz="2800" dirty="0"/>
              <a:t> – </a:t>
            </a:r>
            <a:r>
              <a:rPr lang="en-US" sz="2800" dirty="0" err="1"/>
              <a:t>največje</a:t>
            </a:r>
            <a:r>
              <a:rPr lang="en-US" sz="2800" dirty="0"/>
              <a:t> </a:t>
            </a:r>
            <a:r>
              <a:rPr lang="en-US" sz="2800" dirty="0" err="1"/>
              <a:t>nižavije</a:t>
            </a:r>
            <a:r>
              <a:rPr lang="en-US" sz="2800" dirty="0"/>
              <a:t> v </a:t>
            </a:r>
            <a:r>
              <a:rPr lang="en-US" sz="2800" dirty="0" err="1"/>
              <a:t>Evropi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Ruska </a:t>
            </a:r>
            <a:r>
              <a:rPr lang="en-US" sz="2800" dirty="0" err="1"/>
              <a:t>plošča</a:t>
            </a:r>
            <a:r>
              <a:rPr lang="en-US" sz="2800" dirty="0"/>
              <a:t> – </a:t>
            </a:r>
            <a:r>
              <a:rPr lang="en-US" sz="2800" dirty="0" err="1"/>
              <a:t>uravnano</a:t>
            </a:r>
            <a:r>
              <a:rPr lang="en-US" sz="2800" dirty="0"/>
              <a:t> </a:t>
            </a:r>
            <a:r>
              <a:rPr lang="en-US" sz="2800" dirty="0" err="1"/>
              <a:t>površje</a:t>
            </a:r>
            <a:r>
              <a:rPr lang="en-US" sz="2800" dirty="0"/>
              <a:t>, stare </a:t>
            </a:r>
            <a:r>
              <a:rPr lang="en-US" sz="2800" dirty="0" err="1"/>
              <a:t>kamnine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Karpati</a:t>
            </a:r>
            <a:r>
              <a:rPr lang="en-US" sz="2800" dirty="0"/>
              <a:t> – </a:t>
            </a:r>
            <a:r>
              <a:rPr lang="en-US" sz="2800" dirty="0" err="1"/>
              <a:t>mlado</a:t>
            </a:r>
            <a:r>
              <a:rPr lang="en-US" sz="2800" dirty="0"/>
              <a:t> </a:t>
            </a:r>
            <a:r>
              <a:rPr lang="en-US" sz="2800" dirty="0" err="1"/>
              <a:t>gorstovo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Ural – </a:t>
            </a:r>
            <a:r>
              <a:rPr lang="en-US" sz="2800" dirty="0" err="1"/>
              <a:t>staro</a:t>
            </a:r>
            <a:r>
              <a:rPr lang="en-US" sz="2800" dirty="0"/>
              <a:t> </a:t>
            </a:r>
            <a:r>
              <a:rPr lang="en-US" sz="2800" dirty="0" err="1"/>
              <a:t>gorstvo</a:t>
            </a:r>
            <a:endParaRPr lang="en-SI" sz="2800" dirty="0"/>
          </a:p>
        </p:txBody>
      </p:sp>
    </p:spTree>
    <p:extLst>
      <p:ext uri="{BB962C8B-B14F-4D97-AF65-F5344CB8AC3E}">
        <p14:creationId xmlns:p14="http://schemas.microsoft.com/office/powerpoint/2010/main" val="2376277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6008E-13E3-4B83-9085-7FBF025466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2001F7D9-C699-4EC3-835D-1C7679C9FE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 descr="Naravne značilnosti">
            <a:extLst>
              <a:ext uri="{FF2B5EF4-FFF2-40B4-BE49-F238E27FC236}">
                <a16:creationId xmlns:a16="http://schemas.microsoft.com/office/drawing/2014/main" id="{EBB0CFC4-B268-4AC3-A6D3-F5A6D64F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0"/>
            <a:ext cx="5916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43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95451-9C62-77F3-8A67-768FD708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442913"/>
            <a:ext cx="6901699" cy="1843087"/>
          </a:xfrm>
        </p:spPr>
        <p:txBody>
          <a:bodyPr>
            <a:normAutofit/>
          </a:bodyPr>
          <a:lstStyle/>
          <a:p>
            <a:r>
              <a:rPr lang="en-US" dirty="0" err="1"/>
              <a:t>Podnebja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3544A-F007-AEFD-6CE9-9AEC8769D4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1037" y="2645229"/>
            <a:ext cx="4572001" cy="3656959"/>
          </a:xfrm>
        </p:spPr>
        <p:txBody>
          <a:bodyPr>
            <a:normAutofit/>
          </a:bodyPr>
          <a:lstStyle/>
          <a:p>
            <a:r>
              <a:rPr lang="en-US" sz="2400" dirty="0" err="1"/>
              <a:t>Celinsko</a:t>
            </a:r>
            <a:r>
              <a:rPr lang="en-US" sz="2400" dirty="0"/>
              <a:t> </a:t>
            </a:r>
            <a:r>
              <a:rPr lang="en-US" sz="2400" dirty="0" err="1"/>
              <a:t>podnebje</a:t>
            </a:r>
            <a:r>
              <a:rPr lang="en-US" sz="2400" dirty="0"/>
              <a:t> (</a:t>
            </a:r>
            <a:r>
              <a:rPr lang="en-US" sz="2400" dirty="0" err="1"/>
              <a:t>večina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Zmerno</a:t>
            </a:r>
            <a:r>
              <a:rPr lang="en-US" sz="2400" dirty="0"/>
              <a:t> </a:t>
            </a:r>
            <a:r>
              <a:rPr lang="en-US" sz="2400" dirty="0" err="1"/>
              <a:t>hladno</a:t>
            </a:r>
            <a:r>
              <a:rPr lang="en-US" sz="2400" dirty="0"/>
              <a:t> </a:t>
            </a:r>
            <a:r>
              <a:rPr lang="en-US" sz="2400" dirty="0" err="1"/>
              <a:t>podnebje</a:t>
            </a:r>
            <a:r>
              <a:rPr lang="en-US" sz="2400" dirty="0"/>
              <a:t> –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severu</a:t>
            </a:r>
            <a:endParaRPr lang="en-US" sz="2400" dirty="0"/>
          </a:p>
          <a:p>
            <a:r>
              <a:rPr lang="en-US" sz="2400" dirty="0" err="1"/>
              <a:t>Tundrsko</a:t>
            </a:r>
            <a:r>
              <a:rPr lang="en-US" sz="2400" dirty="0"/>
              <a:t> </a:t>
            </a:r>
            <a:r>
              <a:rPr lang="en-US" sz="2400" dirty="0" err="1"/>
              <a:t>podnebje</a:t>
            </a:r>
            <a:r>
              <a:rPr lang="en-US" sz="2400" dirty="0"/>
              <a:t> –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skrajnem</a:t>
            </a:r>
            <a:r>
              <a:rPr lang="en-US" sz="2400" dirty="0"/>
              <a:t> </a:t>
            </a:r>
            <a:r>
              <a:rPr lang="en-US" sz="2400" dirty="0" err="1"/>
              <a:t>severu</a:t>
            </a:r>
            <a:r>
              <a:rPr lang="en-US" sz="2400" dirty="0"/>
              <a:t> - permafrost</a:t>
            </a:r>
          </a:p>
        </p:txBody>
      </p:sp>
      <p:pic>
        <p:nvPicPr>
          <p:cNvPr id="1026" name="Picture 2" descr="What is Permafrost, Melting Effects, and How to Stop it">
            <a:extLst>
              <a:ext uri="{FF2B5EF4-FFF2-40B4-BE49-F238E27FC236}">
                <a16:creationId xmlns:a16="http://schemas.microsoft.com/office/drawing/2014/main" id="{29D6ECDD-9ED5-425A-BBC4-228AA6A71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48" y="946617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42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DDFF4-B34F-437F-7389-D07EBBF7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442220"/>
            <a:ext cx="7294563" cy="1345269"/>
          </a:xfrm>
        </p:spPr>
        <p:txBody>
          <a:bodyPr/>
          <a:lstStyle/>
          <a:p>
            <a:r>
              <a:rPr lang="en-US" dirty="0" err="1"/>
              <a:t>Pomen</a:t>
            </a:r>
            <a:r>
              <a:rPr lang="en-US" dirty="0"/>
              <a:t> </a:t>
            </a:r>
            <a:r>
              <a:rPr lang="en-US" dirty="0" err="1"/>
              <a:t>rek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B40263-80BD-C0A9-154F-B969D6A7B5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1038" y="2429436"/>
            <a:ext cx="4088185" cy="3742764"/>
          </a:xfrm>
        </p:spPr>
        <p:txBody>
          <a:bodyPr>
            <a:normAutofit/>
          </a:bodyPr>
          <a:lstStyle/>
          <a:p>
            <a:r>
              <a:rPr lang="en-US" sz="2400" dirty="0" err="1"/>
              <a:t>Nižavja</a:t>
            </a:r>
            <a:r>
              <a:rPr lang="en-US" sz="2400" dirty="0"/>
              <a:t> </a:t>
            </a:r>
            <a:r>
              <a:rPr lang="en-US" sz="2400" dirty="0" err="1"/>
              <a:t>nudijo</a:t>
            </a:r>
            <a:r>
              <a:rPr lang="en-US" sz="2400" dirty="0"/>
              <a:t> </a:t>
            </a:r>
            <a:r>
              <a:rPr lang="en-US" sz="2400" dirty="0" err="1"/>
              <a:t>možnost</a:t>
            </a:r>
            <a:r>
              <a:rPr lang="en-US" sz="2400" dirty="0"/>
              <a:t> za </a:t>
            </a:r>
            <a:r>
              <a:rPr lang="en-US" sz="2400" dirty="0" err="1"/>
              <a:t>razvoj</a:t>
            </a:r>
            <a:r>
              <a:rPr lang="en-US" sz="2400" dirty="0"/>
              <a:t> </a:t>
            </a:r>
            <a:r>
              <a:rPr lang="en-US" sz="2400" dirty="0" err="1"/>
              <a:t>prometa</a:t>
            </a:r>
            <a:r>
              <a:rPr lang="en-US" sz="2400" dirty="0"/>
              <a:t>.</a:t>
            </a:r>
          </a:p>
          <a:p>
            <a:r>
              <a:rPr lang="en-US" sz="2400" dirty="0"/>
              <a:t>Volga – </a:t>
            </a:r>
            <a:r>
              <a:rPr lang="en-US" sz="2400" dirty="0" err="1"/>
              <a:t>najdaljša</a:t>
            </a:r>
            <a:r>
              <a:rPr lang="en-US" sz="2400" dirty="0"/>
              <a:t> </a:t>
            </a:r>
            <a:r>
              <a:rPr lang="en-US" sz="2400" dirty="0" err="1"/>
              <a:t>reka</a:t>
            </a:r>
            <a:r>
              <a:rPr lang="en-US" sz="2400" dirty="0"/>
              <a:t> v </a:t>
            </a:r>
            <a:r>
              <a:rPr lang="en-US" sz="2400" dirty="0" err="1"/>
              <a:t>Evropi</a:t>
            </a:r>
            <a:endParaRPr lang="en-US" sz="2400" dirty="0"/>
          </a:p>
          <a:p>
            <a:r>
              <a:rPr lang="en-US" sz="2400" dirty="0" err="1"/>
              <a:t>Hidroenergija</a:t>
            </a:r>
            <a:endParaRPr lang="en-US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506B3-7CD1-7D3C-FB3F-00D055A6F0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57123" y="1890993"/>
            <a:ext cx="6153839" cy="3743325"/>
          </a:xfrm>
        </p:spPr>
        <p:txBody>
          <a:bodyPr>
            <a:normAutofit/>
          </a:bodyPr>
          <a:lstStyle/>
          <a:p>
            <a:r>
              <a:rPr lang="en-US" sz="2400" dirty="0" err="1"/>
              <a:t>Reke</a:t>
            </a:r>
            <a:r>
              <a:rPr lang="en-US" sz="2400" dirty="0"/>
              <a:t> </a:t>
            </a:r>
            <a:r>
              <a:rPr lang="en-US" sz="2400" dirty="0" err="1"/>
              <a:t>sicer</a:t>
            </a:r>
            <a:r>
              <a:rPr lang="en-US" sz="2400" dirty="0"/>
              <a:t> </a:t>
            </a:r>
            <a:r>
              <a:rPr lang="en-US" sz="2400" dirty="0" err="1"/>
              <a:t>pozimi</a:t>
            </a:r>
            <a:r>
              <a:rPr lang="en-US" sz="2400" dirty="0"/>
              <a:t> </a:t>
            </a:r>
            <a:r>
              <a:rPr lang="en-US" sz="2400" dirty="0" err="1"/>
              <a:t>pogosto</a:t>
            </a:r>
            <a:r>
              <a:rPr lang="en-US" sz="2400" dirty="0"/>
              <a:t> </a:t>
            </a:r>
            <a:r>
              <a:rPr lang="en-US" sz="2400" dirty="0" err="1"/>
              <a:t>zamrznejo</a:t>
            </a:r>
            <a:r>
              <a:rPr lang="en-US" sz="2400" dirty="0"/>
              <a:t>, </a:t>
            </a:r>
            <a:r>
              <a:rPr lang="en-US" sz="2400" dirty="0" err="1"/>
              <a:t>kar</a:t>
            </a:r>
            <a:r>
              <a:rPr lang="en-US" sz="2400" dirty="0"/>
              <a:t> </a:t>
            </a:r>
            <a:r>
              <a:rPr lang="en-US" sz="2400" dirty="0" err="1"/>
              <a:t>onemogoča</a:t>
            </a:r>
            <a:r>
              <a:rPr lang="en-US" sz="2400" dirty="0"/>
              <a:t> </a:t>
            </a:r>
            <a:r>
              <a:rPr lang="en-US" sz="2400" dirty="0" err="1"/>
              <a:t>plovbo</a:t>
            </a:r>
            <a:r>
              <a:rPr lang="en-US" sz="24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EBFA8-A8AE-3B5B-2D3C-DD2E5507C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59" y="3186665"/>
            <a:ext cx="6279865" cy="35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726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22750164_Win32_SL_V11" id="{FFD9D10A-13F0-40E5-B64A-552D01AA5FD0}" vid="{0293DB97-7BE0-4200-A589-F24486572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136FBFD-CEAC-47B6-A2BE-91A1F1A46B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A64C4C-1C1A-4AD5-A45E-ACC15888C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FE38A-9F40-477F-8251-8026D807743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{356ADE81-5A01-455A-8363-7174A2557A08}tf22750164_win32</Template>
  <TotalTime>8218</TotalTime>
  <Words>196</Words>
  <Application>Microsoft Office PowerPoint</Application>
  <PresentationFormat>Širokozaslonsko</PresentationFormat>
  <Paragraphs>42</Paragraphs>
  <Slides>13</Slides>
  <Notes>4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9" baseType="lpstr">
      <vt:lpstr>Meiryo</vt:lpstr>
      <vt:lpstr>Arial</vt:lpstr>
      <vt:lpstr>Calibri</vt:lpstr>
      <vt:lpstr>Corbel</vt:lpstr>
      <vt:lpstr>Wingdings</vt:lpstr>
      <vt:lpstr>Custom</vt:lpstr>
      <vt:lpstr>Vzhodna Evropa</vt:lpstr>
      <vt:lpstr>Države</vt:lpstr>
      <vt:lpstr>PowerPointova predstavitev</vt:lpstr>
      <vt:lpstr>PowerPointova predstavitev</vt:lpstr>
      <vt:lpstr>Kaj povezuje Vzhodno Evropo?</vt:lpstr>
      <vt:lpstr>Relief</vt:lpstr>
      <vt:lpstr>PowerPointova predstavitev</vt:lpstr>
      <vt:lpstr>Podnebja</vt:lpstr>
      <vt:lpstr>Pomen rek</vt:lpstr>
      <vt:lpstr>Prebivalstvo </vt:lpstr>
      <vt:lpstr>Gospodarstvo</vt:lpstr>
      <vt:lpstr>Gospodarstvo</vt:lpstr>
      <vt:lpstr>Černobil - nesreča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Vzhodna Evropa</dc:title>
  <dc:creator>Kastelic, Monika</dc:creator>
  <cp:lastModifiedBy>SIO Administrator</cp:lastModifiedBy>
  <cp:revision>16</cp:revision>
  <dcterms:created xsi:type="dcterms:W3CDTF">2024-03-03T20:03:13Z</dcterms:created>
  <dcterms:modified xsi:type="dcterms:W3CDTF">2024-03-26T09:18:31Z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