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52C20-B3CB-67F1-79CA-D0A30CCDA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36D01DA-0894-5BFB-F635-504D18D4A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023A4BD-42CC-7909-E851-ABB3189C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349564-8CFD-D141-B5B8-41C0B79E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DB37E1-1547-868B-40D0-151565AC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9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37DC5A-04C2-41C5-E26D-BB0A0FFF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E929A65-8F2F-F119-0DD1-97BCA3CFF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8A7092-422B-0F24-B16A-5EE46766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4AF35D-552C-EB15-A5C5-D0A7EA4E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57EE22-557A-1F9C-E912-55790370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25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E2F09E9-4A65-BC1D-2FE4-6E34B12D8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4EDEC41-B3DE-0098-F5BB-09B141680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BB7723-FA13-E317-39BB-D055825A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43A73D-DC58-2BC7-182D-5B996A3B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A329481-DBE7-A229-83CE-59AD8FC3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95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6DE1B-16D2-E4AA-5C1F-BBD6FDF9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D635A0-7A13-1081-F688-2FF1E4D8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CDC87B-20DF-6D83-8A72-2E686757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FAF03C-E39F-EE86-1E71-76B8D342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8BDB6B-15D6-65E0-4083-EB4BB081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46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71C0D1-A368-7060-5CF8-E2B9A55B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3D2E51-FBAB-24AA-98B5-A2AA8B39E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95EDDE4-240C-5829-C64D-ACEFF7DB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FC82F6-F135-70B7-1C16-F1CD2583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5FC3E5-F975-2D9E-26A3-31D5CA8E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87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950A6E-338A-9B0F-5A3D-ACD07D8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A33ACE-3222-45DC-3F56-AC5AD074B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3C5640E-4E75-E24C-AAEB-D2E5DD755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3B4DEA3-FCC1-B75D-62C4-87FE0AEF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866D06A-AB60-2796-B0D1-CA44CE7E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6D0E0D4-9A0D-5807-2203-39999286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1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636A5D-E21C-23DA-535D-890836FD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8CF09E3-8D24-D294-8821-344D50398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4438283-3226-B004-8E90-C9EDDC49F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0FDA6C7-7ABF-9514-4EBB-A16AA2B1F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A275AA4-C48F-EBE0-A388-2B45CECC1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A3957AB-ADED-585A-374F-A9F73964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67E575A-58C5-0BA2-35DD-6B8F6E1B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6458F1E-09C5-A7E6-7F19-2CCDF1EC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58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3724B2-AE26-A35B-AEB0-13356985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58E84D0-5731-3BBA-5A76-AC3CB017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8262E17-4E2C-FEAB-AACC-22F02517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0E13043-26E3-7EEA-ED5B-E3E6991E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4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D3D6FBC-1A1C-6F7F-A4A8-E965432A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52874A2-9C08-1855-E562-E4C73285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016EBF2-6B08-9460-0B60-5947A2CE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73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55769A-202E-523F-7A2A-1AD1CC31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9A55C2-281E-983A-7404-704836A5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B9930BC-C11E-829E-7B41-1BD774918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FD0C2E-528B-8C71-C30E-929E9287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C051A9-19C8-C09D-B510-96731029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5055D52-7BE5-61DC-DCE7-58ECA697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75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4795B-E240-715A-BC77-3AFFBD49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6E7BC60-12A1-CC12-8641-59D887403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16C3DC6-2942-FBC5-2926-383D9BE74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5C875CC-FA43-46EF-5585-ED7EA0F4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A09127-AB8A-26A0-1504-19FD2064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C8876CC-F5B1-45AA-F58D-5F1852F1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5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416F282-F62F-5726-E12D-724E488A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C4934CE-368E-C3DA-E927-5CCF97892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855622-B220-6689-F308-1FF969541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DE4D-7CE6-4793-B80E-31BBAD9455C2}" type="datetimeFigureOut">
              <a:rPr lang="sl-SI" smtClean="0"/>
              <a:t>9. 04. 2024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F61EEF3-BFC6-EC2A-8CE1-7F3639589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6CAF702-3DCA-CE2C-2D3A-CD83EC5BF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9F00-5437-430E-B858-F68C1802F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2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725AC3-2AC3-53C8-7049-C9644A078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KOT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A4F892-BECC-BEDA-D8D8-3507C3A2D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504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8071F2A-FECE-C06F-FC82-5C31E761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2" t="32113" r="50359" b="42993"/>
          <a:stretch/>
        </p:blipFill>
        <p:spPr>
          <a:xfrm>
            <a:off x="4620770" y="433980"/>
            <a:ext cx="3434526" cy="45983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1D26FFB-6CE4-39B7-2818-B43029691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1" t="29068" r="60492" b="44250"/>
          <a:stretch/>
        </p:blipFill>
        <p:spPr>
          <a:xfrm>
            <a:off x="153161" y="497209"/>
            <a:ext cx="4130351" cy="49287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C06F8CD-6643-85F1-1EDE-F5278CF18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85" t="34279" r="37610" b="42992"/>
          <a:stretch/>
        </p:blipFill>
        <p:spPr>
          <a:xfrm>
            <a:off x="8541316" y="1068127"/>
            <a:ext cx="3581101" cy="4198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CD0735A-3816-24A4-B472-54C158EFBF10}"/>
                  </a:ext>
                </a:extLst>
              </p:cNvPr>
              <p:cNvSpPr txBox="1"/>
              <p:nvPr/>
            </p:nvSpPr>
            <p:spPr>
              <a:xfrm>
                <a:off x="7049015" y="4235602"/>
                <a:ext cx="1193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𝑀𝐿</m:t>
                    </m:r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CD0735A-3816-24A4-B472-54C158EFB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015" y="4235602"/>
                <a:ext cx="1193917" cy="523220"/>
              </a:xfrm>
              <a:prstGeom prst="rect">
                <a:avLst/>
              </a:prstGeom>
              <a:blipFill>
                <a:blip r:embed="rId3"/>
                <a:stretch>
                  <a:fillRect t="-11628" r="-9184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6BC9EE3-9CC1-0849-BB31-AD0770A4C2BF}"/>
              </a:ext>
            </a:extLst>
          </p:cNvPr>
          <p:cNvSpPr txBox="1"/>
          <p:nvPr/>
        </p:nvSpPr>
        <p:spPr>
          <a:xfrm>
            <a:off x="2445885" y="3247054"/>
            <a:ext cx="128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Točka 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CC62341-E454-1A59-AD8D-0841E4BE7EA8}"/>
              </a:ext>
            </a:extLst>
          </p:cNvPr>
          <p:cNvSpPr txBox="1"/>
          <p:nvPr/>
        </p:nvSpPr>
        <p:spPr>
          <a:xfrm>
            <a:off x="2709515" y="3770274"/>
            <a:ext cx="1779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poltrak AC in</a:t>
            </a:r>
          </a:p>
          <a:p>
            <a:r>
              <a:rPr lang="sl-SI" sz="2400" dirty="0">
                <a:solidFill>
                  <a:srgbClr val="0070C0"/>
                </a:solidFill>
              </a:rPr>
              <a:t>Poltrak AB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342F4AE-F87B-8079-335A-9733C3C90DDC}"/>
              </a:ext>
            </a:extLst>
          </p:cNvPr>
          <p:cNvSpPr txBox="1"/>
          <p:nvPr/>
        </p:nvSpPr>
        <p:spPr>
          <a:xfrm>
            <a:off x="6489150" y="2733178"/>
            <a:ext cx="123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Točka L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06358CC-1A5A-1B2A-C3F5-0953414FDD8E}"/>
              </a:ext>
            </a:extLst>
          </p:cNvPr>
          <p:cNvSpPr txBox="1"/>
          <p:nvPr/>
        </p:nvSpPr>
        <p:spPr>
          <a:xfrm>
            <a:off x="10331866" y="2994788"/>
            <a:ext cx="128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Točka R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E8DFC66-51E1-50E7-009F-EA2BD45F5933}"/>
              </a:ext>
            </a:extLst>
          </p:cNvPr>
          <p:cNvSpPr txBox="1"/>
          <p:nvPr/>
        </p:nvSpPr>
        <p:spPr>
          <a:xfrm>
            <a:off x="6762175" y="3247054"/>
            <a:ext cx="1730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poltrak LK in</a:t>
            </a:r>
          </a:p>
          <a:p>
            <a:r>
              <a:rPr lang="sl-SI" sz="2400" dirty="0">
                <a:solidFill>
                  <a:srgbClr val="00B050"/>
                </a:solidFill>
              </a:rPr>
              <a:t>poltrak LM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56E0359-3DCE-3F16-5AAB-AA2B7A36FA93}"/>
              </a:ext>
            </a:extLst>
          </p:cNvPr>
          <p:cNvSpPr txBox="1"/>
          <p:nvPr/>
        </p:nvSpPr>
        <p:spPr>
          <a:xfrm>
            <a:off x="10413491" y="3561333"/>
            <a:ext cx="1765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poltrak RP in</a:t>
            </a:r>
          </a:p>
          <a:p>
            <a:r>
              <a:rPr lang="sl-SI" sz="2400" dirty="0">
                <a:solidFill>
                  <a:srgbClr val="0070C0"/>
                </a:solidFill>
              </a:rPr>
              <a:t>poltrak 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7455E07A-2138-FB61-0561-9AB701ECBEC5}"/>
                  </a:ext>
                </a:extLst>
              </p:cNvPr>
              <p:cNvSpPr txBox="1"/>
              <p:nvPr/>
            </p:nvSpPr>
            <p:spPr>
              <a:xfrm>
                <a:off x="3027395" y="4856727"/>
                <a:ext cx="1156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C</a:t>
                </a:r>
              </a:p>
            </p:txBody>
          </p:sp>
        </mc:Choice>
        <mc:Fallback xmlns="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7455E07A-2138-FB61-0561-9AB701EC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95" y="4856727"/>
                <a:ext cx="1156407" cy="523220"/>
              </a:xfrm>
              <a:prstGeom prst="rect">
                <a:avLst/>
              </a:prstGeom>
              <a:blipFill>
                <a:blip r:embed="rId4"/>
                <a:stretch>
                  <a:fillRect t="-11628" r="-10053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583751B8-E582-6B18-2337-14E79389B7F1}"/>
                  </a:ext>
                </a:extLst>
              </p:cNvPr>
              <p:cNvSpPr txBox="1"/>
              <p:nvPr/>
            </p:nvSpPr>
            <p:spPr>
              <a:xfrm>
                <a:off x="10724857" y="4601271"/>
                <a:ext cx="1156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𝑆𝑅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P</a:t>
                </a:r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583751B8-E582-6B18-2337-14E79389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857" y="4601271"/>
                <a:ext cx="1156407" cy="523220"/>
              </a:xfrm>
              <a:prstGeom prst="rect">
                <a:avLst/>
              </a:prstGeom>
              <a:blipFill>
                <a:blip r:embed="rId5"/>
                <a:stretch>
                  <a:fillRect t="-11628" r="-6316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8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5B69FCA-7A22-B4F6-8EAD-07374EF1C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3" t="57548" r="35638" b="24626"/>
          <a:stretch/>
        </p:blipFill>
        <p:spPr>
          <a:xfrm>
            <a:off x="316974" y="345232"/>
            <a:ext cx="11325808" cy="301313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87B9C36-E59D-02E3-A3EA-DEE5820482CA}"/>
              </a:ext>
            </a:extLst>
          </p:cNvPr>
          <p:cNvSpPr txBox="1"/>
          <p:nvPr/>
        </p:nvSpPr>
        <p:spPr>
          <a:xfrm>
            <a:off x="4245429" y="976355"/>
            <a:ext cx="538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dvema poltrakoma s skupnim izhodiščem.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718B4E8-142C-A098-57CD-029966020629}"/>
              </a:ext>
            </a:extLst>
          </p:cNvPr>
          <p:cNvSpPr txBox="1"/>
          <p:nvPr/>
        </p:nvSpPr>
        <p:spPr>
          <a:xfrm>
            <a:off x="5013651" y="2330753"/>
            <a:ext cx="96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kraka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D255196-7527-1A13-9564-1C12CBB1AEBD}"/>
              </a:ext>
            </a:extLst>
          </p:cNvPr>
          <p:cNvSpPr txBox="1"/>
          <p:nvPr/>
        </p:nvSpPr>
        <p:spPr>
          <a:xfrm>
            <a:off x="7346302" y="1807533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vrh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AFB1BF3-A62C-F67A-EE30-55B8E4216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22721" r="59676" b="53877"/>
          <a:stretch/>
        </p:blipFill>
        <p:spPr>
          <a:xfrm>
            <a:off x="549218" y="3073816"/>
            <a:ext cx="3904862" cy="355553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A644A92-EEA8-0A3A-AE3F-6CB6208B5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93" t="25901" r="54192" b="53876"/>
          <a:stretch/>
        </p:blipFill>
        <p:spPr>
          <a:xfrm>
            <a:off x="4789713" y="3701144"/>
            <a:ext cx="1713723" cy="286061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0A05ED3-2152-9073-EE95-7CB27D594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11" t="26996" r="41454" b="53877"/>
          <a:stretch/>
        </p:blipFill>
        <p:spPr>
          <a:xfrm>
            <a:off x="7221893" y="3036311"/>
            <a:ext cx="2677887" cy="3630620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0E3AA20F-2A82-BF8C-DC55-CFD83B9D5402}"/>
              </a:ext>
            </a:extLst>
          </p:cNvPr>
          <p:cNvSpPr/>
          <p:nvPr/>
        </p:nvSpPr>
        <p:spPr>
          <a:xfrm>
            <a:off x="1802363" y="5664830"/>
            <a:ext cx="1129004" cy="37322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B70528D6-A048-9589-5E77-44D4E8F3B632}"/>
              </a:ext>
            </a:extLst>
          </p:cNvPr>
          <p:cNvSpPr/>
          <p:nvPr/>
        </p:nvSpPr>
        <p:spPr>
          <a:xfrm>
            <a:off x="8142245" y="6070306"/>
            <a:ext cx="1129004" cy="37322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5FABF6A-1472-6CAD-D8A1-88088B383444}"/>
              </a:ext>
            </a:extLst>
          </p:cNvPr>
          <p:cNvSpPr/>
          <p:nvPr/>
        </p:nvSpPr>
        <p:spPr>
          <a:xfrm>
            <a:off x="5374432" y="5697081"/>
            <a:ext cx="1129004" cy="37322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48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DE240A1-D277-1A18-3A8E-D074C10C6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1" t="44898" r="35408" b="33061"/>
          <a:stretch/>
        </p:blipFill>
        <p:spPr>
          <a:xfrm>
            <a:off x="597158" y="373225"/>
            <a:ext cx="11318033" cy="3616412"/>
          </a:xfrm>
          <a:prstGeom prst="rect">
            <a:avLst/>
          </a:prstGeom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6A6578EB-F3D5-7A7B-1536-E4788D3A43AD}"/>
              </a:ext>
            </a:extLst>
          </p:cNvPr>
          <p:cNvCxnSpPr/>
          <p:nvPr/>
        </p:nvCxnSpPr>
        <p:spPr>
          <a:xfrm>
            <a:off x="3778898" y="1147665"/>
            <a:ext cx="0" cy="28178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A86BBEEC-EE95-B307-E57B-9F5371F1785D}"/>
              </a:ext>
            </a:extLst>
          </p:cNvPr>
          <p:cNvCxnSpPr/>
          <p:nvPr/>
        </p:nvCxnSpPr>
        <p:spPr>
          <a:xfrm>
            <a:off x="7906139" y="1171792"/>
            <a:ext cx="0" cy="28178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>
            <a:extLst>
              <a:ext uri="{FF2B5EF4-FFF2-40B4-BE49-F238E27FC236}">
                <a16:creationId xmlns:a16="http://schemas.microsoft.com/office/drawing/2014/main" id="{58BBE8C2-6BA1-1326-751F-E2D9227FBA68}"/>
              </a:ext>
            </a:extLst>
          </p:cNvPr>
          <p:cNvSpPr/>
          <p:nvPr/>
        </p:nvSpPr>
        <p:spPr>
          <a:xfrm>
            <a:off x="1987421" y="569167"/>
            <a:ext cx="2509931" cy="457200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0CAE3ED-7065-A63F-F9DC-98FECD8E8777}"/>
              </a:ext>
            </a:extLst>
          </p:cNvPr>
          <p:cNvSpPr/>
          <p:nvPr/>
        </p:nvSpPr>
        <p:spPr>
          <a:xfrm>
            <a:off x="4632649" y="569167"/>
            <a:ext cx="2509931" cy="457200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0A56C25-F7FD-011C-F958-9AC3DF3C94E6}"/>
              </a:ext>
            </a:extLst>
          </p:cNvPr>
          <p:cNvSpPr/>
          <p:nvPr/>
        </p:nvSpPr>
        <p:spPr>
          <a:xfrm>
            <a:off x="7358744" y="574632"/>
            <a:ext cx="2130490" cy="457200"/>
          </a:xfrm>
          <a:prstGeom prst="rect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0BA592B2-4AAA-A6F9-D3E5-5D143DD86391}"/>
              </a:ext>
            </a:extLst>
          </p:cNvPr>
          <p:cNvCxnSpPr/>
          <p:nvPr/>
        </p:nvCxnSpPr>
        <p:spPr>
          <a:xfrm flipH="1" flipV="1">
            <a:off x="914400" y="1362269"/>
            <a:ext cx="1996751" cy="1129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5C74BA51-A38E-541C-A544-41BA4BCD29C5}"/>
              </a:ext>
            </a:extLst>
          </p:cNvPr>
          <p:cNvCxnSpPr>
            <a:cxnSpLocks/>
          </p:cNvCxnSpPr>
          <p:nvPr/>
        </p:nvCxnSpPr>
        <p:spPr>
          <a:xfrm flipH="1">
            <a:off x="1073020" y="2491273"/>
            <a:ext cx="1744825" cy="9890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nakokraki trikotnik 15">
            <a:extLst>
              <a:ext uri="{FF2B5EF4-FFF2-40B4-BE49-F238E27FC236}">
                <a16:creationId xmlns:a16="http://schemas.microsoft.com/office/drawing/2014/main" id="{CBC6D634-7339-4F5B-5C0C-596F256B6383}"/>
              </a:ext>
            </a:extLst>
          </p:cNvPr>
          <p:cNvSpPr/>
          <p:nvPr/>
        </p:nvSpPr>
        <p:spPr>
          <a:xfrm rot="5400000">
            <a:off x="635880" y="1406590"/>
            <a:ext cx="2269207" cy="2094723"/>
          </a:xfrm>
          <a:prstGeom prst="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9FC13E9B-EA23-7D3F-568D-90C13537B55C}"/>
              </a:ext>
            </a:extLst>
          </p:cNvPr>
          <p:cNvCxnSpPr>
            <a:cxnSpLocks/>
          </p:cNvCxnSpPr>
          <p:nvPr/>
        </p:nvCxnSpPr>
        <p:spPr>
          <a:xfrm flipH="1">
            <a:off x="4285862" y="2453951"/>
            <a:ext cx="1713723" cy="14275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FE0F6AFC-4E5B-12FE-6E25-F76B33427CD5}"/>
              </a:ext>
            </a:extLst>
          </p:cNvPr>
          <p:cNvCxnSpPr>
            <a:cxnSpLocks/>
          </p:cNvCxnSpPr>
          <p:nvPr/>
        </p:nvCxnSpPr>
        <p:spPr>
          <a:xfrm flipH="1" flipV="1">
            <a:off x="5999585" y="2453951"/>
            <a:ext cx="1694438" cy="12058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nakokraki trikotnik 25">
            <a:extLst>
              <a:ext uri="{FF2B5EF4-FFF2-40B4-BE49-F238E27FC236}">
                <a16:creationId xmlns:a16="http://schemas.microsoft.com/office/drawing/2014/main" id="{2A9F939D-100E-C748-6213-D74118977FA9}"/>
              </a:ext>
            </a:extLst>
          </p:cNvPr>
          <p:cNvSpPr/>
          <p:nvPr/>
        </p:nvSpPr>
        <p:spPr>
          <a:xfrm rot="21403526">
            <a:off x="3936514" y="2430936"/>
            <a:ext cx="4126140" cy="1610122"/>
          </a:xfrm>
          <a:prstGeom prst="triangle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65F30A52-0ED5-4DE4-098B-676B21897764}"/>
              </a:ext>
            </a:extLst>
          </p:cNvPr>
          <p:cNvCxnSpPr>
            <a:cxnSpLocks/>
          </p:cNvCxnSpPr>
          <p:nvPr/>
        </p:nvCxnSpPr>
        <p:spPr>
          <a:xfrm flipH="1">
            <a:off x="9489234" y="3214537"/>
            <a:ext cx="1979644" cy="2144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76B91FEE-CB80-16E2-57E6-F278FE78C94E}"/>
              </a:ext>
            </a:extLst>
          </p:cNvPr>
          <p:cNvCxnSpPr>
            <a:cxnSpLocks/>
          </p:cNvCxnSpPr>
          <p:nvPr/>
        </p:nvCxnSpPr>
        <p:spPr>
          <a:xfrm flipH="1" flipV="1">
            <a:off x="8423989" y="1775927"/>
            <a:ext cx="1030412" cy="164638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ročno: oblika 34">
            <a:extLst>
              <a:ext uri="{FF2B5EF4-FFF2-40B4-BE49-F238E27FC236}">
                <a16:creationId xmlns:a16="http://schemas.microsoft.com/office/drawing/2014/main" id="{76A69DC9-3AA0-32B4-1DA0-FA24A64F7483}"/>
              </a:ext>
            </a:extLst>
          </p:cNvPr>
          <p:cNvSpPr/>
          <p:nvPr/>
        </p:nvSpPr>
        <p:spPr>
          <a:xfrm>
            <a:off x="8332237" y="2640563"/>
            <a:ext cx="2724539" cy="1385986"/>
          </a:xfrm>
          <a:custGeom>
            <a:avLst/>
            <a:gdLst>
              <a:gd name="connsiteX0" fmla="*/ 102636 w 2724539"/>
              <a:gd name="connsiteY0" fmla="*/ 27992 h 1385986"/>
              <a:gd name="connsiteX1" fmla="*/ 223934 w 2724539"/>
              <a:gd name="connsiteY1" fmla="*/ 18661 h 1385986"/>
              <a:gd name="connsiteX2" fmla="*/ 279918 w 2724539"/>
              <a:gd name="connsiteY2" fmla="*/ 9331 h 1385986"/>
              <a:gd name="connsiteX3" fmla="*/ 373224 w 2724539"/>
              <a:gd name="connsiteY3" fmla="*/ 0 h 1385986"/>
              <a:gd name="connsiteX4" fmla="*/ 559836 w 2724539"/>
              <a:gd name="connsiteY4" fmla="*/ 9331 h 1385986"/>
              <a:gd name="connsiteX5" fmla="*/ 531845 w 2724539"/>
              <a:gd name="connsiteY5" fmla="*/ 27992 h 1385986"/>
              <a:gd name="connsiteX6" fmla="*/ 457200 w 2724539"/>
              <a:gd name="connsiteY6" fmla="*/ 65315 h 1385986"/>
              <a:gd name="connsiteX7" fmla="*/ 419877 w 2724539"/>
              <a:gd name="connsiteY7" fmla="*/ 83976 h 1385986"/>
              <a:gd name="connsiteX8" fmla="*/ 363894 w 2724539"/>
              <a:gd name="connsiteY8" fmla="*/ 102637 h 1385986"/>
              <a:gd name="connsiteX9" fmla="*/ 317241 w 2724539"/>
              <a:gd name="connsiteY9" fmla="*/ 130629 h 1385986"/>
              <a:gd name="connsiteX10" fmla="*/ 186612 w 2724539"/>
              <a:gd name="connsiteY10" fmla="*/ 195943 h 1385986"/>
              <a:gd name="connsiteX11" fmla="*/ 494522 w 2724539"/>
              <a:gd name="connsiteY11" fmla="*/ 223935 h 1385986"/>
              <a:gd name="connsiteX12" fmla="*/ 662473 w 2724539"/>
              <a:gd name="connsiteY12" fmla="*/ 233266 h 1385986"/>
              <a:gd name="connsiteX13" fmla="*/ 578498 w 2724539"/>
              <a:gd name="connsiteY13" fmla="*/ 289249 h 1385986"/>
              <a:gd name="connsiteX14" fmla="*/ 531845 w 2724539"/>
              <a:gd name="connsiteY14" fmla="*/ 317241 h 1385986"/>
              <a:gd name="connsiteX15" fmla="*/ 466530 w 2724539"/>
              <a:gd name="connsiteY15" fmla="*/ 335902 h 1385986"/>
              <a:gd name="connsiteX16" fmla="*/ 335902 w 2724539"/>
              <a:gd name="connsiteY16" fmla="*/ 401217 h 1385986"/>
              <a:gd name="connsiteX17" fmla="*/ 158620 w 2724539"/>
              <a:gd name="connsiteY17" fmla="*/ 485192 h 1385986"/>
              <a:gd name="connsiteX18" fmla="*/ 111967 w 2724539"/>
              <a:gd name="connsiteY18" fmla="*/ 531845 h 1385986"/>
              <a:gd name="connsiteX19" fmla="*/ 326571 w 2724539"/>
              <a:gd name="connsiteY19" fmla="*/ 550506 h 1385986"/>
              <a:gd name="connsiteX20" fmla="*/ 447869 w 2724539"/>
              <a:gd name="connsiteY20" fmla="*/ 541176 h 1385986"/>
              <a:gd name="connsiteX21" fmla="*/ 513183 w 2724539"/>
              <a:gd name="connsiteY21" fmla="*/ 531845 h 1385986"/>
              <a:gd name="connsiteX22" fmla="*/ 587828 w 2724539"/>
              <a:gd name="connsiteY22" fmla="*/ 522515 h 1385986"/>
              <a:gd name="connsiteX23" fmla="*/ 709126 w 2724539"/>
              <a:gd name="connsiteY23" fmla="*/ 531845 h 1385986"/>
              <a:gd name="connsiteX24" fmla="*/ 578498 w 2724539"/>
              <a:gd name="connsiteY24" fmla="*/ 569168 h 1385986"/>
              <a:gd name="connsiteX25" fmla="*/ 326571 w 2724539"/>
              <a:gd name="connsiteY25" fmla="*/ 597159 h 1385986"/>
              <a:gd name="connsiteX26" fmla="*/ 177281 w 2724539"/>
              <a:gd name="connsiteY26" fmla="*/ 625151 h 1385986"/>
              <a:gd name="connsiteX27" fmla="*/ 27992 w 2724539"/>
              <a:gd name="connsiteY27" fmla="*/ 709127 h 1385986"/>
              <a:gd name="connsiteX28" fmla="*/ 0 w 2724539"/>
              <a:gd name="connsiteY28" fmla="*/ 746449 h 1385986"/>
              <a:gd name="connsiteX29" fmla="*/ 130628 w 2724539"/>
              <a:gd name="connsiteY29" fmla="*/ 755780 h 1385986"/>
              <a:gd name="connsiteX30" fmla="*/ 494522 w 2724539"/>
              <a:gd name="connsiteY30" fmla="*/ 830425 h 1385986"/>
              <a:gd name="connsiteX31" fmla="*/ 186612 w 2724539"/>
              <a:gd name="connsiteY31" fmla="*/ 979715 h 1385986"/>
              <a:gd name="connsiteX32" fmla="*/ 401216 w 2724539"/>
              <a:gd name="connsiteY32" fmla="*/ 989045 h 1385986"/>
              <a:gd name="connsiteX33" fmla="*/ 1324947 w 2724539"/>
              <a:gd name="connsiteY33" fmla="*/ 942392 h 1385986"/>
              <a:gd name="connsiteX34" fmla="*/ 1679510 w 2724539"/>
              <a:gd name="connsiteY34" fmla="*/ 877078 h 1385986"/>
              <a:gd name="connsiteX35" fmla="*/ 1866122 w 2724539"/>
              <a:gd name="connsiteY35" fmla="*/ 858417 h 1385986"/>
              <a:gd name="connsiteX36" fmla="*/ 2062065 w 2724539"/>
              <a:gd name="connsiteY36" fmla="*/ 830425 h 1385986"/>
              <a:gd name="connsiteX37" fmla="*/ 2500604 w 2724539"/>
              <a:gd name="connsiteY37" fmla="*/ 783772 h 1385986"/>
              <a:gd name="connsiteX38" fmla="*/ 2724539 w 2724539"/>
              <a:gd name="connsiteY38" fmla="*/ 774441 h 1385986"/>
              <a:gd name="connsiteX39" fmla="*/ 1819469 w 2724539"/>
              <a:gd name="connsiteY39" fmla="*/ 1054359 h 1385986"/>
              <a:gd name="connsiteX40" fmla="*/ 1548881 w 2724539"/>
              <a:gd name="connsiteY40" fmla="*/ 1119674 h 1385986"/>
              <a:gd name="connsiteX41" fmla="*/ 1315616 w 2724539"/>
              <a:gd name="connsiteY41" fmla="*/ 1166327 h 1385986"/>
              <a:gd name="connsiteX42" fmla="*/ 998375 w 2724539"/>
              <a:gd name="connsiteY42" fmla="*/ 1250302 h 1385986"/>
              <a:gd name="connsiteX43" fmla="*/ 1194318 w 2724539"/>
              <a:gd name="connsiteY43" fmla="*/ 1334278 h 1385986"/>
              <a:gd name="connsiteX44" fmla="*/ 1530220 w 2724539"/>
              <a:gd name="connsiteY44" fmla="*/ 1306286 h 1385986"/>
              <a:gd name="connsiteX45" fmla="*/ 1679510 w 2724539"/>
              <a:gd name="connsiteY45" fmla="*/ 1259633 h 1385986"/>
              <a:gd name="connsiteX46" fmla="*/ 2080726 w 2724539"/>
              <a:gd name="connsiteY46" fmla="*/ 1203649 h 1385986"/>
              <a:gd name="connsiteX47" fmla="*/ 2146041 w 2724539"/>
              <a:gd name="connsiteY47" fmla="*/ 1175657 h 1385986"/>
              <a:gd name="connsiteX48" fmla="*/ 2313992 w 2724539"/>
              <a:gd name="connsiteY48" fmla="*/ 1147666 h 1385986"/>
              <a:gd name="connsiteX49" fmla="*/ 2360645 w 2724539"/>
              <a:gd name="connsiteY49" fmla="*/ 1138335 h 1385986"/>
              <a:gd name="connsiteX50" fmla="*/ 2491273 w 2724539"/>
              <a:gd name="connsiteY50" fmla="*/ 1101013 h 1385986"/>
              <a:gd name="connsiteX51" fmla="*/ 2593910 w 2724539"/>
              <a:gd name="connsiteY51" fmla="*/ 1082351 h 1385986"/>
              <a:gd name="connsiteX52" fmla="*/ 2696547 w 2724539"/>
              <a:gd name="connsiteY52" fmla="*/ 1073021 h 138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24539" h="1385986">
                <a:moveTo>
                  <a:pt x="102636" y="27992"/>
                </a:moveTo>
                <a:cubicBezTo>
                  <a:pt x="143069" y="24882"/>
                  <a:pt x="183605" y="22906"/>
                  <a:pt x="223934" y="18661"/>
                </a:cubicBezTo>
                <a:cubicBezTo>
                  <a:pt x="242749" y="16681"/>
                  <a:pt x="261145" y="11678"/>
                  <a:pt x="279918" y="9331"/>
                </a:cubicBezTo>
                <a:cubicBezTo>
                  <a:pt x="310934" y="5454"/>
                  <a:pt x="342122" y="3110"/>
                  <a:pt x="373224" y="0"/>
                </a:cubicBezTo>
                <a:cubicBezTo>
                  <a:pt x="435428" y="3110"/>
                  <a:pt x="498502" y="-1493"/>
                  <a:pt x="559836" y="9331"/>
                </a:cubicBezTo>
                <a:cubicBezTo>
                  <a:pt x="570879" y="11280"/>
                  <a:pt x="541689" y="22622"/>
                  <a:pt x="531845" y="27992"/>
                </a:cubicBezTo>
                <a:cubicBezTo>
                  <a:pt x="507423" y="41313"/>
                  <a:pt x="482082" y="52874"/>
                  <a:pt x="457200" y="65315"/>
                </a:cubicBezTo>
                <a:cubicBezTo>
                  <a:pt x="444759" y="71535"/>
                  <a:pt x="433073" y="79577"/>
                  <a:pt x="419877" y="83976"/>
                </a:cubicBezTo>
                <a:cubicBezTo>
                  <a:pt x="401216" y="90196"/>
                  <a:pt x="381801" y="94497"/>
                  <a:pt x="363894" y="102637"/>
                </a:cubicBezTo>
                <a:cubicBezTo>
                  <a:pt x="347384" y="110142"/>
                  <a:pt x="333289" y="122182"/>
                  <a:pt x="317241" y="130629"/>
                </a:cubicBezTo>
                <a:cubicBezTo>
                  <a:pt x="274161" y="153303"/>
                  <a:pt x="186612" y="195943"/>
                  <a:pt x="186612" y="195943"/>
                </a:cubicBezTo>
                <a:cubicBezTo>
                  <a:pt x="310536" y="226926"/>
                  <a:pt x="218956" y="206346"/>
                  <a:pt x="494522" y="223935"/>
                </a:cubicBezTo>
                <a:lnTo>
                  <a:pt x="662473" y="233266"/>
                </a:lnTo>
                <a:cubicBezTo>
                  <a:pt x="615441" y="280297"/>
                  <a:pt x="653062" y="248577"/>
                  <a:pt x="578498" y="289249"/>
                </a:cubicBezTo>
                <a:cubicBezTo>
                  <a:pt x="562577" y="297933"/>
                  <a:pt x="548585" y="310266"/>
                  <a:pt x="531845" y="317241"/>
                </a:cubicBezTo>
                <a:cubicBezTo>
                  <a:pt x="510944" y="325950"/>
                  <a:pt x="487342" y="326983"/>
                  <a:pt x="466530" y="335902"/>
                </a:cubicBezTo>
                <a:cubicBezTo>
                  <a:pt x="421784" y="355079"/>
                  <a:pt x="381102" y="383137"/>
                  <a:pt x="335902" y="401217"/>
                </a:cubicBezTo>
                <a:cubicBezTo>
                  <a:pt x="272703" y="426496"/>
                  <a:pt x="214677" y="445151"/>
                  <a:pt x="158620" y="485192"/>
                </a:cubicBezTo>
                <a:cubicBezTo>
                  <a:pt x="140724" y="497975"/>
                  <a:pt x="127518" y="516294"/>
                  <a:pt x="111967" y="531845"/>
                </a:cubicBezTo>
                <a:cubicBezTo>
                  <a:pt x="183502" y="538065"/>
                  <a:pt x="254794" y="548512"/>
                  <a:pt x="326571" y="550506"/>
                </a:cubicBezTo>
                <a:cubicBezTo>
                  <a:pt x="367107" y="551632"/>
                  <a:pt x="407518" y="545211"/>
                  <a:pt x="447869" y="541176"/>
                </a:cubicBezTo>
                <a:cubicBezTo>
                  <a:pt x="469752" y="538988"/>
                  <a:pt x="491384" y="534752"/>
                  <a:pt x="513183" y="531845"/>
                </a:cubicBezTo>
                <a:lnTo>
                  <a:pt x="587828" y="522515"/>
                </a:lnTo>
                <a:cubicBezTo>
                  <a:pt x="628261" y="525625"/>
                  <a:pt x="717078" y="492080"/>
                  <a:pt x="709126" y="531845"/>
                </a:cubicBezTo>
                <a:cubicBezTo>
                  <a:pt x="700245" y="576251"/>
                  <a:pt x="623137" y="561547"/>
                  <a:pt x="578498" y="569168"/>
                </a:cubicBezTo>
                <a:cubicBezTo>
                  <a:pt x="495211" y="583388"/>
                  <a:pt x="410253" y="585483"/>
                  <a:pt x="326571" y="597159"/>
                </a:cubicBezTo>
                <a:cubicBezTo>
                  <a:pt x="276426" y="604156"/>
                  <a:pt x="227044" y="615820"/>
                  <a:pt x="177281" y="625151"/>
                </a:cubicBezTo>
                <a:cubicBezTo>
                  <a:pt x="146260" y="640661"/>
                  <a:pt x="63346" y="673773"/>
                  <a:pt x="27992" y="709127"/>
                </a:cubicBezTo>
                <a:cubicBezTo>
                  <a:pt x="16996" y="720123"/>
                  <a:pt x="9331" y="734008"/>
                  <a:pt x="0" y="746449"/>
                </a:cubicBezTo>
                <a:lnTo>
                  <a:pt x="130628" y="755780"/>
                </a:lnTo>
                <a:cubicBezTo>
                  <a:pt x="1074945" y="804836"/>
                  <a:pt x="801538" y="736986"/>
                  <a:pt x="494522" y="830425"/>
                </a:cubicBezTo>
                <a:cubicBezTo>
                  <a:pt x="328314" y="881010"/>
                  <a:pt x="309603" y="901447"/>
                  <a:pt x="186612" y="979715"/>
                </a:cubicBezTo>
                <a:cubicBezTo>
                  <a:pt x="258147" y="982825"/>
                  <a:pt x="329618" y="989832"/>
                  <a:pt x="401216" y="989045"/>
                </a:cubicBezTo>
                <a:cubicBezTo>
                  <a:pt x="825196" y="984386"/>
                  <a:pt x="965795" y="983051"/>
                  <a:pt x="1324947" y="942392"/>
                </a:cubicBezTo>
                <a:cubicBezTo>
                  <a:pt x="1924026" y="874571"/>
                  <a:pt x="1208463" y="955585"/>
                  <a:pt x="1679510" y="877078"/>
                </a:cubicBezTo>
                <a:cubicBezTo>
                  <a:pt x="1741174" y="866801"/>
                  <a:pt x="1804067" y="865985"/>
                  <a:pt x="1866122" y="858417"/>
                </a:cubicBezTo>
                <a:cubicBezTo>
                  <a:pt x="1931614" y="850430"/>
                  <a:pt x="1996619" y="838780"/>
                  <a:pt x="2062065" y="830425"/>
                </a:cubicBezTo>
                <a:cubicBezTo>
                  <a:pt x="2146931" y="819591"/>
                  <a:pt x="2403289" y="790260"/>
                  <a:pt x="2500604" y="783772"/>
                </a:cubicBezTo>
                <a:cubicBezTo>
                  <a:pt x="2575148" y="778802"/>
                  <a:pt x="2649894" y="777551"/>
                  <a:pt x="2724539" y="774441"/>
                </a:cubicBezTo>
                <a:cubicBezTo>
                  <a:pt x="2463904" y="1035076"/>
                  <a:pt x="2668302" y="849466"/>
                  <a:pt x="1819469" y="1054359"/>
                </a:cubicBezTo>
                <a:lnTo>
                  <a:pt x="1548881" y="1119674"/>
                </a:lnTo>
                <a:cubicBezTo>
                  <a:pt x="1471474" y="1136876"/>
                  <a:pt x="1392769" y="1148020"/>
                  <a:pt x="1315616" y="1166327"/>
                </a:cubicBezTo>
                <a:cubicBezTo>
                  <a:pt x="1209182" y="1191582"/>
                  <a:pt x="1103604" y="1220422"/>
                  <a:pt x="998375" y="1250302"/>
                </a:cubicBezTo>
                <a:cubicBezTo>
                  <a:pt x="322710" y="1442157"/>
                  <a:pt x="454832" y="1391162"/>
                  <a:pt x="1194318" y="1334278"/>
                </a:cubicBezTo>
                <a:lnTo>
                  <a:pt x="1530220" y="1306286"/>
                </a:lnTo>
                <a:cubicBezTo>
                  <a:pt x="1579983" y="1290735"/>
                  <a:pt x="1628759" y="1271574"/>
                  <a:pt x="1679510" y="1259633"/>
                </a:cubicBezTo>
                <a:cubicBezTo>
                  <a:pt x="1778758" y="1236281"/>
                  <a:pt x="1992495" y="1214237"/>
                  <a:pt x="2080726" y="1203649"/>
                </a:cubicBezTo>
                <a:cubicBezTo>
                  <a:pt x="2102498" y="1194318"/>
                  <a:pt x="2123008" y="1181185"/>
                  <a:pt x="2146041" y="1175657"/>
                </a:cubicBezTo>
                <a:cubicBezTo>
                  <a:pt x="2201230" y="1162412"/>
                  <a:pt x="2258075" y="1157391"/>
                  <a:pt x="2313992" y="1147666"/>
                </a:cubicBezTo>
                <a:cubicBezTo>
                  <a:pt x="2329616" y="1144949"/>
                  <a:pt x="2345345" y="1142508"/>
                  <a:pt x="2360645" y="1138335"/>
                </a:cubicBezTo>
                <a:cubicBezTo>
                  <a:pt x="2473597" y="1107530"/>
                  <a:pt x="2354990" y="1129704"/>
                  <a:pt x="2491273" y="1101013"/>
                </a:cubicBezTo>
                <a:cubicBezTo>
                  <a:pt x="2525300" y="1093849"/>
                  <a:pt x="2559456" y="1087049"/>
                  <a:pt x="2593910" y="1082351"/>
                </a:cubicBezTo>
                <a:cubicBezTo>
                  <a:pt x="2627948" y="1077709"/>
                  <a:pt x="2696547" y="1073021"/>
                  <a:pt x="2696547" y="1073021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7" name="Slika 36">
            <a:extLst>
              <a:ext uri="{FF2B5EF4-FFF2-40B4-BE49-F238E27FC236}">
                <a16:creationId xmlns:a16="http://schemas.microsoft.com/office/drawing/2014/main" id="{A43462F8-2ED1-ADD0-7A19-3504E32B5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9" t="39816" r="53380" b="46281"/>
          <a:stretch/>
        </p:blipFill>
        <p:spPr>
          <a:xfrm>
            <a:off x="466529" y="4106333"/>
            <a:ext cx="5877591" cy="2093922"/>
          </a:xfrm>
          <a:prstGeom prst="rect">
            <a:avLst/>
          </a:prstGeom>
        </p:spPr>
      </p:pic>
      <p:sp>
        <p:nvSpPr>
          <p:cNvPr id="38" name="Enakokraki trikotnik 37">
            <a:extLst>
              <a:ext uri="{FF2B5EF4-FFF2-40B4-BE49-F238E27FC236}">
                <a16:creationId xmlns:a16="http://schemas.microsoft.com/office/drawing/2014/main" id="{0A0F6E5F-3073-6B63-245D-A12599934D3E}"/>
              </a:ext>
            </a:extLst>
          </p:cNvPr>
          <p:cNvSpPr/>
          <p:nvPr/>
        </p:nvSpPr>
        <p:spPr>
          <a:xfrm rot="15301419">
            <a:off x="2480730" y="4215116"/>
            <a:ext cx="860844" cy="2551543"/>
          </a:xfrm>
          <a:prstGeom prst="triangl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5425D276-6DAA-C5FA-BD14-80C0E92F5620}"/>
                  </a:ext>
                </a:extLst>
              </p:cNvPr>
              <p:cNvSpPr txBox="1"/>
              <p:nvPr/>
            </p:nvSpPr>
            <p:spPr>
              <a:xfrm>
                <a:off x="5142723" y="4776982"/>
                <a:ext cx="12820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𝐶𝐴𝐷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5425D276-6DAA-C5FA-BD14-80C0E92F5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23" y="4776982"/>
                <a:ext cx="12820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Enakokraki trikotnik 39">
            <a:extLst>
              <a:ext uri="{FF2B5EF4-FFF2-40B4-BE49-F238E27FC236}">
                <a16:creationId xmlns:a16="http://schemas.microsoft.com/office/drawing/2014/main" id="{48A27DFD-7887-EEE0-2B88-01D3A3083D4E}"/>
              </a:ext>
            </a:extLst>
          </p:cNvPr>
          <p:cNvSpPr/>
          <p:nvPr/>
        </p:nvSpPr>
        <p:spPr>
          <a:xfrm rot="15963640">
            <a:off x="3147384" y="4501139"/>
            <a:ext cx="397693" cy="2551543"/>
          </a:xfrm>
          <a:prstGeom prst="triangle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C4E6BD2A-2516-3F4E-1BEB-7B6CBB2A8782}"/>
                  </a:ext>
                </a:extLst>
              </p:cNvPr>
              <p:cNvSpPr txBox="1"/>
              <p:nvPr/>
            </p:nvSpPr>
            <p:spPr>
              <a:xfrm>
                <a:off x="5124976" y="5488618"/>
                <a:ext cx="1274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𝐵𝐴𝐶</m:t>
                      </m:r>
                    </m:oMath>
                  </m:oMathPara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C4E6BD2A-2516-3F4E-1BEB-7B6CBB2A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76" y="5488618"/>
                <a:ext cx="127445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nakokraki trikotnik 42">
            <a:extLst>
              <a:ext uri="{FF2B5EF4-FFF2-40B4-BE49-F238E27FC236}">
                <a16:creationId xmlns:a16="http://schemas.microsoft.com/office/drawing/2014/main" id="{05209FF7-9910-FB1B-096D-9F2E4BCDD669}"/>
              </a:ext>
            </a:extLst>
          </p:cNvPr>
          <p:cNvSpPr/>
          <p:nvPr/>
        </p:nvSpPr>
        <p:spPr>
          <a:xfrm rot="15617981">
            <a:off x="2343453" y="4270146"/>
            <a:ext cx="1188100" cy="2551543"/>
          </a:xfrm>
          <a:prstGeom prst="triangle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52F18C82-FFB3-77CE-6208-14409CF85C2F}"/>
                  </a:ext>
                </a:extLst>
              </p:cNvPr>
              <p:cNvSpPr txBox="1"/>
              <p:nvPr/>
            </p:nvSpPr>
            <p:spPr>
              <a:xfrm>
                <a:off x="6630315" y="4776982"/>
                <a:ext cx="1302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𝐵𝐴𝐷</m:t>
                      </m:r>
                    </m:oMath>
                  </m:oMathPara>
                </a14:m>
                <a:endParaRPr lang="sl-SI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52F18C82-FFB3-77CE-6208-14409CF85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315" y="4776982"/>
                <a:ext cx="13028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26" grpId="0" animBg="1"/>
      <p:bldP spid="35" grpId="0" animBg="1"/>
      <p:bldP spid="38" grpId="0" animBg="1"/>
      <p:bldP spid="38" grpId="1" animBg="1"/>
      <p:bldP spid="39" grpId="0"/>
      <p:bldP spid="40" grpId="0" animBg="1"/>
      <p:bldP spid="40" grpId="1" animBg="1"/>
      <p:bldP spid="41" grpId="0"/>
      <p:bldP spid="43" grpId="0" animBg="1"/>
      <p:bldP spid="43" grpId="1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58861A7-D0BE-090D-FFEA-F3D82A044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0" t="12925" r="54924" b="73197"/>
          <a:stretch/>
        </p:blipFill>
        <p:spPr>
          <a:xfrm>
            <a:off x="0" y="382555"/>
            <a:ext cx="4760532" cy="195009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F1F029A-1E79-123E-6984-907B248C2518}"/>
              </a:ext>
            </a:extLst>
          </p:cNvPr>
          <p:cNvSpPr txBox="1"/>
          <p:nvPr/>
        </p:nvSpPr>
        <p:spPr>
          <a:xfrm>
            <a:off x="3778898" y="382555"/>
            <a:ext cx="135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Udrti koti</a:t>
            </a:r>
          </a:p>
        </p:txBody>
      </p:sp>
      <p:sp>
        <p:nvSpPr>
          <p:cNvPr id="5" name="Prostoročno: oblika 4">
            <a:extLst>
              <a:ext uri="{FF2B5EF4-FFF2-40B4-BE49-F238E27FC236}">
                <a16:creationId xmlns:a16="http://schemas.microsoft.com/office/drawing/2014/main" id="{EBFBAF85-A885-A19A-CA00-0BDC056F1F5C}"/>
              </a:ext>
            </a:extLst>
          </p:cNvPr>
          <p:cNvSpPr/>
          <p:nvPr/>
        </p:nvSpPr>
        <p:spPr>
          <a:xfrm>
            <a:off x="1301344" y="1045029"/>
            <a:ext cx="2570860" cy="1241226"/>
          </a:xfrm>
          <a:custGeom>
            <a:avLst/>
            <a:gdLst>
              <a:gd name="connsiteX0" fmla="*/ 723399 w 2570860"/>
              <a:gd name="connsiteY0" fmla="*/ 0 h 1241226"/>
              <a:gd name="connsiteX1" fmla="*/ 602101 w 2570860"/>
              <a:gd name="connsiteY1" fmla="*/ 55983 h 1241226"/>
              <a:gd name="connsiteX2" fmla="*/ 574109 w 2570860"/>
              <a:gd name="connsiteY2" fmla="*/ 74644 h 1241226"/>
              <a:gd name="connsiteX3" fmla="*/ 508795 w 2570860"/>
              <a:gd name="connsiteY3" fmla="*/ 93306 h 1241226"/>
              <a:gd name="connsiteX4" fmla="*/ 331513 w 2570860"/>
              <a:gd name="connsiteY4" fmla="*/ 158620 h 1241226"/>
              <a:gd name="connsiteX5" fmla="*/ 219546 w 2570860"/>
              <a:gd name="connsiteY5" fmla="*/ 186612 h 1241226"/>
              <a:gd name="connsiteX6" fmla="*/ 60925 w 2570860"/>
              <a:gd name="connsiteY6" fmla="*/ 270587 h 1241226"/>
              <a:gd name="connsiteX7" fmla="*/ 4942 w 2570860"/>
              <a:gd name="connsiteY7" fmla="*/ 307910 h 1241226"/>
              <a:gd name="connsiteX8" fmla="*/ 284860 w 2570860"/>
              <a:gd name="connsiteY8" fmla="*/ 298579 h 1241226"/>
              <a:gd name="connsiteX9" fmla="*/ 378166 w 2570860"/>
              <a:gd name="connsiteY9" fmla="*/ 289249 h 1241226"/>
              <a:gd name="connsiteX10" fmla="*/ 770052 w 2570860"/>
              <a:gd name="connsiteY10" fmla="*/ 279918 h 1241226"/>
              <a:gd name="connsiteX11" fmla="*/ 844697 w 2570860"/>
              <a:gd name="connsiteY11" fmla="*/ 261257 h 1241226"/>
              <a:gd name="connsiteX12" fmla="*/ 891350 w 2570860"/>
              <a:gd name="connsiteY12" fmla="*/ 242595 h 1241226"/>
              <a:gd name="connsiteX13" fmla="*/ 854027 w 2570860"/>
              <a:gd name="connsiteY13" fmla="*/ 270587 h 1241226"/>
              <a:gd name="connsiteX14" fmla="*/ 760721 w 2570860"/>
              <a:gd name="connsiteY14" fmla="*/ 289249 h 1241226"/>
              <a:gd name="connsiteX15" fmla="*/ 704738 w 2570860"/>
              <a:gd name="connsiteY15" fmla="*/ 307910 h 1241226"/>
              <a:gd name="connsiteX16" fmla="*/ 602101 w 2570860"/>
              <a:gd name="connsiteY16" fmla="*/ 335902 h 1241226"/>
              <a:gd name="connsiteX17" fmla="*/ 462142 w 2570860"/>
              <a:gd name="connsiteY17" fmla="*/ 410547 h 1241226"/>
              <a:gd name="connsiteX18" fmla="*/ 387497 w 2570860"/>
              <a:gd name="connsiteY18" fmla="*/ 438538 h 1241226"/>
              <a:gd name="connsiteX19" fmla="*/ 322183 w 2570860"/>
              <a:gd name="connsiteY19" fmla="*/ 485191 h 1241226"/>
              <a:gd name="connsiteX20" fmla="*/ 1096623 w 2570860"/>
              <a:gd name="connsiteY20" fmla="*/ 494522 h 1241226"/>
              <a:gd name="connsiteX21" fmla="*/ 1003317 w 2570860"/>
              <a:gd name="connsiteY21" fmla="*/ 531844 h 1241226"/>
              <a:gd name="connsiteX22" fmla="*/ 807374 w 2570860"/>
              <a:gd name="connsiteY22" fmla="*/ 559836 h 1241226"/>
              <a:gd name="connsiteX23" fmla="*/ 191554 w 2570860"/>
              <a:gd name="connsiteY23" fmla="*/ 615820 h 1241226"/>
              <a:gd name="connsiteX24" fmla="*/ 144901 w 2570860"/>
              <a:gd name="connsiteY24" fmla="*/ 643812 h 1241226"/>
              <a:gd name="connsiteX25" fmla="*/ 14272 w 2570860"/>
              <a:gd name="connsiteY25" fmla="*/ 690465 h 1241226"/>
              <a:gd name="connsiteX26" fmla="*/ 116909 w 2570860"/>
              <a:gd name="connsiteY26" fmla="*/ 709126 h 1241226"/>
              <a:gd name="connsiteX27" fmla="*/ 1143276 w 2570860"/>
              <a:gd name="connsiteY27" fmla="*/ 718457 h 1241226"/>
              <a:gd name="connsiteX28" fmla="*/ 1077962 w 2570860"/>
              <a:gd name="connsiteY28" fmla="*/ 765110 h 1241226"/>
              <a:gd name="connsiteX29" fmla="*/ 602101 w 2570860"/>
              <a:gd name="connsiteY29" fmla="*/ 867747 h 1241226"/>
              <a:gd name="connsiteX30" fmla="*/ 228876 w 2570860"/>
              <a:gd name="connsiteY30" fmla="*/ 970383 h 1241226"/>
              <a:gd name="connsiteX31" fmla="*/ 191554 w 2570860"/>
              <a:gd name="connsiteY31" fmla="*/ 989044 h 1241226"/>
              <a:gd name="connsiteX32" fmla="*/ 182223 w 2570860"/>
              <a:gd name="connsiteY32" fmla="*/ 1082351 h 1241226"/>
              <a:gd name="connsiteX33" fmla="*/ 686076 w 2570860"/>
              <a:gd name="connsiteY33" fmla="*/ 1091681 h 1241226"/>
              <a:gd name="connsiteX34" fmla="*/ 1264574 w 2570860"/>
              <a:gd name="connsiteY34" fmla="*/ 1082351 h 1241226"/>
              <a:gd name="connsiteX35" fmla="*/ 1432525 w 2570860"/>
              <a:gd name="connsiteY35" fmla="*/ 1054359 h 1241226"/>
              <a:gd name="connsiteX36" fmla="*/ 1488509 w 2570860"/>
              <a:gd name="connsiteY36" fmla="*/ 1045028 h 1241226"/>
              <a:gd name="connsiteX37" fmla="*/ 1628468 w 2570860"/>
              <a:gd name="connsiteY37" fmla="*/ 1026367 h 1241226"/>
              <a:gd name="connsiteX38" fmla="*/ 1749766 w 2570860"/>
              <a:gd name="connsiteY38" fmla="*/ 1007706 h 1241226"/>
              <a:gd name="connsiteX39" fmla="*/ 1871064 w 2570860"/>
              <a:gd name="connsiteY39" fmla="*/ 970383 h 1241226"/>
              <a:gd name="connsiteX40" fmla="*/ 1927048 w 2570860"/>
              <a:gd name="connsiteY40" fmla="*/ 961053 h 1241226"/>
              <a:gd name="connsiteX41" fmla="*/ 1833742 w 2570860"/>
              <a:gd name="connsiteY41" fmla="*/ 989044 h 1241226"/>
              <a:gd name="connsiteX42" fmla="*/ 1469848 w 2570860"/>
              <a:gd name="connsiteY42" fmla="*/ 1054359 h 1241226"/>
              <a:gd name="connsiteX43" fmla="*/ 1283236 w 2570860"/>
              <a:gd name="connsiteY43" fmla="*/ 1129004 h 1241226"/>
              <a:gd name="connsiteX44" fmla="*/ 1161938 w 2570860"/>
              <a:gd name="connsiteY44" fmla="*/ 1166326 h 1241226"/>
              <a:gd name="connsiteX45" fmla="*/ 1096623 w 2570860"/>
              <a:gd name="connsiteY45" fmla="*/ 1194318 h 1241226"/>
              <a:gd name="connsiteX46" fmla="*/ 1021978 w 2570860"/>
              <a:gd name="connsiteY46" fmla="*/ 1222310 h 1241226"/>
              <a:gd name="connsiteX47" fmla="*/ 1161938 w 2570860"/>
              <a:gd name="connsiteY47" fmla="*/ 1240971 h 1241226"/>
              <a:gd name="connsiteX48" fmla="*/ 1945709 w 2570860"/>
              <a:gd name="connsiteY48" fmla="*/ 1175657 h 1241226"/>
              <a:gd name="connsiteX49" fmla="*/ 2122991 w 2570860"/>
              <a:gd name="connsiteY49" fmla="*/ 1138334 h 1241226"/>
              <a:gd name="connsiteX50" fmla="*/ 2244289 w 2570860"/>
              <a:gd name="connsiteY50" fmla="*/ 1101012 h 1241226"/>
              <a:gd name="connsiteX51" fmla="*/ 2365587 w 2570860"/>
              <a:gd name="connsiteY51" fmla="*/ 1073020 h 1241226"/>
              <a:gd name="connsiteX52" fmla="*/ 2468223 w 2570860"/>
              <a:gd name="connsiteY52" fmla="*/ 1026367 h 1241226"/>
              <a:gd name="connsiteX53" fmla="*/ 2514876 w 2570860"/>
              <a:gd name="connsiteY53" fmla="*/ 1007706 h 1241226"/>
              <a:gd name="connsiteX54" fmla="*/ 2570860 w 2570860"/>
              <a:gd name="connsiteY54" fmla="*/ 998375 h 124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70860" h="1241226">
                <a:moveTo>
                  <a:pt x="723399" y="0"/>
                </a:moveTo>
                <a:cubicBezTo>
                  <a:pt x="637718" y="68544"/>
                  <a:pt x="720536" y="12916"/>
                  <a:pt x="602101" y="55983"/>
                </a:cubicBezTo>
                <a:cubicBezTo>
                  <a:pt x="591562" y="59815"/>
                  <a:pt x="584521" y="70479"/>
                  <a:pt x="574109" y="74644"/>
                </a:cubicBezTo>
                <a:cubicBezTo>
                  <a:pt x="553086" y="83053"/>
                  <a:pt x="530192" y="85899"/>
                  <a:pt x="508795" y="93306"/>
                </a:cubicBezTo>
                <a:cubicBezTo>
                  <a:pt x="449283" y="113907"/>
                  <a:pt x="392610" y="143346"/>
                  <a:pt x="331513" y="158620"/>
                </a:cubicBezTo>
                <a:cubicBezTo>
                  <a:pt x="294191" y="167951"/>
                  <a:pt x="255857" y="173903"/>
                  <a:pt x="219546" y="186612"/>
                </a:cubicBezTo>
                <a:cubicBezTo>
                  <a:pt x="194956" y="195219"/>
                  <a:pt x="78632" y="259962"/>
                  <a:pt x="60925" y="270587"/>
                </a:cubicBezTo>
                <a:cubicBezTo>
                  <a:pt x="41693" y="282126"/>
                  <a:pt x="-17313" y="305128"/>
                  <a:pt x="4942" y="307910"/>
                </a:cubicBezTo>
                <a:cubicBezTo>
                  <a:pt x="97579" y="319490"/>
                  <a:pt x="191554" y="301689"/>
                  <a:pt x="284860" y="298579"/>
                </a:cubicBezTo>
                <a:cubicBezTo>
                  <a:pt x="315962" y="295469"/>
                  <a:pt x="346932" y="290450"/>
                  <a:pt x="378166" y="289249"/>
                </a:cubicBezTo>
                <a:cubicBezTo>
                  <a:pt x="508735" y="284227"/>
                  <a:pt x="639621" y="287744"/>
                  <a:pt x="770052" y="279918"/>
                </a:cubicBezTo>
                <a:cubicBezTo>
                  <a:pt x="795653" y="278382"/>
                  <a:pt x="820184" y="268800"/>
                  <a:pt x="844697" y="261257"/>
                </a:cubicBezTo>
                <a:cubicBezTo>
                  <a:pt x="860705" y="256331"/>
                  <a:pt x="879507" y="230752"/>
                  <a:pt x="891350" y="242595"/>
                </a:cubicBezTo>
                <a:cubicBezTo>
                  <a:pt x="902346" y="253591"/>
                  <a:pt x="868672" y="265356"/>
                  <a:pt x="854027" y="270587"/>
                </a:cubicBezTo>
                <a:cubicBezTo>
                  <a:pt x="824157" y="281255"/>
                  <a:pt x="791492" y="281556"/>
                  <a:pt x="760721" y="289249"/>
                </a:cubicBezTo>
                <a:cubicBezTo>
                  <a:pt x="741638" y="294020"/>
                  <a:pt x="723609" y="302360"/>
                  <a:pt x="704738" y="307910"/>
                </a:cubicBezTo>
                <a:cubicBezTo>
                  <a:pt x="670717" y="317916"/>
                  <a:pt x="634760" y="322085"/>
                  <a:pt x="602101" y="335902"/>
                </a:cubicBezTo>
                <a:cubicBezTo>
                  <a:pt x="553406" y="356504"/>
                  <a:pt x="511649" y="391982"/>
                  <a:pt x="462142" y="410547"/>
                </a:cubicBezTo>
                <a:cubicBezTo>
                  <a:pt x="437260" y="419877"/>
                  <a:pt x="411689" y="427542"/>
                  <a:pt x="387497" y="438538"/>
                </a:cubicBezTo>
                <a:cubicBezTo>
                  <a:pt x="375957" y="443783"/>
                  <a:pt x="327720" y="481038"/>
                  <a:pt x="322183" y="485191"/>
                </a:cubicBezTo>
                <a:lnTo>
                  <a:pt x="1096623" y="494522"/>
                </a:lnTo>
                <a:cubicBezTo>
                  <a:pt x="1130043" y="496811"/>
                  <a:pt x="1035992" y="524466"/>
                  <a:pt x="1003317" y="531844"/>
                </a:cubicBezTo>
                <a:cubicBezTo>
                  <a:pt x="938960" y="546376"/>
                  <a:pt x="873001" y="553047"/>
                  <a:pt x="807374" y="559836"/>
                </a:cubicBezTo>
                <a:cubicBezTo>
                  <a:pt x="602348" y="581046"/>
                  <a:pt x="191554" y="615820"/>
                  <a:pt x="191554" y="615820"/>
                </a:cubicBezTo>
                <a:cubicBezTo>
                  <a:pt x="176003" y="625151"/>
                  <a:pt x="161739" y="637077"/>
                  <a:pt x="144901" y="643812"/>
                </a:cubicBezTo>
                <a:cubicBezTo>
                  <a:pt x="-68375" y="729123"/>
                  <a:pt x="126321" y="634442"/>
                  <a:pt x="14272" y="690465"/>
                </a:cubicBezTo>
                <a:cubicBezTo>
                  <a:pt x="48484" y="696685"/>
                  <a:pt x="82146" y="708264"/>
                  <a:pt x="116909" y="709126"/>
                </a:cubicBezTo>
                <a:cubicBezTo>
                  <a:pt x="458940" y="717606"/>
                  <a:pt x="801719" y="698560"/>
                  <a:pt x="1143276" y="718457"/>
                </a:cubicBezTo>
                <a:cubicBezTo>
                  <a:pt x="1169986" y="720013"/>
                  <a:pt x="1103754" y="757995"/>
                  <a:pt x="1077962" y="765110"/>
                </a:cubicBezTo>
                <a:cubicBezTo>
                  <a:pt x="921537" y="808262"/>
                  <a:pt x="760355" y="831876"/>
                  <a:pt x="602101" y="867747"/>
                </a:cubicBezTo>
                <a:cubicBezTo>
                  <a:pt x="479458" y="895546"/>
                  <a:pt x="348696" y="928446"/>
                  <a:pt x="228876" y="970383"/>
                </a:cubicBezTo>
                <a:cubicBezTo>
                  <a:pt x="215748" y="974978"/>
                  <a:pt x="203995" y="982824"/>
                  <a:pt x="191554" y="989044"/>
                </a:cubicBezTo>
                <a:cubicBezTo>
                  <a:pt x="160901" y="1029914"/>
                  <a:pt x="87639" y="1077542"/>
                  <a:pt x="182223" y="1082351"/>
                </a:cubicBezTo>
                <a:cubicBezTo>
                  <a:pt x="349986" y="1090881"/>
                  <a:pt x="518125" y="1088571"/>
                  <a:pt x="686076" y="1091681"/>
                </a:cubicBezTo>
                <a:lnTo>
                  <a:pt x="1264574" y="1082351"/>
                </a:lnTo>
                <a:cubicBezTo>
                  <a:pt x="1390973" y="1078888"/>
                  <a:pt x="1333380" y="1077239"/>
                  <a:pt x="1432525" y="1054359"/>
                </a:cubicBezTo>
                <a:cubicBezTo>
                  <a:pt x="1450959" y="1050105"/>
                  <a:pt x="1469780" y="1047704"/>
                  <a:pt x="1488509" y="1045028"/>
                </a:cubicBezTo>
                <a:lnTo>
                  <a:pt x="1628468" y="1026367"/>
                </a:lnTo>
                <a:cubicBezTo>
                  <a:pt x="1668965" y="1020582"/>
                  <a:pt x="1709333" y="1013926"/>
                  <a:pt x="1749766" y="1007706"/>
                </a:cubicBezTo>
                <a:cubicBezTo>
                  <a:pt x="1788034" y="994950"/>
                  <a:pt x="1831954" y="979408"/>
                  <a:pt x="1871064" y="970383"/>
                </a:cubicBezTo>
                <a:cubicBezTo>
                  <a:pt x="1889498" y="966129"/>
                  <a:pt x="1943969" y="952592"/>
                  <a:pt x="1927048" y="961053"/>
                </a:cubicBezTo>
                <a:cubicBezTo>
                  <a:pt x="1898005" y="975575"/>
                  <a:pt x="1865350" y="981607"/>
                  <a:pt x="1833742" y="989044"/>
                </a:cubicBezTo>
                <a:cubicBezTo>
                  <a:pt x="1635117" y="1035779"/>
                  <a:pt x="1641321" y="1031496"/>
                  <a:pt x="1469848" y="1054359"/>
                </a:cubicBezTo>
                <a:cubicBezTo>
                  <a:pt x="1207213" y="1133150"/>
                  <a:pt x="1551249" y="1024130"/>
                  <a:pt x="1283236" y="1129004"/>
                </a:cubicBezTo>
                <a:cubicBezTo>
                  <a:pt x="1243841" y="1144419"/>
                  <a:pt x="1201866" y="1152351"/>
                  <a:pt x="1161938" y="1166326"/>
                </a:cubicBezTo>
                <a:cubicBezTo>
                  <a:pt x="1139581" y="1174151"/>
                  <a:pt x="1118616" y="1185521"/>
                  <a:pt x="1096623" y="1194318"/>
                </a:cubicBezTo>
                <a:cubicBezTo>
                  <a:pt x="1071950" y="1204187"/>
                  <a:pt x="1046860" y="1212979"/>
                  <a:pt x="1021978" y="1222310"/>
                </a:cubicBezTo>
                <a:cubicBezTo>
                  <a:pt x="1068631" y="1228530"/>
                  <a:pt x="1114932" y="1243345"/>
                  <a:pt x="1161938" y="1240971"/>
                </a:cubicBezTo>
                <a:cubicBezTo>
                  <a:pt x="1423767" y="1227747"/>
                  <a:pt x="1945709" y="1175657"/>
                  <a:pt x="1945709" y="1175657"/>
                </a:cubicBezTo>
                <a:cubicBezTo>
                  <a:pt x="1978828" y="1169033"/>
                  <a:pt x="2087885" y="1147908"/>
                  <a:pt x="2122991" y="1138334"/>
                </a:cubicBezTo>
                <a:cubicBezTo>
                  <a:pt x="2163804" y="1127203"/>
                  <a:pt x="2203440" y="1112010"/>
                  <a:pt x="2244289" y="1101012"/>
                </a:cubicBezTo>
                <a:cubicBezTo>
                  <a:pt x="2284358" y="1090224"/>
                  <a:pt x="2325842" y="1084944"/>
                  <a:pt x="2365587" y="1073020"/>
                </a:cubicBezTo>
                <a:cubicBezTo>
                  <a:pt x="2412490" y="1058949"/>
                  <a:pt x="2428033" y="1044229"/>
                  <a:pt x="2468223" y="1026367"/>
                </a:cubicBezTo>
                <a:cubicBezTo>
                  <a:pt x="2483528" y="1019565"/>
                  <a:pt x="2498717" y="1012113"/>
                  <a:pt x="2514876" y="1007706"/>
                </a:cubicBezTo>
                <a:cubicBezTo>
                  <a:pt x="2533128" y="1002728"/>
                  <a:pt x="2570860" y="998375"/>
                  <a:pt x="2570860" y="998375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63516569-985E-CA55-F253-05425567D832}"/>
                  </a:ext>
                </a:extLst>
              </p:cNvPr>
              <p:cNvSpPr txBox="1"/>
              <p:nvPr/>
            </p:nvSpPr>
            <p:spPr>
              <a:xfrm>
                <a:off x="4870579" y="919065"/>
                <a:ext cx="13408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𝐵𝐴𝐶</m:t>
                      </m:r>
                    </m:oMath>
                  </m:oMathPara>
                </a14:m>
                <a:endParaRPr lang="sl-SI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63516569-985E-CA55-F253-05425567D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579" y="919065"/>
                <a:ext cx="134081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7CD305CC-2CDB-8938-ED69-EC47DE78B324}"/>
              </a:ext>
            </a:extLst>
          </p:cNvPr>
          <p:cNvSpPr/>
          <p:nvPr/>
        </p:nvSpPr>
        <p:spPr>
          <a:xfrm>
            <a:off x="1567543" y="783771"/>
            <a:ext cx="2360645" cy="1175658"/>
          </a:xfrm>
          <a:custGeom>
            <a:avLst/>
            <a:gdLst>
              <a:gd name="connsiteX0" fmla="*/ 65314 w 2360645"/>
              <a:gd name="connsiteY0" fmla="*/ 1175658 h 1175658"/>
              <a:gd name="connsiteX1" fmla="*/ 55984 w 2360645"/>
              <a:gd name="connsiteY1" fmla="*/ 961053 h 1175658"/>
              <a:gd name="connsiteX2" fmla="*/ 0 w 2360645"/>
              <a:gd name="connsiteY2" fmla="*/ 541176 h 1175658"/>
              <a:gd name="connsiteX3" fmla="*/ 18661 w 2360645"/>
              <a:gd name="connsiteY3" fmla="*/ 111968 h 1175658"/>
              <a:gd name="connsiteX4" fmla="*/ 37322 w 2360645"/>
              <a:gd name="connsiteY4" fmla="*/ 27992 h 1175658"/>
              <a:gd name="connsiteX5" fmla="*/ 46653 w 2360645"/>
              <a:gd name="connsiteY5" fmla="*/ 0 h 1175658"/>
              <a:gd name="connsiteX6" fmla="*/ 55984 w 2360645"/>
              <a:gd name="connsiteY6" fmla="*/ 46653 h 1175658"/>
              <a:gd name="connsiteX7" fmla="*/ 74645 w 2360645"/>
              <a:gd name="connsiteY7" fmla="*/ 167951 h 1175658"/>
              <a:gd name="connsiteX8" fmla="*/ 130628 w 2360645"/>
              <a:gd name="connsiteY8" fmla="*/ 279919 h 1175658"/>
              <a:gd name="connsiteX9" fmla="*/ 158620 w 2360645"/>
              <a:gd name="connsiteY9" fmla="*/ 345233 h 1175658"/>
              <a:gd name="connsiteX10" fmla="*/ 167951 w 2360645"/>
              <a:gd name="connsiteY10" fmla="*/ 447870 h 1175658"/>
              <a:gd name="connsiteX11" fmla="*/ 186612 w 2360645"/>
              <a:gd name="connsiteY11" fmla="*/ 522515 h 1175658"/>
              <a:gd name="connsiteX12" fmla="*/ 195943 w 2360645"/>
              <a:gd name="connsiteY12" fmla="*/ 765111 h 1175658"/>
              <a:gd name="connsiteX13" fmla="*/ 214604 w 2360645"/>
              <a:gd name="connsiteY13" fmla="*/ 802433 h 1175658"/>
              <a:gd name="connsiteX14" fmla="*/ 251926 w 2360645"/>
              <a:gd name="connsiteY14" fmla="*/ 905070 h 1175658"/>
              <a:gd name="connsiteX15" fmla="*/ 270588 w 2360645"/>
              <a:gd name="connsiteY15" fmla="*/ 933062 h 1175658"/>
              <a:gd name="connsiteX16" fmla="*/ 307910 w 2360645"/>
              <a:gd name="connsiteY16" fmla="*/ 886409 h 1175658"/>
              <a:gd name="connsiteX17" fmla="*/ 317241 w 2360645"/>
              <a:gd name="connsiteY17" fmla="*/ 849086 h 1175658"/>
              <a:gd name="connsiteX18" fmla="*/ 335902 w 2360645"/>
              <a:gd name="connsiteY18" fmla="*/ 727788 h 1175658"/>
              <a:gd name="connsiteX19" fmla="*/ 391886 w 2360645"/>
              <a:gd name="connsiteY19" fmla="*/ 419878 h 1175658"/>
              <a:gd name="connsiteX20" fmla="*/ 401216 w 2360645"/>
              <a:gd name="connsiteY20" fmla="*/ 298580 h 1175658"/>
              <a:gd name="connsiteX21" fmla="*/ 419877 w 2360645"/>
              <a:gd name="connsiteY21" fmla="*/ 205274 h 1175658"/>
              <a:gd name="connsiteX22" fmla="*/ 429208 w 2360645"/>
              <a:gd name="connsiteY22" fmla="*/ 177282 h 1175658"/>
              <a:gd name="connsiteX23" fmla="*/ 475861 w 2360645"/>
              <a:gd name="connsiteY23" fmla="*/ 363894 h 1175658"/>
              <a:gd name="connsiteX24" fmla="*/ 494522 w 2360645"/>
              <a:gd name="connsiteY24" fmla="*/ 541176 h 1175658"/>
              <a:gd name="connsiteX25" fmla="*/ 503853 w 2360645"/>
              <a:gd name="connsiteY25" fmla="*/ 858417 h 1175658"/>
              <a:gd name="connsiteX26" fmla="*/ 531845 w 2360645"/>
              <a:gd name="connsiteY26" fmla="*/ 923731 h 1175658"/>
              <a:gd name="connsiteX27" fmla="*/ 559837 w 2360645"/>
              <a:gd name="connsiteY27" fmla="*/ 998376 h 1175658"/>
              <a:gd name="connsiteX28" fmla="*/ 587828 w 2360645"/>
              <a:gd name="connsiteY28" fmla="*/ 942392 h 1175658"/>
              <a:gd name="connsiteX29" fmla="*/ 662473 w 2360645"/>
              <a:gd name="connsiteY29" fmla="*/ 541176 h 1175658"/>
              <a:gd name="connsiteX30" fmla="*/ 793102 w 2360645"/>
              <a:gd name="connsiteY30" fmla="*/ 251927 h 1175658"/>
              <a:gd name="connsiteX31" fmla="*/ 802433 w 2360645"/>
              <a:gd name="connsiteY31" fmla="*/ 223935 h 1175658"/>
              <a:gd name="connsiteX32" fmla="*/ 821094 w 2360645"/>
              <a:gd name="connsiteY32" fmla="*/ 718458 h 1175658"/>
              <a:gd name="connsiteX33" fmla="*/ 830424 w 2360645"/>
              <a:gd name="connsiteY33" fmla="*/ 802433 h 1175658"/>
              <a:gd name="connsiteX34" fmla="*/ 849086 w 2360645"/>
              <a:gd name="connsiteY34" fmla="*/ 849086 h 1175658"/>
              <a:gd name="connsiteX35" fmla="*/ 877077 w 2360645"/>
              <a:gd name="connsiteY35" fmla="*/ 951723 h 1175658"/>
              <a:gd name="connsiteX36" fmla="*/ 886408 w 2360645"/>
              <a:gd name="connsiteY36" fmla="*/ 979715 h 1175658"/>
              <a:gd name="connsiteX37" fmla="*/ 979714 w 2360645"/>
              <a:gd name="connsiteY37" fmla="*/ 643813 h 1175658"/>
              <a:gd name="connsiteX38" fmla="*/ 1119673 w 2360645"/>
              <a:gd name="connsiteY38" fmla="*/ 410547 h 1175658"/>
              <a:gd name="connsiteX39" fmla="*/ 1222310 w 2360645"/>
              <a:gd name="connsiteY39" fmla="*/ 83976 h 1175658"/>
              <a:gd name="connsiteX40" fmla="*/ 1240971 w 2360645"/>
              <a:gd name="connsiteY40" fmla="*/ 55984 h 1175658"/>
              <a:gd name="connsiteX41" fmla="*/ 1250302 w 2360645"/>
              <a:gd name="connsiteY41" fmla="*/ 102637 h 1175658"/>
              <a:gd name="connsiteX42" fmla="*/ 1259633 w 2360645"/>
              <a:gd name="connsiteY42" fmla="*/ 597160 h 1175658"/>
              <a:gd name="connsiteX43" fmla="*/ 1278294 w 2360645"/>
              <a:gd name="connsiteY43" fmla="*/ 858417 h 1175658"/>
              <a:gd name="connsiteX44" fmla="*/ 1287624 w 2360645"/>
              <a:gd name="connsiteY44" fmla="*/ 895739 h 1175658"/>
              <a:gd name="connsiteX45" fmla="*/ 1315616 w 2360645"/>
              <a:gd name="connsiteY45" fmla="*/ 989045 h 1175658"/>
              <a:gd name="connsiteX46" fmla="*/ 1334277 w 2360645"/>
              <a:gd name="connsiteY46" fmla="*/ 811764 h 1175658"/>
              <a:gd name="connsiteX47" fmla="*/ 1446245 w 2360645"/>
              <a:gd name="connsiteY47" fmla="*/ 587829 h 1175658"/>
              <a:gd name="connsiteX48" fmla="*/ 1539551 w 2360645"/>
              <a:gd name="connsiteY48" fmla="*/ 485192 h 1175658"/>
              <a:gd name="connsiteX49" fmla="*/ 1632857 w 2360645"/>
              <a:gd name="connsiteY49" fmla="*/ 410547 h 1175658"/>
              <a:gd name="connsiteX50" fmla="*/ 1670179 w 2360645"/>
              <a:gd name="connsiteY50" fmla="*/ 1007707 h 1175658"/>
              <a:gd name="connsiteX51" fmla="*/ 1698171 w 2360645"/>
              <a:gd name="connsiteY51" fmla="*/ 951723 h 1175658"/>
              <a:gd name="connsiteX52" fmla="*/ 1763486 w 2360645"/>
              <a:gd name="connsiteY52" fmla="*/ 811764 h 1175658"/>
              <a:gd name="connsiteX53" fmla="*/ 1810139 w 2360645"/>
              <a:gd name="connsiteY53" fmla="*/ 765111 h 1175658"/>
              <a:gd name="connsiteX54" fmla="*/ 1940767 w 2360645"/>
              <a:gd name="connsiteY54" fmla="*/ 615821 h 1175658"/>
              <a:gd name="connsiteX55" fmla="*/ 1987420 w 2360645"/>
              <a:gd name="connsiteY55" fmla="*/ 559837 h 1175658"/>
              <a:gd name="connsiteX56" fmla="*/ 2052735 w 2360645"/>
              <a:gd name="connsiteY56" fmla="*/ 494523 h 1175658"/>
              <a:gd name="connsiteX57" fmla="*/ 2080726 w 2360645"/>
              <a:gd name="connsiteY57" fmla="*/ 597160 h 1175658"/>
              <a:gd name="connsiteX58" fmla="*/ 2099388 w 2360645"/>
              <a:gd name="connsiteY58" fmla="*/ 727788 h 1175658"/>
              <a:gd name="connsiteX59" fmla="*/ 2174033 w 2360645"/>
              <a:gd name="connsiteY59" fmla="*/ 970384 h 1175658"/>
              <a:gd name="connsiteX60" fmla="*/ 2230016 w 2360645"/>
              <a:gd name="connsiteY60" fmla="*/ 643813 h 1175658"/>
              <a:gd name="connsiteX61" fmla="*/ 2323322 w 2360645"/>
              <a:gd name="connsiteY61" fmla="*/ 419878 h 1175658"/>
              <a:gd name="connsiteX62" fmla="*/ 2360645 w 2360645"/>
              <a:gd name="connsiteY62" fmla="*/ 307911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60645" h="1175658">
                <a:moveTo>
                  <a:pt x="65314" y="1175658"/>
                </a:moveTo>
                <a:cubicBezTo>
                  <a:pt x="62204" y="1104123"/>
                  <a:pt x="64515" y="1032146"/>
                  <a:pt x="55984" y="961053"/>
                </a:cubicBezTo>
                <a:cubicBezTo>
                  <a:pt x="-18134" y="343410"/>
                  <a:pt x="25395" y="998307"/>
                  <a:pt x="0" y="541176"/>
                </a:cubicBezTo>
                <a:cubicBezTo>
                  <a:pt x="1827" y="471761"/>
                  <a:pt x="-3604" y="238134"/>
                  <a:pt x="18661" y="111968"/>
                </a:cubicBezTo>
                <a:cubicBezTo>
                  <a:pt x="23644" y="83730"/>
                  <a:pt x="30367" y="55811"/>
                  <a:pt x="37322" y="27992"/>
                </a:cubicBezTo>
                <a:cubicBezTo>
                  <a:pt x="39707" y="18450"/>
                  <a:pt x="43543" y="9331"/>
                  <a:pt x="46653" y="0"/>
                </a:cubicBezTo>
                <a:cubicBezTo>
                  <a:pt x="49763" y="15551"/>
                  <a:pt x="53377" y="31010"/>
                  <a:pt x="55984" y="46653"/>
                </a:cubicBezTo>
                <a:cubicBezTo>
                  <a:pt x="62709" y="87005"/>
                  <a:pt x="62177" y="128989"/>
                  <a:pt x="74645" y="167951"/>
                </a:cubicBezTo>
                <a:cubicBezTo>
                  <a:pt x="87362" y="207694"/>
                  <a:pt x="112765" y="242208"/>
                  <a:pt x="130628" y="279919"/>
                </a:cubicBezTo>
                <a:cubicBezTo>
                  <a:pt x="140768" y="301325"/>
                  <a:pt x="149289" y="323462"/>
                  <a:pt x="158620" y="345233"/>
                </a:cubicBezTo>
                <a:cubicBezTo>
                  <a:pt x="161730" y="379445"/>
                  <a:pt x="162593" y="413937"/>
                  <a:pt x="167951" y="447870"/>
                </a:cubicBezTo>
                <a:cubicBezTo>
                  <a:pt x="171951" y="473204"/>
                  <a:pt x="184358" y="496967"/>
                  <a:pt x="186612" y="522515"/>
                </a:cubicBezTo>
                <a:cubicBezTo>
                  <a:pt x="193725" y="603127"/>
                  <a:pt x="187891" y="684587"/>
                  <a:pt x="195943" y="765111"/>
                </a:cubicBezTo>
                <a:cubicBezTo>
                  <a:pt x="197327" y="778951"/>
                  <a:pt x="209438" y="789519"/>
                  <a:pt x="214604" y="802433"/>
                </a:cubicBezTo>
                <a:cubicBezTo>
                  <a:pt x="232021" y="845977"/>
                  <a:pt x="231528" y="864275"/>
                  <a:pt x="251926" y="905070"/>
                </a:cubicBezTo>
                <a:cubicBezTo>
                  <a:pt x="256941" y="915100"/>
                  <a:pt x="264367" y="923731"/>
                  <a:pt x="270588" y="933062"/>
                </a:cubicBezTo>
                <a:cubicBezTo>
                  <a:pt x="283029" y="917511"/>
                  <a:pt x="298239" y="903818"/>
                  <a:pt x="307910" y="886409"/>
                </a:cubicBezTo>
                <a:cubicBezTo>
                  <a:pt x="314138" y="875199"/>
                  <a:pt x="315012" y="861715"/>
                  <a:pt x="317241" y="849086"/>
                </a:cubicBezTo>
                <a:cubicBezTo>
                  <a:pt x="324350" y="808800"/>
                  <a:pt x="328584" y="768037"/>
                  <a:pt x="335902" y="727788"/>
                </a:cubicBezTo>
                <a:cubicBezTo>
                  <a:pt x="403927" y="353646"/>
                  <a:pt x="348952" y="698939"/>
                  <a:pt x="391886" y="419878"/>
                </a:cubicBezTo>
                <a:cubicBezTo>
                  <a:pt x="394996" y="379445"/>
                  <a:pt x="396971" y="338909"/>
                  <a:pt x="401216" y="298580"/>
                </a:cubicBezTo>
                <a:cubicBezTo>
                  <a:pt x="404270" y="269566"/>
                  <a:pt x="411642" y="234095"/>
                  <a:pt x="419877" y="205274"/>
                </a:cubicBezTo>
                <a:cubicBezTo>
                  <a:pt x="422579" y="195817"/>
                  <a:pt x="426098" y="186613"/>
                  <a:pt x="429208" y="177282"/>
                </a:cubicBezTo>
                <a:cubicBezTo>
                  <a:pt x="486644" y="253864"/>
                  <a:pt x="457353" y="201950"/>
                  <a:pt x="475861" y="363894"/>
                </a:cubicBezTo>
                <a:cubicBezTo>
                  <a:pt x="482608" y="422930"/>
                  <a:pt x="488302" y="482082"/>
                  <a:pt x="494522" y="541176"/>
                </a:cubicBezTo>
                <a:cubicBezTo>
                  <a:pt x="497632" y="646923"/>
                  <a:pt x="498292" y="752771"/>
                  <a:pt x="503853" y="858417"/>
                </a:cubicBezTo>
                <a:cubicBezTo>
                  <a:pt x="506138" y="901822"/>
                  <a:pt x="514611" y="889263"/>
                  <a:pt x="531845" y="923731"/>
                </a:cubicBezTo>
                <a:cubicBezTo>
                  <a:pt x="543000" y="946042"/>
                  <a:pt x="551762" y="974151"/>
                  <a:pt x="559837" y="998376"/>
                </a:cubicBezTo>
                <a:cubicBezTo>
                  <a:pt x="569167" y="979715"/>
                  <a:pt x="582404" y="962538"/>
                  <a:pt x="587828" y="942392"/>
                </a:cubicBezTo>
                <a:cubicBezTo>
                  <a:pt x="633544" y="772590"/>
                  <a:pt x="620975" y="717543"/>
                  <a:pt x="662473" y="541176"/>
                </a:cubicBezTo>
                <a:cubicBezTo>
                  <a:pt x="696142" y="398085"/>
                  <a:pt x="735902" y="423522"/>
                  <a:pt x="793102" y="251927"/>
                </a:cubicBezTo>
                <a:lnTo>
                  <a:pt x="802433" y="223935"/>
                </a:lnTo>
                <a:cubicBezTo>
                  <a:pt x="808653" y="388776"/>
                  <a:pt x="813122" y="553692"/>
                  <a:pt x="821094" y="718458"/>
                </a:cubicBezTo>
                <a:cubicBezTo>
                  <a:pt x="822455" y="746589"/>
                  <a:pt x="824523" y="774894"/>
                  <a:pt x="830424" y="802433"/>
                </a:cubicBezTo>
                <a:cubicBezTo>
                  <a:pt x="833933" y="818810"/>
                  <a:pt x="843789" y="833196"/>
                  <a:pt x="849086" y="849086"/>
                </a:cubicBezTo>
                <a:cubicBezTo>
                  <a:pt x="875263" y="927616"/>
                  <a:pt x="859994" y="891932"/>
                  <a:pt x="877077" y="951723"/>
                </a:cubicBezTo>
                <a:cubicBezTo>
                  <a:pt x="879779" y="961180"/>
                  <a:pt x="883298" y="970384"/>
                  <a:pt x="886408" y="979715"/>
                </a:cubicBezTo>
                <a:cubicBezTo>
                  <a:pt x="910002" y="869611"/>
                  <a:pt x="932249" y="745215"/>
                  <a:pt x="979714" y="643813"/>
                </a:cubicBezTo>
                <a:cubicBezTo>
                  <a:pt x="1018156" y="561687"/>
                  <a:pt x="1073020" y="488302"/>
                  <a:pt x="1119673" y="410547"/>
                </a:cubicBezTo>
                <a:cubicBezTo>
                  <a:pt x="1164980" y="236873"/>
                  <a:pt x="1158644" y="220403"/>
                  <a:pt x="1222310" y="83976"/>
                </a:cubicBezTo>
                <a:cubicBezTo>
                  <a:pt x="1227052" y="73814"/>
                  <a:pt x="1234751" y="65315"/>
                  <a:pt x="1240971" y="55984"/>
                </a:cubicBezTo>
                <a:cubicBezTo>
                  <a:pt x="1244081" y="71535"/>
                  <a:pt x="1249755" y="86787"/>
                  <a:pt x="1250302" y="102637"/>
                </a:cubicBezTo>
                <a:cubicBezTo>
                  <a:pt x="1255984" y="267409"/>
                  <a:pt x="1255179" y="432350"/>
                  <a:pt x="1259633" y="597160"/>
                </a:cubicBezTo>
                <a:cubicBezTo>
                  <a:pt x="1262109" y="688781"/>
                  <a:pt x="1262372" y="770847"/>
                  <a:pt x="1278294" y="858417"/>
                </a:cubicBezTo>
                <a:cubicBezTo>
                  <a:pt x="1280588" y="871034"/>
                  <a:pt x="1284250" y="883367"/>
                  <a:pt x="1287624" y="895739"/>
                </a:cubicBezTo>
                <a:cubicBezTo>
                  <a:pt x="1303641" y="954468"/>
                  <a:pt x="1301449" y="946540"/>
                  <a:pt x="1315616" y="989045"/>
                </a:cubicBezTo>
                <a:cubicBezTo>
                  <a:pt x="1321836" y="929951"/>
                  <a:pt x="1323457" y="870191"/>
                  <a:pt x="1334277" y="811764"/>
                </a:cubicBezTo>
                <a:cubicBezTo>
                  <a:pt x="1345432" y="751526"/>
                  <a:pt x="1428491" y="614460"/>
                  <a:pt x="1446245" y="587829"/>
                </a:cubicBezTo>
                <a:cubicBezTo>
                  <a:pt x="1449543" y="582883"/>
                  <a:pt x="1516401" y="504781"/>
                  <a:pt x="1539551" y="485192"/>
                </a:cubicBezTo>
                <a:cubicBezTo>
                  <a:pt x="1569957" y="459464"/>
                  <a:pt x="1632857" y="410547"/>
                  <a:pt x="1632857" y="410547"/>
                </a:cubicBezTo>
                <a:cubicBezTo>
                  <a:pt x="1662790" y="939368"/>
                  <a:pt x="1645902" y="740643"/>
                  <a:pt x="1670179" y="1007707"/>
                </a:cubicBezTo>
                <a:cubicBezTo>
                  <a:pt x="1679510" y="989046"/>
                  <a:pt x="1689808" y="970838"/>
                  <a:pt x="1698171" y="951723"/>
                </a:cubicBezTo>
                <a:cubicBezTo>
                  <a:pt x="1717737" y="907001"/>
                  <a:pt x="1731519" y="851722"/>
                  <a:pt x="1763486" y="811764"/>
                </a:cubicBezTo>
                <a:cubicBezTo>
                  <a:pt x="1777225" y="794591"/>
                  <a:pt x="1795384" y="781419"/>
                  <a:pt x="1810139" y="765111"/>
                </a:cubicBezTo>
                <a:cubicBezTo>
                  <a:pt x="1854502" y="716078"/>
                  <a:pt x="1897547" y="665865"/>
                  <a:pt x="1940767" y="615821"/>
                </a:cubicBezTo>
                <a:cubicBezTo>
                  <a:pt x="1956644" y="597437"/>
                  <a:pt x="1970243" y="577014"/>
                  <a:pt x="1987420" y="559837"/>
                </a:cubicBezTo>
                <a:lnTo>
                  <a:pt x="2052735" y="494523"/>
                </a:lnTo>
                <a:cubicBezTo>
                  <a:pt x="2062065" y="528735"/>
                  <a:pt x="2073771" y="562387"/>
                  <a:pt x="2080726" y="597160"/>
                </a:cubicBezTo>
                <a:cubicBezTo>
                  <a:pt x="2089352" y="640291"/>
                  <a:pt x="2089700" y="684883"/>
                  <a:pt x="2099388" y="727788"/>
                </a:cubicBezTo>
                <a:cubicBezTo>
                  <a:pt x="2114784" y="795970"/>
                  <a:pt x="2149804" y="897697"/>
                  <a:pt x="2174033" y="970384"/>
                </a:cubicBezTo>
                <a:cubicBezTo>
                  <a:pt x="2262933" y="762944"/>
                  <a:pt x="2101849" y="1156481"/>
                  <a:pt x="2230016" y="643813"/>
                </a:cubicBezTo>
                <a:cubicBezTo>
                  <a:pt x="2249629" y="565362"/>
                  <a:pt x="2296516" y="496171"/>
                  <a:pt x="2323322" y="419878"/>
                </a:cubicBezTo>
                <a:cubicBezTo>
                  <a:pt x="2363509" y="305500"/>
                  <a:pt x="2320785" y="268051"/>
                  <a:pt x="2360645" y="307911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0B94EF8D-ECD1-85E1-8E01-890B27A83A13}"/>
                  </a:ext>
                </a:extLst>
              </p:cNvPr>
              <p:cNvSpPr txBox="1"/>
              <p:nvPr/>
            </p:nvSpPr>
            <p:spPr>
              <a:xfrm>
                <a:off x="4825323" y="1503840"/>
                <a:ext cx="1349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𝐶𝐴𝐷</m:t>
                      </m:r>
                    </m:oMath>
                  </m:oMathPara>
                </a14:m>
                <a:endParaRPr lang="sl-SI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0B94EF8D-ECD1-85E1-8E01-890B27A83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23" y="1503840"/>
                <a:ext cx="13492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09E54743-572D-1939-ABAD-07821B4031C9}"/>
              </a:ext>
            </a:extLst>
          </p:cNvPr>
          <p:cNvSpPr/>
          <p:nvPr/>
        </p:nvSpPr>
        <p:spPr>
          <a:xfrm>
            <a:off x="1682885" y="817123"/>
            <a:ext cx="1877438" cy="1775076"/>
          </a:xfrm>
          <a:custGeom>
            <a:avLst/>
            <a:gdLst>
              <a:gd name="connsiteX0" fmla="*/ 389106 w 1877438"/>
              <a:gd name="connsiteY0" fmla="*/ 0 h 1775076"/>
              <a:gd name="connsiteX1" fmla="*/ 749030 w 1877438"/>
              <a:gd name="connsiteY1" fmla="*/ 29183 h 1775076"/>
              <a:gd name="connsiteX2" fmla="*/ 1517515 w 1877438"/>
              <a:gd name="connsiteY2" fmla="*/ 116732 h 1775076"/>
              <a:gd name="connsiteX3" fmla="*/ 1663430 w 1877438"/>
              <a:gd name="connsiteY3" fmla="*/ 155643 h 1775076"/>
              <a:gd name="connsiteX4" fmla="*/ 1692613 w 1877438"/>
              <a:gd name="connsiteY4" fmla="*/ 165371 h 1775076"/>
              <a:gd name="connsiteX5" fmla="*/ 1643975 w 1877438"/>
              <a:gd name="connsiteY5" fmla="*/ 194554 h 1775076"/>
              <a:gd name="connsiteX6" fmla="*/ 1488332 w 1877438"/>
              <a:gd name="connsiteY6" fmla="*/ 223737 h 1775076"/>
              <a:gd name="connsiteX7" fmla="*/ 1391055 w 1877438"/>
              <a:gd name="connsiteY7" fmla="*/ 252920 h 1775076"/>
              <a:gd name="connsiteX8" fmla="*/ 1274324 w 1877438"/>
              <a:gd name="connsiteY8" fmla="*/ 282103 h 1775076"/>
              <a:gd name="connsiteX9" fmla="*/ 972766 w 1877438"/>
              <a:gd name="connsiteY9" fmla="*/ 398834 h 1775076"/>
              <a:gd name="connsiteX10" fmla="*/ 797668 w 1877438"/>
              <a:gd name="connsiteY10" fmla="*/ 437745 h 1775076"/>
              <a:gd name="connsiteX11" fmla="*/ 612843 w 1877438"/>
              <a:gd name="connsiteY11" fmla="*/ 447473 h 1775076"/>
              <a:gd name="connsiteX12" fmla="*/ 1712068 w 1877438"/>
              <a:gd name="connsiteY12" fmla="*/ 680937 h 1775076"/>
              <a:gd name="connsiteX13" fmla="*/ 1877438 w 1877438"/>
              <a:gd name="connsiteY13" fmla="*/ 739303 h 1775076"/>
              <a:gd name="connsiteX14" fmla="*/ 1118681 w 1877438"/>
              <a:gd name="connsiteY14" fmla="*/ 797668 h 1775076"/>
              <a:gd name="connsiteX15" fmla="*/ 904672 w 1877438"/>
              <a:gd name="connsiteY15" fmla="*/ 826851 h 1775076"/>
              <a:gd name="connsiteX16" fmla="*/ 807396 w 1877438"/>
              <a:gd name="connsiteY16" fmla="*/ 836579 h 1775076"/>
              <a:gd name="connsiteX17" fmla="*/ 914400 w 1877438"/>
              <a:gd name="connsiteY17" fmla="*/ 885217 h 1775076"/>
              <a:gd name="connsiteX18" fmla="*/ 1206230 w 1877438"/>
              <a:gd name="connsiteY18" fmla="*/ 992222 h 1775076"/>
              <a:gd name="connsiteX19" fmla="*/ 1391055 w 1877438"/>
              <a:gd name="connsiteY19" fmla="*/ 1128409 h 1775076"/>
              <a:gd name="connsiteX20" fmla="*/ 1614792 w 1877438"/>
              <a:gd name="connsiteY20" fmla="*/ 1225686 h 1775076"/>
              <a:gd name="connsiteX21" fmla="*/ 1264596 w 1877438"/>
              <a:gd name="connsiteY21" fmla="*/ 1245141 h 1775076"/>
              <a:gd name="connsiteX22" fmla="*/ 797668 w 1877438"/>
              <a:gd name="connsiteY22" fmla="*/ 1157592 h 1775076"/>
              <a:gd name="connsiteX23" fmla="*/ 710119 w 1877438"/>
              <a:gd name="connsiteY23" fmla="*/ 1147864 h 1775076"/>
              <a:gd name="connsiteX24" fmla="*/ 671209 w 1877438"/>
              <a:gd name="connsiteY24" fmla="*/ 1138137 h 1775076"/>
              <a:gd name="connsiteX25" fmla="*/ 690664 w 1877438"/>
              <a:gd name="connsiteY25" fmla="*/ 1147864 h 1775076"/>
              <a:gd name="connsiteX26" fmla="*/ 817124 w 1877438"/>
              <a:gd name="connsiteY26" fmla="*/ 1245141 h 1775076"/>
              <a:gd name="connsiteX27" fmla="*/ 1099226 w 1877438"/>
              <a:gd name="connsiteY27" fmla="*/ 1643975 h 1775076"/>
              <a:gd name="connsiteX28" fmla="*/ 904672 w 1877438"/>
              <a:gd name="connsiteY28" fmla="*/ 1653703 h 1775076"/>
              <a:gd name="connsiteX29" fmla="*/ 583660 w 1877438"/>
              <a:gd name="connsiteY29" fmla="*/ 1391056 h 1775076"/>
              <a:gd name="connsiteX30" fmla="*/ 505838 w 1877438"/>
              <a:gd name="connsiteY30" fmla="*/ 1274324 h 1775076"/>
              <a:gd name="connsiteX31" fmla="*/ 457200 w 1877438"/>
              <a:gd name="connsiteY31" fmla="*/ 1167320 h 1775076"/>
              <a:gd name="connsiteX32" fmla="*/ 428017 w 1877438"/>
              <a:gd name="connsiteY32" fmla="*/ 1313234 h 1775076"/>
              <a:gd name="connsiteX33" fmla="*/ 272375 w 1877438"/>
              <a:gd name="connsiteY33" fmla="*/ 1614792 h 1775076"/>
              <a:gd name="connsiteX34" fmla="*/ 126460 w 1877438"/>
              <a:gd name="connsiteY34" fmla="*/ 1731524 h 1775076"/>
              <a:gd name="connsiteX35" fmla="*/ 19455 w 1877438"/>
              <a:gd name="connsiteY35" fmla="*/ 1459149 h 1775076"/>
              <a:gd name="connsiteX36" fmla="*/ 9728 w 1877438"/>
              <a:gd name="connsiteY36" fmla="*/ 1391056 h 1775076"/>
              <a:gd name="connsiteX37" fmla="*/ 0 w 1877438"/>
              <a:gd name="connsiteY37" fmla="*/ 1342417 h 1775076"/>
              <a:gd name="connsiteX38" fmla="*/ 9728 w 1877438"/>
              <a:gd name="connsiteY38" fmla="*/ 1361873 h 177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77438" h="1775076">
                <a:moveTo>
                  <a:pt x="389106" y="0"/>
                </a:moveTo>
                <a:cubicBezTo>
                  <a:pt x="509081" y="9728"/>
                  <a:pt x="629301" y="16797"/>
                  <a:pt x="749030" y="29183"/>
                </a:cubicBezTo>
                <a:cubicBezTo>
                  <a:pt x="1005480" y="55712"/>
                  <a:pt x="1517515" y="116732"/>
                  <a:pt x="1517515" y="116732"/>
                </a:cubicBezTo>
                <a:lnTo>
                  <a:pt x="1663430" y="155643"/>
                </a:lnTo>
                <a:cubicBezTo>
                  <a:pt x="1673310" y="158387"/>
                  <a:pt x="1697199" y="156200"/>
                  <a:pt x="1692613" y="165371"/>
                </a:cubicBezTo>
                <a:cubicBezTo>
                  <a:pt x="1684158" y="182282"/>
                  <a:pt x="1662155" y="189360"/>
                  <a:pt x="1643975" y="194554"/>
                </a:cubicBezTo>
                <a:cubicBezTo>
                  <a:pt x="1593221" y="209055"/>
                  <a:pt x="1539765" y="211868"/>
                  <a:pt x="1488332" y="223737"/>
                </a:cubicBezTo>
                <a:cubicBezTo>
                  <a:pt x="1455346" y="231349"/>
                  <a:pt x="1423716" y="244013"/>
                  <a:pt x="1391055" y="252920"/>
                </a:cubicBezTo>
                <a:cubicBezTo>
                  <a:pt x="1352360" y="263473"/>
                  <a:pt x="1312374" y="269420"/>
                  <a:pt x="1274324" y="282103"/>
                </a:cubicBezTo>
                <a:cubicBezTo>
                  <a:pt x="1048178" y="357485"/>
                  <a:pt x="1381345" y="296685"/>
                  <a:pt x="972766" y="398834"/>
                </a:cubicBezTo>
                <a:cubicBezTo>
                  <a:pt x="928647" y="409864"/>
                  <a:pt x="839811" y="433385"/>
                  <a:pt x="797668" y="437745"/>
                </a:cubicBezTo>
                <a:cubicBezTo>
                  <a:pt x="736302" y="444093"/>
                  <a:pt x="674451" y="444230"/>
                  <a:pt x="612843" y="447473"/>
                </a:cubicBezTo>
                <a:cubicBezTo>
                  <a:pt x="1021535" y="491262"/>
                  <a:pt x="1250421" y="503382"/>
                  <a:pt x="1712068" y="680937"/>
                </a:cubicBezTo>
                <a:cubicBezTo>
                  <a:pt x="1851006" y="734374"/>
                  <a:pt x="1794713" y="718621"/>
                  <a:pt x="1877438" y="739303"/>
                </a:cubicBezTo>
                <a:cubicBezTo>
                  <a:pt x="1309406" y="825368"/>
                  <a:pt x="1803146" y="764549"/>
                  <a:pt x="1118681" y="797668"/>
                </a:cubicBezTo>
                <a:cubicBezTo>
                  <a:pt x="813645" y="812428"/>
                  <a:pt x="1044451" y="808214"/>
                  <a:pt x="904672" y="826851"/>
                </a:cubicBezTo>
                <a:cubicBezTo>
                  <a:pt x="872371" y="831158"/>
                  <a:pt x="839821" y="833336"/>
                  <a:pt x="807396" y="836579"/>
                </a:cubicBezTo>
                <a:cubicBezTo>
                  <a:pt x="843064" y="852792"/>
                  <a:pt x="877901" y="870973"/>
                  <a:pt x="914400" y="885217"/>
                </a:cubicBezTo>
                <a:cubicBezTo>
                  <a:pt x="1010920" y="922884"/>
                  <a:pt x="1113938" y="945134"/>
                  <a:pt x="1206230" y="992222"/>
                </a:cubicBezTo>
                <a:cubicBezTo>
                  <a:pt x="1274397" y="1027001"/>
                  <a:pt x="1324611" y="1090441"/>
                  <a:pt x="1391055" y="1128409"/>
                </a:cubicBezTo>
                <a:cubicBezTo>
                  <a:pt x="1461663" y="1168757"/>
                  <a:pt x="1540213" y="1193260"/>
                  <a:pt x="1614792" y="1225686"/>
                </a:cubicBezTo>
                <a:cubicBezTo>
                  <a:pt x="1498060" y="1232171"/>
                  <a:pt x="1381256" y="1252816"/>
                  <a:pt x="1264596" y="1245141"/>
                </a:cubicBezTo>
                <a:cubicBezTo>
                  <a:pt x="586609" y="1200536"/>
                  <a:pt x="1056545" y="1203276"/>
                  <a:pt x="797668" y="1157592"/>
                </a:cubicBezTo>
                <a:cubicBezTo>
                  <a:pt x="768752" y="1152489"/>
                  <a:pt x="739302" y="1151107"/>
                  <a:pt x="710119" y="1147864"/>
                </a:cubicBezTo>
                <a:cubicBezTo>
                  <a:pt x="697149" y="1144622"/>
                  <a:pt x="684578" y="1138137"/>
                  <a:pt x="671209" y="1138137"/>
                </a:cubicBezTo>
                <a:cubicBezTo>
                  <a:pt x="663959" y="1138137"/>
                  <a:pt x="684917" y="1143443"/>
                  <a:pt x="690664" y="1147864"/>
                </a:cubicBezTo>
                <a:cubicBezTo>
                  <a:pt x="732817" y="1180290"/>
                  <a:pt x="777986" y="1209134"/>
                  <a:pt x="817124" y="1245141"/>
                </a:cubicBezTo>
                <a:cubicBezTo>
                  <a:pt x="982063" y="1396885"/>
                  <a:pt x="948215" y="1420255"/>
                  <a:pt x="1099226" y="1643975"/>
                </a:cubicBezTo>
                <a:cubicBezTo>
                  <a:pt x="1221523" y="1825156"/>
                  <a:pt x="1328555" y="1809126"/>
                  <a:pt x="904672" y="1653703"/>
                </a:cubicBezTo>
                <a:cubicBezTo>
                  <a:pt x="840559" y="1605618"/>
                  <a:pt x="627235" y="1452060"/>
                  <a:pt x="583660" y="1391056"/>
                </a:cubicBezTo>
                <a:cubicBezTo>
                  <a:pt x="566849" y="1367521"/>
                  <a:pt x="520349" y="1306249"/>
                  <a:pt x="505838" y="1274324"/>
                </a:cubicBezTo>
                <a:cubicBezTo>
                  <a:pt x="442253" y="1134436"/>
                  <a:pt x="532108" y="1292166"/>
                  <a:pt x="457200" y="1167320"/>
                </a:cubicBezTo>
                <a:cubicBezTo>
                  <a:pt x="385710" y="1346047"/>
                  <a:pt x="514005" y="1012274"/>
                  <a:pt x="428017" y="1313234"/>
                </a:cubicBezTo>
                <a:cubicBezTo>
                  <a:pt x="398735" y="1415720"/>
                  <a:pt x="348583" y="1535409"/>
                  <a:pt x="272375" y="1614792"/>
                </a:cubicBezTo>
                <a:cubicBezTo>
                  <a:pt x="229239" y="1659725"/>
                  <a:pt x="175098" y="1692613"/>
                  <a:pt x="126460" y="1731524"/>
                </a:cubicBezTo>
                <a:cubicBezTo>
                  <a:pt x="59038" y="1588253"/>
                  <a:pt x="48803" y="1591218"/>
                  <a:pt x="19455" y="1459149"/>
                </a:cubicBezTo>
                <a:cubicBezTo>
                  <a:pt x="14481" y="1436767"/>
                  <a:pt x="13497" y="1413672"/>
                  <a:pt x="9728" y="1391056"/>
                </a:cubicBezTo>
                <a:cubicBezTo>
                  <a:pt x="7010" y="1374747"/>
                  <a:pt x="0" y="1358951"/>
                  <a:pt x="0" y="1342417"/>
                </a:cubicBezTo>
                <a:cubicBezTo>
                  <a:pt x="0" y="1335166"/>
                  <a:pt x="6485" y="1355388"/>
                  <a:pt x="9728" y="136187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F6E0CC2E-0BEA-4918-7716-C74F81246F1A}"/>
                  </a:ext>
                </a:extLst>
              </p:cNvPr>
              <p:cNvSpPr txBox="1"/>
              <p:nvPr/>
            </p:nvSpPr>
            <p:spPr>
              <a:xfrm>
                <a:off x="4825323" y="2040265"/>
                <a:ext cx="1372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𝐷𝐴𝐵</m:t>
                      </m:r>
                    </m:oMath>
                  </m:oMathPara>
                </a14:m>
                <a:endParaRPr lang="sl-SI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F6E0CC2E-0BEA-4918-7716-C74F81246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23" y="2040265"/>
                <a:ext cx="137229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lika 12">
            <a:extLst>
              <a:ext uri="{FF2B5EF4-FFF2-40B4-BE49-F238E27FC236}">
                <a16:creationId xmlns:a16="http://schemas.microsoft.com/office/drawing/2014/main" id="{ABC1E1B7-B8AE-EDA7-BDA4-04C593F53A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54" t="26485" r="33931" b="48211"/>
          <a:stretch/>
        </p:blipFill>
        <p:spPr>
          <a:xfrm>
            <a:off x="593386" y="2917428"/>
            <a:ext cx="9649840" cy="3493800"/>
          </a:xfrm>
          <a:prstGeom prst="rect">
            <a:avLst/>
          </a:prstGeom>
        </p:spPr>
      </p:pic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0871C345-461F-C577-C3B8-569177B4ABB7}"/>
              </a:ext>
            </a:extLst>
          </p:cNvPr>
          <p:cNvSpPr/>
          <p:nvPr/>
        </p:nvSpPr>
        <p:spPr>
          <a:xfrm rot="9254443">
            <a:off x="5876166" y="4142755"/>
            <a:ext cx="4170001" cy="1035698"/>
          </a:xfrm>
          <a:prstGeom prst="triangl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AFBF1B6F-D5AF-04C9-E494-B6213511E4F2}"/>
                  </a:ext>
                </a:extLst>
              </p:cNvPr>
              <p:cNvSpPr txBox="1"/>
              <p:nvPr/>
            </p:nvSpPr>
            <p:spPr>
              <a:xfrm>
                <a:off x="3460173" y="4660604"/>
                <a:ext cx="1172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𝐶𝑉𝐴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AFBF1B6F-D5AF-04C9-E494-B6213511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73" y="4660604"/>
                <a:ext cx="11724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nakokraki trikotnik 15">
            <a:extLst>
              <a:ext uri="{FF2B5EF4-FFF2-40B4-BE49-F238E27FC236}">
                <a16:creationId xmlns:a16="http://schemas.microsoft.com/office/drawing/2014/main" id="{BB5AF283-186E-D1DF-0492-6E9E752217B4}"/>
              </a:ext>
            </a:extLst>
          </p:cNvPr>
          <p:cNvSpPr/>
          <p:nvPr/>
        </p:nvSpPr>
        <p:spPr>
          <a:xfrm rot="14877680">
            <a:off x="8326124" y="3755434"/>
            <a:ext cx="1561393" cy="2042723"/>
          </a:xfrm>
          <a:prstGeom prst="triangle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53DBA5CC-763C-4630-B76C-AF63F05F225B}"/>
                  </a:ext>
                </a:extLst>
              </p:cNvPr>
              <p:cNvSpPr txBox="1"/>
              <p:nvPr/>
            </p:nvSpPr>
            <p:spPr>
              <a:xfrm>
                <a:off x="3460172" y="5154946"/>
                <a:ext cx="1192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𝐵𝑉𝐶</m:t>
                      </m:r>
                    </m:oMath>
                  </m:oMathPara>
                </a14:m>
                <a:endParaRPr lang="sl-SI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53DBA5CC-763C-4630-B76C-AF63F05F2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72" y="5154946"/>
                <a:ext cx="11926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nakokraki trikotnik 17">
            <a:extLst>
              <a:ext uri="{FF2B5EF4-FFF2-40B4-BE49-F238E27FC236}">
                <a16:creationId xmlns:a16="http://schemas.microsoft.com/office/drawing/2014/main" id="{8502E8F8-F5C7-4442-C4C2-07866070170A}"/>
              </a:ext>
            </a:extLst>
          </p:cNvPr>
          <p:cNvSpPr/>
          <p:nvPr/>
        </p:nvSpPr>
        <p:spPr>
          <a:xfrm rot="10958485">
            <a:off x="5288589" y="5268117"/>
            <a:ext cx="6447453" cy="1530000"/>
          </a:xfrm>
          <a:prstGeom prst="triangle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86C12382-2CDB-B634-E990-6F18CA928C9F}"/>
                  </a:ext>
                </a:extLst>
              </p:cNvPr>
              <p:cNvSpPr txBox="1"/>
              <p:nvPr/>
            </p:nvSpPr>
            <p:spPr>
              <a:xfrm>
                <a:off x="3457684" y="5708944"/>
                <a:ext cx="1199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𝐴𝑉𝐵</m:t>
                      </m:r>
                    </m:oMath>
                  </m:oMathPara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86C12382-2CDB-B634-E990-6F18CA92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684" y="5708944"/>
                <a:ext cx="11993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8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8" grpId="0" animBg="1"/>
      <p:bldP spid="8" grpId="1" animBg="1"/>
      <p:bldP spid="9" grpId="0"/>
      <p:bldP spid="10" grpId="0" animBg="1"/>
      <p:bldP spid="11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3509F44-EA8A-9AEA-EE6D-A04CED03E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0" t="25442" r="38776" b="17687"/>
          <a:stretch/>
        </p:blipFill>
        <p:spPr>
          <a:xfrm>
            <a:off x="0" y="-295212"/>
            <a:ext cx="7005356" cy="670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78EAD14D-F68B-587E-1131-E891D020995D}"/>
                  </a:ext>
                </a:extLst>
              </p:cNvPr>
              <p:cNvSpPr txBox="1"/>
              <p:nvPr/>
            </p:nvSpPr>
            <p:spPr>
              <a:xfrm>
                <a:off x="5383764" y="2793565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𝐵𝐴𝐶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78EAD14D-F68B-587E-1131-E891D0209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764" y="2793565"/>
                <a:ext cx="12765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C9C758F-F1AF-1F83-776B-929D261E99C2}"/>
                  </a:ext>
                </a:extLst>
              </p:cNvPr>
              <p:cNvSpPr txBox="1"/>
              <p:nvPr/>
            </p:nvSpPr>
            <p:spPr>
              <a:xfrm>
                <a:off x="5536164" y="1455223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C9C758F-F1AF-1F83-776B-929D261E9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64" y="1455223"/>
                <a:ext cx="127659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049E6DB8-A0A1-FC19-57CC-F0CE1120DEE0}"/>
                  </a:ext>
                </a:extLst>
              </p:cNvPr>
              <p:cNvSpPr txBox="1"/>
              <p:nvPr/>
            </p:nvSpPr>
            <p:spPr>
              <a:xfrm>
                <a:off x="2118049" y="5379428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𝐶𝐵𝐴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049E6DB8-A0A1-FC19-57CC-F0CE1120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49" y="5379428"/>
                <a:ext cx="127659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7BE34284-01A0-4BF2-D638-ECBA2882EE72}"/>
                  </a:ext>
                </a:extLst>
              </p:cNvPr>
              <p:cNvSpPr txBox="1"/>
              <p:nvPr/>
            </p:nvSpPr>
            <p:spPr>
              <a:xfrm>
                <a:off x="2118049" y="4028188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𝑉𝐴𝐵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7BE34284-01A0-4BF2-D638-ECBA2882E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49" y="4028188"/>
                <a:ext cx="12765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02D0CFE9-3642-C751-8FDB-5642FAEE2103}"/>
                  </a:ext>
                </a:extLst>
              </p:cNvPr>
              <p:cNvSpPr txBox="1"/>
              <p:nvPr/>
            </p:nvSpPr>
            <p:spPr>
              <a:xfrm>
                <a:off x="2226080" y="2697253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𝐷𝐵𝐴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02D0CFE9-3642-C751-8FDB-5642FAEE2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80" y="2697253"/>
                <a:ext cx="127659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CDAAC88C-F986-591C-3980-F1928CAB9A1C}"/>
                  </a:ext>
                </a:extLst>
              </p:cNvPr>
              <p:cNvSpPr txBox="1"/>
              <p:nvPr/>
            </p:nvSpPr>
            <p:spPr>
              <a:xfrm>
                <a:off x="2205723" y="1346013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𝐴𝑉𝐵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CDAAC88C-F986-591C-3980-F1928CAB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23" y="1346013"/>
                <a:ext cx="12765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77AFD406-9791-72DA-A749-542615FF919C}"/>
                  </a:ext>
                </a:extLst>
              </p:cNvPr>
              <p:cNvSpPr txBox="1"/>
              <p:nvPr/>
            </p:nvSpPr>
            <p:spPr>
              <a:xfrm>
                <a:off x="5383764" y="5208639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77AFD406-9791-72DA-A749-542615FF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764" y="5208639"/>
                <a:ext cx="12765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52CC431E-0545-EC2B-41DE-9CB626EDC618}"/>
                  </a:ext>
                </a:extLst>
              </p:cNvPr>
              <p:cNvSpPr txBox="1"/>
              <p:nvPr/>
            </p:nvSpPr>
            <p:spPr>
              <a:xfrm>
                <a:off x="5383764" y="4131907"/>
                <a:ext cx="1276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𝐵𝑉𝐶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52CC431E-0545-EC2B-41DE-9CB626ED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764" y="4131907"/>
                <a:ext cx="12765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D59DB1E7-6F9C-A2E0-0D93-568CBC0F7929}"/>
                  </a:ext>
                </a:extLst>
              </p:cNvPr>
              <p:cNvSpPr txBox="1"/>
              <p:nvPr/>
            </p:nvSpPr>
            <p:spPr>
              <a:xfrm>
                <a:off x="5457701" y="5574565"/>
                <a:ext cx="12765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ali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D59DB1E7-6F9C-A2E0-0D93-568CBC0F7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701" y="5574565"/>
                <a:ext cx="1276598" cy="830997"/>
              </a:xfrm>
              <a:prstGeom prst="rect">
                <a:avLst/>
              </a:prstGeom>
              <a:blipFill>
                <a:blip r:embed="rId11"/>
                <a:stretch>
                  <a:fillRect l="-4762" t="-36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0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78</Words>
  <Application>Microsoft Office PowerPoint</Application>
  <PresentationFormat>Širokozaslonsko</PresentationFormat>
  <Paragraphs>35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Officeova tema</vt:lpstr>
      <vt:lpstr>KOT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</dc:title>
  <dc:creator>Irena Kotnik</dc:creator>
  <cp:lastModifiedBy>Irena Kotnik</cp:lastModifiedBy>
  <cp:revision>4</cp:revision>
  <dcterms:created xsi:type="dcterms:W3CDTF">2023-04-19T04:34:49Z</dcterms:created>
  <dcterms:modified xsi:type="dcterms:W3CDTF">2024-04-09T04:57:18Z</dcterms:modified>
</cp:coreProperties>
</file>