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ACCD8A-340B-2830-28C0-0351479F7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EA388BD-C830-849C-3EBA-E8B0140C9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162CE7C-07E0-DDF6-E554-DE537BE5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8FEE-6D8D-4BF7-BF72-72D970A8010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906A192-2DE0-DF23-2939-AC85269F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E459733-3FB3-058C-A749-FEAD60E0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B6C-BFAA-48C8-8D7A-7E0ED3687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591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C8079F-C478-9230-BFE4-1A876F2A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63E15E1-AF5D-4074-A257-12B81BD4D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B84D5F-1273-F1F4-75F9-27DA11FC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8FEE-6D8D-4BF7-BF72-72D970A8010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1A0257B-1DDC-5059-01F9-DFBAA5F6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5D7935C-19F9-16D1-22C6-E5D929CE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B6C-BFAA-48C8-8D7A-7E0ED3687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875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A73CD3C-480D-692F-8DF2-0E563DD0B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498E2CA-06EF-023C-0258-766C26B16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7DB1876-A392-2FCD-4580-8E5A2AB0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8FEE-6D8D-4BF7-BF72-72D970A8010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AAAC574-9922-FFE4-084A-971F5910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EE84C83-8EC4-9801-1239-873FA8FA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B6C-BFAA-48C8-8D7A-7E0ED3687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268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2320C-13A4-7DBE-6331-045E5832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8B4305-408A-FF5D-F4E7-909271648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E6359AC-AE16-F889-4C8C-B0F11365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8FEE-6D8D-4BF7-BF72-72D970A8010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A238071-AF9E-B10F-DF0E-8C9FAA77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4F676CB-DAA0-BC93-1EDB-556CA04F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B6C-BFAA-48C8-8D7A-7E0ED3687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157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DF887E-0FE5-7E2A-08D4-A48E3F14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B26955B-F6BB-DE86-0CE4-7865151B6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D71B100-BAA2-5580-EC77-6A368BF0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8FEE-6D8D-4BF7-BF72-72D970A8010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8E58C1D-4AF8-6A16-A39B-F06BC99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BD086EC-C96A-CCF3-4155-FB287995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B6C-BFAA-48C8-8D7A-7E0ED3687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049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3747DE-5364-7A02-FFB1-412B378A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9F43F4-AAC0-A59F-BFE5-0654EB697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4E976C0-0FA6-3FC2-40A9-244EB675D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E57C4AA-BC7B-8149-A328-7DBC8B02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8FEE-6D8D-4BF7-BF72-72D970A8010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EBA1010-8620-EAB0-8E27-30675115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F52D828-2D3F-D56B-4DD0-CF2DEB35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B6C-BFAA-48C8-8D7A-7E0ED3687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935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FE53B-DF82-EB27-836B-4F49D2F0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3EE43D9-1E91-EA12-D417-9D83B879E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5EC883A-1751-E39B-D1F7-6CB44D3E8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956E441-2A34-4302-62D4-EA35A5407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D456B7C-15DF-85F9-F030-781D38029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FE86932-0F8E-9B7F-9283-B7B97115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8FEE-6D8D-4BF7-BF72-72D970A8010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55B6F92-DD21-2BD9-9055-8FE815EC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4D68201-71D5-FBDE-2108-798D5D44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B6C-BFAA-48C8-8D7A-7E0ED3687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620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2AF5A2-9E98-418B-071A-1AE895CD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24D5925-AF62-512B-D73B-382ABA81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8FEE-6D8D-4BF7-BF72-72D970A8010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1285411-FFFC-D922-5D40-FC0E9B04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B06DDCE-7185-6A51-FC08-16767CC1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B6C-BFAA-48C8-8D7A-7E0ED3687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013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3E6EF07-C175-8E1D-BF2A-6B794E18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8FEE-6D8D-4BF7-BF72-72D970A8010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EF3D62E-124E-E97F-BC94-068687F2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CF6E1F0-A80A-23D7-8302-A54F32EA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B6C-BFAA-48C8-8D7A-7E0ED3687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00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0CEE27-8FF6-B263-319F-488B4E48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760E83-D955-0CCA-90AE-5CB5258E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C9562F5-17ED-8AC0-E987-3E9A6E6F3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334D2A7-3A93-CE8C-3DAD-883A5045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8FEE-6D8D-4BF7-BF72-72D970A8010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B11185B-56B7-6F82-7A18-4024D473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3ABDD7B-6667-CC66-6CFE-73D47EA7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B6C-BFAA-48C8-8D7A-7E0ED3687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718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83F8AE-FCB8-87E9-ACED-A9E1805D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641CD08-CB4F-DFE6-8DB0-BF6076E63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E8CD72F-C054-42B8-E20F-6E893D33B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1939428-AB27-86C6-4DD6-B3AB2BA4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8FEE-6D8D-4BF7-BF72-72D970A8010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C29815A-898A-1F85-C632-9160A36D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E847C6B-3B25-7F5A-112C-75EBF797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B6C-BFAA-48C8-8D7A-7E0ED3687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691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D73189D-0F60-77DE-DF07-EA89341A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64CA5D2-5752-AA92-5988-809337E8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C5CB678-8E38-3753-BCBE-302B10CC3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98FEE-6D8D-4BF7-BF72-72D970A8010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102B760-96CC-C3DE-D9FB-45149B1AD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18038C1-9430-372E-A4F3-391A3262B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EDB6C-BFAA-48C8-8D7A-7E0ED3687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041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9FA2F7-4BEA-C082-F227-8F25D14A0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Merjenje kotov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238910-B92B-C4E4-AF9C-1DB3138ECA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265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A0A3B88-D121-B426-2BF1-C6E460B2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1" t="12696" r="33226" b="49796"/>
          <a:stretch/>
        </p:blipFill>
        <p:spPr>
          <a:xfrm>
            <a:off x="193725" y="331831"/>
            <a:ext cx="11393536" cy="5346441"/>
          </a:xfrm>
          <a:prstGeom prst="rect">
            <a:avLst/>
          </a:prstGeom>
        </p:spPr>
      </p:pic>
      <p:pic>
        <p:nvPicPr>
          <p:cNvPr id="5" name="Picture 2" descr="Geotrikotnik - Wikipedija, prosta enciklopedija">
            <a:extLst>
              <a:ext uri="{FF2B5EF4-FFF2-40B4-BE49-F238E27FC236}">
                <a16:creationId xmlns:a16="http://schemas.microsoft.com/office/drawing/2014/main" id="{25375954-DB00-5BB2-084B-850FDA33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669">
            <a:off x="1312969" y="985156"/>
            <a:ext cx="8375782" cy="418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ročno: oblika 12">
            <a:extLst>
              <a:ext uri="{FF2B5EF4-FFF2-40B4-BE49-F238E27FC236}">
                <a16:creationId xmlns:a16="http://schemas.microsoft.com/office/drawing/2014/main" id="{FC5E2C2F-9EE8-6F56-66D5-966C9FED2A87}"/>
              </a:ext>
            </a:extLst>
          </p:cNvPr>
          <p:cNvSpPr/>
          <p:nvPr/>
        </p:nvSpPr>
        <p:spPr>
          <a:xfrm>
            <a:off x="3069772" y="3079102"/>
            <a:ext cx="1222310" cy="1912775"/>
          </a:xfrm>
          <a:custGeom>
            <a:avLst/>
            <a:gdLst>
              <a:gd name="connsiteX0" fmla="*/ 0 w 1129004"/>
              <a:gd name="connsiteY0" fmla="*/ 1847461 h 1847461"/>
              <a:gd name="connsiteX1" fmla="*/ 18661 w 1129004"/>
              <a:gd name="connsiteY1" fmla="*/ 1726163 h 1847461"/>
              <a:gd name="connsiteX2" fmla="*/ 27992 w 1129004"/>
              <a:gd name="connsiteY2" fmla="*/ 1679510 h 1847461"/>
              <a:gd name="connsiteX3" fmla="*/ 37322 w 1129004"/>
              <a:gd name="connsiteY3" fmla="*/ 1604865 h 1847461"/>
              <a:gd name="connsiteX4" fmla="*/ 55983 w 1129004"/>
              <a:gd name="connsiteY4" fmla="*/ 1539551 h 1847461"/>
              <a:gd name="connsiteX5" fmla="*/ 74645 w 1129004"/>
              <a:gd name="connsiteY5" fmla="*/ 1427584 h 1847461"/>
              <a:gd name="connsiteX6" fmla="*/ 83975 w 1129004"/>
              <a:gd name="connsiteY6" fmla="*/ 1380931 h 1847461"/>
              <a:gd name="connsiteX7" fmla="*/ 102637 w 1129004"/>
              <a:gd name="connsiteY7" fmla="*/ 1343608 h 1847461"/>
              <a:gd name="connsiteX8" fmla="*/ 130628 w 1129004"/>
              <a:gd name="connsiteY8" fmla="*/ 1268963 h 1847461"/>
              <a:gd name="connsiteX9" fmla="*/ 149290 w 1129004"/>
              <a:gd name="connsiteY9" fmla="*/ 1240972 h 1847461"/>
              <a:gd name="connsiteX10" fmla="*/ 195943 w 1129004"/>
              <a:gd name="connsiteY10" fmla="*/ 1119674 h 1847461"/>
              <a:gd name="connsiteX11" fmla="*/ 242596 w 1129004"/>
              <a:gd name="connsiteY11" fmla="*/ 1026368 h 1847461"/>
              <a:gd name="connsiteX12" fmla="*/ 261257 w 1129004"/>
              <a:gd name="connsiteY12" fmla="*/ 989045 h 1847461"/>
              <a:gd name="connsiteX13" fmla="*/ 270588 w 1129004"/>
              <a:gd name="connsiteY13" fmla="*/ 942392 h 1847461"/>
              <a:gd name="connsiteX14" fmla="*/ 298579 w 1129004"/>
              <a:gd name="connsiteY14" fmla="*/ 886408 h 1847461"/>
              <a:gd name="connsiteX15" fmla="*/ 354563 w 1129004"/>
              <a:gd name="connsiteY15" fmla="*/ 793102 h 1847461"/>
              <a:gd name="connsiteX16" fmla="*/ 382555 w 1129004"/>
              <a:gd name="connsiteY16" fmla="*/ 746449 h 1847461"/>
              <a:gd name="connsiteX17" fmla="*/ 475861 w 1129004"/>
              <a:gd name="connsiteY17" fmla="*/ 653143 h 1847461"/>
              <a:gd name="connsiteX18" fmla="*/ 541175 w 1129004"/>
              <a:gd name="connsiteY18" fmla="*/ 550506 h 1847461"/>
              <a:gd name="connsiteX19" fmla="*/ 559837 w 1129004"/>
              <a:gd name="connsiteY19" fmla="*/ 522514 h 1847461"/>
              <a:gd name="connsiteX20" fmla="*/ 662473 w 1129004"/>
              <a:gd name="connsiteY20" fmla="*/ 410547 h 1847461"/>
              <a:gd name="connsiteX21" fmla="*/ 709126 w 1129004"/>
              <a:gd name="connsiteY21" fmla="*/ 373225 h 1847461"/>
              <a:gd name="connsiteX22" fmla="*/ 765110 w 1129004"/>
              <a:gd name="connsiteY22" fmla="*/ 298580 h 1847461"/>
              <a:gd name="connsiteX23" fmla="*/ 830424 w 1129004"/>
              <a:gd name="connsiteY23" fmla="*/ 233265 h 1847461"/>
              <a:gd name="connsiteX24" fmla="*/ 858416 w 1129004"/>
              <a:gd name="connsiteY24" fmla="*/ 205274 h 1847461"/>
              <a:gd name="connsiteX25" fmla="*/ 886408 w 1129004"/>
              <a:gd name="connsiteY25" fmla="*/ 167951 h 1847461"/>
              <a:gd name="connsiteX26" fmla="*/ 923730 w 1129004"/>
              <a:gd name="connsiteY26" fmla="*/ 130629 h 1847461"/>
              <a:gd name="connsiteX27" fmla="*/ 979714 w 1129004"/>
              <a:gd name="connsiteY27" fmla="*/ 74645 h 1847461"/>
              <a:gd name="connsiteX28" fmla="*/ 1017037 w 1129004"/>
              <a:gd name="connsiteY28" fmla="*/ 46653 h 1847461"/>
              <a:gd name="connsiteX29" fmla="*/ 1119673 w 1129004"/>
              <a:gd name="connsiteY29" fmla="*/ 18661 h 1847461"/>
              <a:gd name="connsiteX30" fmla="*/ 1129004 w 1129004"/>
              <a:gd name="connsiteY30" fmla="*/ 0 h 184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29004" h="1847461">
                <a:moveTo>
                  <a:pt x="0" y="1847461"/>
                </a:moveTo>
                <a:cubicBezTo>
                  <a:pt x="21395" y="1740477"/>
                  <a:pt x="-3939" y="1873059"/>
                  <a:pt x="18661" y="1726163"/>
                </a:cubicBezTo>
                <a:cubicBezTo>
                  <a:pt x="21073" y="1710488"/>
                  <a:pt x="25581" y="1695185"/>
                  <a:pt x="27992" y="1679510"/>
                </a:cubicBezTo>
                <a:cubicBezTo>
                  <a:pt x="31805" y="1654726"/>
                  <a:pt x="33200" y="1629599"/>
                  <a:pt x="37322" y="1604865"/>
                </a:cubicBezTo>
                <a:cubicBezTo>
                  <a:pt x="41226" y="1581441"/>
                  <a:pt x="48590" y="1561731"/>
                  <a:pt x="55983" y="1539551"/>
                </a:cubicBezTo>
                <a:cubicBezTo>
                  <a:pt x="76848" y="1351779"/>
                  <a:pt x="52759" y="1515129"/>
                  <a:pt x="74645" y="1427584"/>
                </a:cubicBezTo>
                <a:cubicBezTo>
                  <a:pt x="78491" y="1412199"/>
                  <a:pt x="78960" y="1395976"/>
                  <a:pt x="83975" y="1380931"/>
                </a:cubicBezTo>
                <a:cubicBezTo>
                  <a:pt x="88374" y="1367735"/>
                  <a:pt x="97158" y="1356393"/>
                  <a:pt x="102637" y="1343608"/>
                </a:cubicBezTo>
                <a:cubicBezTo>
                  <a:pt x="126865" y="1287077"/>
                  <a:pt x="91964" y="1346290"/>
                  <a:pt x="130628" y="1268963"/>
                </a:cubicBezTo>
                <a:cubicBezTo>
                  <a:pt x="135643" y="1258933"/>
                  <a:pt x="143069" y="1250302"/>
                  <a:pt x="149290" y="1240972"/>
                </a:cubicBezTo>
                <a:cubicBezTo>
                  <a:pt x="163199" y="1199243"/>
                  <a:pt x="175449" y="1160662"/>
                  <a:pt x="195943" y="1119674"/>
                </a:cubicBezTo>
                <a:lnTo>
                  <a:pt x="242596" y="1026368"/>
                </a:lnTo>
                <a:lnTo>
                  <a:pt x="261257" y="989045"/>
                </a:lnTo>
                <a:cubicBezTo>
                  <a:pt x="264367" y="973494"/>
                  <a:pt x="265168" y="957296"/>
                  <a:pt x="270588" y="942392"/>
                </a:cubicBezTo>
                <a:cubicBezTo>
                  <a:pt x="277718" y="922784"/>
                  <a:pt x="288687" y="904778"/>
                  <a:pt x="298579" y="886408"/>
                </a:cubicBezTo>
                <a:cubicBezTo>
                  <a:pt x="351905" y="787373"/>
                  <a:pt x="317324" y="852684"/>
                  <a:pt x="354563" y="793102"/>
                </a:cubicBezTo>
                <a:cubicBezTo>
                  <a:pt x="364175" y="777723"/>
                  <a:pt x="370678" y="760154"/>
                  <a:pt x="382555" y="746449"/>
                </a:cubicBezTo>
                <a:cubicBezTo>
                  <a:pt x="411362" y="713210"/>
                  <a:pt x="475861" y="653143"/>
                  <a:pt x="475861" y="653143"/>
                </a:cubicBezTo>
                <a:cubicBezTo>
                  <a:pt x="506335" y="576956"/>
                  <a:pt x="479750" y="629480"/>
                  <a:pt x="541175" y="550506"/>
                </a:cubicBezTo>
                <a:cubicBezTo>
                  <a:pt x="548060" y="541654"/>
                  <a:pt x="552736" y="531193"/>
                  <a:pt x="559837" y="522514"/>
                </a:cubicBezTo>
                <a:cubicBezTo>
                  <a:pt x="580397" y="497385"/>
                  <a:pt x="631755" y="437852"/>
                  <a:pt x="662473" y="410547"/>
                </a:cubicBezTo>
                <a:cubicBezTo>
                  <a:pt x="677358" y="397316"/>
                  <a:pt x="695669" y="387905"/>
                  <a:pt x="709126" y="373225"/>
                </a:cubicBezTo>
                <a:cubicBezTo>
                  <a:pt x="730143" y="350298"/>
                  <a:pt x="743118" y="320573"/>
                  <a:pt x="765110" y="298580"/>
                </a:cubicBezTo>
                <a:lnTo>
                  <a:pt x="830424" y="233265"/>
                </a:lnTo>
                <a:cubicBezTo>
                  <a:pt x="839755" y="223934"/>
                  <a:pt x="850499" y="215830"/>
                  <a:pt x="858416" y="205274"/>
                </a:cubicBezTo>
                <a:cubicBezTo>
                  <a:pt x="867747" y="192833"/>
                  <a:pt x="876167" y="179654"/>
                  <a:pt x="886408" y="167951"/>
                </a:cubicBezTo>
                <a:cubicBezTo>
                  <a:pt x="897994" y="154710"/>
                  <a:pt x="912928" y="144517"/>
                  <a:pt x="923730" y="130629"/>
                </a:cubicBezTo>
                <a:cubicBezTo>
                  <a:pt x="970003" y="71135"/>
                  <a:pt x="927347" y="92101"/>
                  <a:pt x="979714" y="74645"/>
                </a:cubicBezTo>
                <a:cubicBezTo>
                  <a:pt x="992155" y="65314"/>
                  <a:pt x="1002284" y="51571"/>
                  <a:pt x="1017037" y="46653"/>
                </a:cubicBezTo>
                <a:cubicBezTo>
                  <a:pt x="1074996" y="27333"/>
                  <a:pt x="1083256" y="55078"/>
                  <a:pt x="1119673" y="18661"/>
                </a:cubicBezTo>
                <a:cubicBezTo>
                  <a:pt x="1124591" y="13743"/>
                  <a:pt x="1125894" y="6220"/>
                  <a:pt x="1129004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FC614AEF-C455-C6E2-B327-A353DE189A7A}"/>
              </a:ext>
            </a:extLst>
          </p:cNvPr>
          <p:cNvSpPr/>
          <p:nvPr/>
        </p:nvSpPr>
        <p:spPr>
          <a:xfrm>
            <a:off x="1255407" y="2481943"/>
            <a:ext cx="2663449" cy="2352461"/>
          </a:xfrm>
          <a:custGeom>
            <a:avLst/>
            <a:gdLst>
              <a:gd name="connsiteX0" fmla="*/ 0 w 1129004"/>
              <a:gd name="connsiteY0" fmla="*/ 1847461 h 1847461"/>
              <a:gd name="connsiteX1" fmla="*/ 18661 w 1129004"/>
              <a:gd name="connsiteY1" fmla="*/ 1726163 h 1847461"/>
              <a:gd name="connsiteX2" fmla="*/ 27992 w 1129004"/>
              <a:gd name="connsiteY2" fmla="*/ 1679510 h 1847461"/>
              <a:gd name="connsiteX3" fmla="*/ 37322 w 1129004"/>
              <a:gd name="connsiteY3" fmla="*/ 1604865 h 1847461"/>
              <a:gd name="connsiteX4" fmla="*/ 55983 w 1129004"/>
              <a:gd name="connsiteY4" fmla="*/ 1539551 h 1847461"/>
              <a:gd name="connsiteX5" fmla="*/ 74645 w 1129004"/>
              <a:gd name="connsiteY5" fmla="*/ 1427584 h 1847461"/>
              <a:gd name="connsiteX6" fmla="*/ 83975 w 1129004"/>
              <a:gd name="connsiteY6" fmla="*/ 1380931 h 1847461"/>
              <a:gd name="connsiteX7" fmla="*/ 102637 w 1129004"/>
              <a:gd name="connsiteY7" fmla="*/ 1343608 h 1847461"/>
              <a:gd name="connsiteX8" fmla="*/ 130628 w 1129004"/>
              <a:gd name="connsiteY8" fmla="*/ 1268963 h 1847461"/>
              <a:gd name="connsiteX9" fmla="*/ 149290 w 1129004"/>
              <a:gd name="connsiteY9" fmla="*/ 1240972 h 1847461"/>
              <a:gd name="connsiteX10" fmla="*/ 195943 w 1129004"/>
              <a:gd name="connsiteY10" fmla="*/ 1119674 h 1847461"/>
              <a:gd name="connsiteX11" fmla="*/ 242596 w 1129004"/>
              <a:gd name="connsiteY11" fmla="*/ 1026368 h 1847461"/>
              <a:gd name="connsiteX12" fmla="*/ 261257 w 1129004"/>
              <a:gd name="connsiteY12" fmla="*/ 989045 h 1847461"/>
              <a:gd name="connsiteX13" fmla="*/ 270588 w 1129004"/>
              <a:gd name="connsiteY13" fmla="*/ 942392 h 1847461"/>
              <a:gd name="connsiteX14" fmla="*/ 298579 w 1129004"/>
              <a:gd name="connsiteY14" fmla="*/ 886408 h 1847461"/>
              <a:gd name="connsiteX15" fmla="*/ 354563 w 1129004"/>
              <a:gd name="connsiteY15" fmla="*/ 793102 h 1847461"/>
              <a:gd name="connsiteX16" fmla="*/ 382555 w 1129004"/>
              <a:gd name="connsiteY16" fmla="*/ 746449 h 1847461"/>
              <a:gd name="connsiteX17" fmla="*/ 475861 w 1129004"/>
              <a:gd name="connsiteY17" fmla="*/ 653143 h 1847461"/>
              <a:gd name="connsiteX18" fmla="*/ 541175 w 1129004"/>
              <a:gd name="connsiteY18" fmla="*/ 550506 h 1847461"/>
              <a:gd name="connsiteX19" fmla="*/ 559837 w 1129004"/>
              <a:gd name="connsiteY19" fmla="*/ 522514 h 1847461"/>
              <a:gd name="connsiteX20" fmla="*/ 662473 w 1129004"/>
              <a:gd name="connsiteY20" fmla="*/ 410547 h 1847461"/>
              <a:gd name="connsiteX21" fmla="*/ 709126 w 1129004"/>
              <a:gd name="connsiteY21" fmla="*/ 373225 h 1847461"/>
              <a:gd name="connsiteX22" fmla="*/ 765110 w 1129004"/>
              <a:gd name="connsiteY22" fmla="*/ 298580 h 1847461"/>
              <a:gd name="connsiteX23" fmla="*/ 830424 w 1129004"/>
              <a:gd name="connsiteY23" fmla="*/ 233265 h 1847461"/>
              <a:gd name="connsiteX24" fmla="*/ 858416 w 1129004"/>
              <a:gd name="connsiteY24" fmla="*/ 205274 h 1847461"/>
              <a:gd name="connsiteX25" fmla="*/ 886408 w 1129004"/>
              <a:gd name="connsiteY25" fmla="*/ 167951 h 1847461"/>
              <a:gd name="connsiteX26" fmla="*/ 923730 w 1129004"/>
              <a:gd name="connsiteY26" fmla="*/ 130629 h 1847461"/>
              <a:gd name="connsiteX27" fmla="*/ 979714 w 1129004"/>
              <a:gd name="connsiteY27" fmla="*/ 74645 h 1847461"/>
              <a:gd name="connsiteX28" fmla="*/ 1017037 w 1129004"/>
              <a:gd name="connsiteY28" fmla="*/ 46653 h 1847461"/>
              <a:gd name="connsiteX29" fmla="*/ 1119673 w 1129004"/>
              <a:gd name="connsiteY29" fmla="*/ 18661 h 1847461"/>
              <a:gd name="connsiteX30" fmla="*/ 1129004 w 1129004"/>
              <a:gd name="connsiteY30" fmla="*/ 0 h 184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29004" h="1847461">
                <a:moveTo>
                  <a:pt x="0" y="1847461"/>
                </a:moveTo>
                <a:cubicBezTo>
                  <a:pt x="21395" y="1740477"/>
                  <a:pt x="-3939" y="1873059"/>
                  <a:pt x="18661" y="1726163"/>
                </a:cubicBezTo>
                <a:cubicBezTo>
                  <a:pt x="21073" y="1710488"/>
                  <a:pt x="25581" y="1695185"/>
                  <a:pt x="27992" y="1679510"/>
                </a:cubicBezTo>
                <a:cubicBezTo>
                  <a:pt x="31805" y="1654726"/>
                  <a:pt x="33200" y="1629599"/>
                  <a:pt x="37322" y="1604865"/>
                </a:cubicBezTo>
                <a:cubicBezTo>
                  <a:pt x="41226" y="1581441"/>
                  <a:pt x="48590" y="1561731"/>
                  <a:pt x="55983" y="1539551"/>
                </a:cubicBezTo>
                <a:cubicBezTo>
                  <a:pt x="76848" y="1351779"/>
                  <a:pt x="52759" y="1515129"/>
                  <a:pt x="74645" y="1427584"/>
                </a:cubicBezTo>
                <a:cubicBezTo>
                  <a:pt x="78491" y="1412199"/>
                  <a:pt x="78960" y="1395976"/>
                  <a:pt x="83975" y="1380931"/>
                </a:cubicBezTo>
                <a:cubicBezTo>
                  <a:pt x="88374" y="1367735"/>
                  <a:pt x="97158" y="1356393"/>
                  <a:pt x="102637" y="1343608"/>
                </a:cubicBezTo>
                <a:cubicBezTo>
                  <a:pt x="126865" y="1287077"/>
                  <a:pt x="91964" y="1346290"/>
                  <a:pt x="130628" y="1268963"/>
                </a:cubicBezTo>
                <a:cubicBezTo>
                  <a:pt x="135643" y="1258933"/>
                  <a:pt x="143069" y="1250302"/>
                  <a:pt x="149290" y="1240972"/>
                </a:cubicBezTo>
                <a:cubicBezTo>
                  <a:pt x="163199" y="1199243"/>
                  <a:pt x="175449" y="1160662"/>
                  <a:pt x="195943" y="1119674"/>
                </a:cubicBezTo>
                <a:lnTo>
                  <a:pt x="242596" y="1026368"/>
                </a:lnTo>
                <a:lnTo>
                  <a:pt x="261257" y="989045"/>
                </a:lnTo>
                <a:cubicBezTo>
                  <a:pt x="264367" y="973494"/>
                  <a:pt x="265168" y="957296"/>
                  <a:pt x="270588" y="942392"/>
                </a:cubicBezTo>
                <a:cubicBezTo>
                  <a:pt x="277718" y="922784"/>
                  <a:pt x="288687" y="904778"/>
                  <a:pt x="298579" y="886408"/>
                </a:cubicBezTo>
                <a:cubicBezTo>
                  <a:pt x="351905" y="787373"/>
                  <a:pt x="317324" y="852684"/>
                  <a:pt x="354563" y="793102"/>
                </a:cubicBezTo>
                <a:cubicBezTo>
                  <a:pt x="364175" y="777723"/>
                  <a:pt x="370678" y="760154"/>
                  <a:pt x="382555" y="746449"/>
                </a:cubicBezTo>
                <a:cubicBezTo>
                  <a:pt x="411362" y="713210"/>
                  <a:pt x="475861" y="653143"/>
                  <a:pt x="475861" y="653143"/>
                </a:cubicBezTo>
                <a:cubicBezTo>
                  <a:pt x="506335" y="576956"/>
                  <a:pt x="479750" y="629480"/>
                  <a:pt x="541175" y="550506"/>
                </a:cubicBezTo>
                <a:cubicBezTo>
                  <a:pt x="548060" y="541654"/>
                  <a:pt x="552736" y="531193"/>
                  <a:pt x="559837" y="522514"/>
                </a:cubicBezTo>
                <a:cubicBezTo>
                  <a:pt x="580397" y="497385"/>
                  <a:pt x="631755" y="437852"/>
                  <a:pt x="662473" y="410547"/>
                </a:cubicBezTo>
                <a:cubicBezTo>
                  <a:pt x="677358" y="397316"/>
                  <a:pt x="695669" y="387905"/>
                  <a:pt x="709126" y="373225"/>
                </a:cubicBezTo>
                <a:cubicBezTo>
                  <a:pt x="730143" y="350298"/>
                  <a:pt x="743118" y="320573"/>
                  <a:pt x="765110" y="298580"/>
                </a:cubicBezTo>
                <a:lnTo>
                  <a:pt x="830424" y="233265"/>
                </a:lnTo>
                <a:cubicBezTo>
                  <a:pt x="839755" y="223934"/>
                  <a:pt x="850499" y="215830"/>
                  <a:pt x="858416" y="205274"/>
                </a:cubicBezTo>
                <a:cubicBezTo>
                  <a:pt x="867747" y="192833"/>
                  <a:pt x="876167" y="179654"/>
                  <a:pt x="886408" y="167951"/>
                </a:cubicBezTo>
                <a:cubicBezTo>
                  <a:pt x="897994" y="154710"/>
                  <a:pt x="912928" y="144517"/>
                  <a:pt x="923730" y="130629"/>
                </a:cubicBezTo>
                <a:cubicBezTo>
                  <a:pt x="970003" y="71135"/>
                  <a:pt x="927347" y="92101"/>
                  <a:pt x="979714" y="74645"/>
                </a:cubicBezTo>
                <a:cubicBezTo>
                  <a:pt x="992155" y="65314"/>
                  <a:pt x="1002284" y="51571"/>
                  <a:pt x="1017037" y="46653"/>
                </a:cubicBezTo>
                <a:cubicBezTo>
                  <a:pt x="1074996" y="27333"/>
                  <a:pt x="1083256" y="55078"/>
                  <a:pt x="1119673" y="18661"/>
                </a:cubicBezTo>
                <a:cubicBezTo>
                  <a:pt x="1124591" y="13743"/>
                  <a:pt x="1125894" y="6220"/>
                  <a:pt x="1129004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2E0D627C-2DDE-E97B-4E3E-C866481E6EEC}"/>
              </a:ext>
            </a:extLst>
          </p:cNvPr>
          <p:cNvSpPr txBox="1"/>
          <p:nvPr/>
        </p:nvSpPr>
        <p:spPr>
          <a:xfrm flipH="1">
            <a:off x="840196" y="4603571"/>
            <a:ext cx="4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0°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B7D8496F-7F99-47E7-D351-07D4E3589D78}"/>
              </a:ext>
            </a:extLst>
          </p:cNvPr>
          <p:cNvSpPr txBox="1"/>
          <p:nvPr/>
        </p:nvSpPr>
        <p:spPr>
          <a:xfrm flipH="1">
            <a:off x="3331029" y="2054590"/>
            <a:ext cx="77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60°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A1AE7CFF-596B-BF44-BC1C-FC77EDE5EEC5}"/>
              </a:ext>
            </a:extLst>
          </p:cNvPr>
          <p:cNvSpPr txBox="1"/>
          <p:nvPr/>
        </p:nvSpPr>
        <p:spPr>
          <a:xfrm flipH="1">
            <a:off x="2593909" y="3196508"/>
            <a:ext cx="73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30°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E1A1151E-8406-FDE3-A8F3-8D8EACC4528C}"/>
              </a:ext>
            </a:extLst>
          </p:cNvPr>
          <p:cNvSpPr txBox="1"/>
          <p:nvPr/>
        </p:nvSpPr>
        <p:spPr>
          <a:xfrm flipH="1">
            <a:off x="1686727" y="4035489"/>
            <a:ext cx="617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10°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A6A65223-10C5-405A-1093-3B2183CCA729}"/>
                  </a:ext>
                </a:extLst>
              </p:cNvPr>
              <p:cNvSpPr txBox="1"/>
              <p:nvPr/>
            </p:nvSpPr>
            <p:spPr>
              <a:xfrm flipH="1">
                <a:off x="1828786" y="5306929"/>
                <a:ext cx="13529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sl-SI" sz="3200" dirty="0">
                    <a:solidFill>
                      <a:srgbClr val="0070C0"/>
                    </a:solidFill>
                  </a:rPr>
                  <a:t>= 60°</a:t>
                </a:r>
              </a:p>
            </p:txBody>
          </p:sp>
        </mc:Choice>
        <mc:Fallback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A6A65223-10C5-405A-1093-3B2183CCA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28786" y="5306929"/>
                <a:ext cx="1352951" cy="584775"/>
              </a:xfrm>
              <a:prstGeom prst="rect">
                <a:avLst/>
              </a:prstGeom>
              <a:blipFill>
                <a:blip r:embed="rId4"/>
                <a:stretch>
                  <a:fillRect t="-12632" r="-6306" b="-3578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Geotrikotnik - Wikipedija, prosta enciklopedija">
            <a:extLst>
              <a:ext uri="{FF2B5EF4-FFF2-40B4-BE49-F238E27FC236}">
                <a16:creationId xmlns:a16="http://schemas.microsoft.com/office/drawing/2014/main" id="{458A2628-7A29-C882-2859-561CF7702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85014" y="1195285"/>
            <a:ext cx="8004890" cy="40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rostoročno: oblika 20">
            <a:extLst>
              <a:ext uri="{FF2B5EF4-FFF2-40B4-BE49-F238E27FC236}">
                <a16:creationId xmlns:a16="http://schemas.microsoft.com/office/drawing/2014/main" id="{FBE428D8-486C-69A9-BF7D-B36ACC9BBE84}"/>
              </a:ext>
            </a:extLst>
          </p:cNvPr>
          <p:cNvSpPr/>
          <p:nvPr/>
        </p:nvSpPr>
        <p:spPr>
          <a:xfrm>
            <a:off x="8080310" y="2724539"/>
            <a:ext cx="1408923" cy="2503621"/>
          </a:xfrm>
          <a:custGeom>
            <a:avLst/>
            <a:gdLst>
              <a:gd name="connsiteX0" fmla="*/ 0 w 1408923"/>
              <a:gd name="connsiteY0" fmla="*/ 0 h 2503621"/>
              <a:gd name="connsiteX1" fmla="*/ 130629 w 1408923"/>
              <a:gd name="connsiteY1" fmla="*/ 121298 h 2503621"/>
              <a:gd name="connsiteX2" fmla="*/ 307910 w 1408923"/>
              <a:gd name="connsiteY2" fmla="*/ 251926 h 2503621"/>
              <a:gd name="connsiteX3" fmla="*/ 391886 w 1408923"/>
              <a:gd name="connsiteY3" fmla="*/ 326571 h 2503621"/>
              <a:gd name="connsiteX4" fmla="*/ 606490 w 1408923"/>
              <a:gd name="connsiteY4" fmla="*/ 634481 h 2503621"/>
              <a:gd name="connsiteX5" fmla="*/ 709127 w 1408923"/>
              <a:gd name="connsiteY5" fmla="*/ 830424 h 2503621"/>
              <a:gd name="connsiteX6" fmla="*/ 895739 w 1408923"/>
              <a:gd name="connsiteY6" fmla="*/ 1212979 h 2503621"/>
              <a:gd name="connsiteX7" fmla="*/ 951723 w 1408923"/>
              <a:gd name="connsiteY7" fmla="*/ 1380930 h 2503621"/>
              <a:gd name="connsiteX8" fmla="*/ 1082351 w 1408923"/>
              <a:gd name="connsiteY8" fmla="*/ 1726163 h 2503621"/>
              <a:gd name="connsiteX9" fmla="*/ 1156996 w 1408923"/>
              <a:gd name="connsiteY9" fmla="*/ 1987420 h 2503621"/>
              <a:gd name="connsiteX10" fmla="*/ 1175657 w 1408923"/>
              <a:gd name="connsiteY10" fmla="*/ 2397967 h 2503621"/>
              <a:gd name="connsiteX11" fmla="*/ 1184988 w 1408923"/>
              <a:gd name="connsiteY11" fmla="*/ 2444620 h 2503621"/>
              <a:gd name="connsiteX12" fmla="*/ 1324947 w 1408923"/>
              <a:gd name="connsiteY12" fmla="*/ 2500604 h 2503621"/>
              <a:gd name="connsiteX13" fmla="*/ 1408923 w 1408923"/>
              <a:gd name="connsiteY13" fmla="*/ 2500604 h 250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8923" h="2503621">
                <a:moveTo>
                  <a:pt x="0" y="0"/>
                </a:moveTo>
                <a:cubicBezTo>
                  <a:pt x="123053" y="82034"/>
                  <a:pt x="-18877" y="-19414"/>
                  <a:pt x="130629" y="121298"/>
                </a:cubicBezTo>
                <a:cubicBezTo>
                  <a:pt x="189252" y="176473"/>
                  <a:pt x="244777" y="202084"/>
                  <a:pt x="307910" y="251926"/>
                </a:cubicBezTo>
                <a:cubicBezTo>
                  <a:pt x="337305" y="275133"/>
                  <a:pt x="365403" y="300088"/>
                  <a:pt x="391886" y="326571"/>
                </a:cubicBezTo>
                <a:cubicBezTo>
                  <a:pt x="483588" y="418273"/>
                  <a:pt x="544041" y="515260"/>
                  <a:pt x="606490" y="634481"/>
                </a:cubicBezTo>
                <a:cubicBezTo>
                  <a:pt x="640702" y="699795"/>
                  <a:pt x="670049" y="767899"/>
                  <a:pt x="709127" y="830424"/>
                </a:cubicBezTo>
                <a:cubicBezTo>
                  <a:pt x="832912" y="1028480"/>
                  <a:pt x="800483" y="956979"/>
                  <a:pt x="895739" y="1212979"/>
                </a:cubicBezTo>
                <a:cubicBezTo>
                  <a:pt x="916319" y="1268286"/>
                  <a:pt x="931556" y="1325471"/>
                  <a:pt x="951723" y="1380930"/>
                </a:cubicBezTo>
                <a:cubicBezTo>
                  <a:pt x="993771" y="1496562"/>
                  <a:pt x="1048549" y="1607857"/>
                  <a:pt x="1082351" y="1726163"/>
                </a:cubicBezTo>
                <a:lnTo>
                  <a:pt x="1156996" y="1987420"/>
                </a:lnTo>
                <a:cubicBezTo>
                  <a:pt x="1182799" y="2297045"/>
                  <a:pt x="1143349" y="1800267"/>
                  <a:pt x="1175657" y="2397967"/>
                </a:cubicBezTo>
                <a:cubicBezTo>
                  <a:pt x="1176513" y="2413803"/>
                  <a:pt x="1171920" y="2435635"/>
                  <a:pt x="1184988" y="2444620"/>
                </a:cubicBezTo>
                <a:cubicBezTo>
                  <a:pt x="1226394" y="2473086"/>
                  <a:pt x="1276200" y="2488417"/>
                  <a:pt x="1324947" y="2500604"/>
                </a:cubicBezTo>
                <a:cubicBezTo>
                  <a:pt x="1352103" y="2507393"/>
                  <a:pt x="1380931" y="2500604"/>
                  <a:pt x="1408923" y="250060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A0AA35F1-76C0-0C9F-F701-7A3831CBED06}"/>
                  </a:ext>
                </a:extLst>
              </p:cNvPr>
              <p:cNvSpPr txBox="1"/>
              <p:nvPr/>
            </p:nvSpPr>
            <p:spPr>
              <a:xfrm>
                <a:off x="8300966" y="2109334"/>
                <a:ext cx="17107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sl-S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=60°</m:t>
                      </m:r>
                    </m:oMath>
                  </m:oMathPara>
                </a14:m>
                <a:endParaRPr lang="sl-SI" sz="3200" dirty="0"/>
              </a:p>
            </p:txBody>
          </p:sp>
        </mc:Choice>
        <mc:Fallback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A0AA35F1-76C0-0C9F-F701-7A3831CBE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966" y="2109334"/>
                <a:ext cx="171078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956CC7C0-4CA2-44A9-48F6-5AA434C79727}"/>
                  </a:ext>
                </a:extLst>
              </p:cNvPr>
              <p:cNvSpPr txBox="1"/>
              <p:nvPr/>
            </p:nvSpPr>
            <p:spPr>
              <a:xfrm>
                <a:off x="9432777" y="4772848"/>
                <a:ext cx="19190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sl-SI" sz="3200" dirty="0"/>
              </a:p>
            </p:txBody>
          </p:sp>
        </mc:Choice>
        <mc:Fallback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956CC7C0-4CA2-44A9-48F6-5AA434C79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777" y="4772848"/>
                <a:ext cx="19190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1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99FBD5C-0840-76A5-9A98-FF651F4B7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9" t="22721" r="49489" b="47891"/>
          <a:stretch/>
        </p:blipFill>
        <p:spPr>
          <a:xfrm>
            <a:off x="522514" y="1156996"/>
            <a:ext cx="8003722" cy="4842587"/>
          </a:xfrm>
          <a:prstGeom prst="rect">
            <a:avLst/>
          </a:prstGeom>
        </p:spPr>
      </p:pic>
      <p:pic>
        <p:nvPicPr>
          <p:cNvPr id="2054" name="Picture 6" descr="Geotrikotnik - Wikipedija, prosta enciklopedija">
            <a:extLst>
              <a:ext uri="{FF2B5EF4-FFF2-40B4-BE49-F238E27FC236}">
                <a16:creationId xmlns:a16="http://schemas.microsoft.com/office/drawing/2014/main" id="{2A4F6E48-529F-3276-8B95-C407A68D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1464">
            <a:off x="-827420" y="573930"/>
            <a:ext cx="9906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ročno: oblika 5">
            <a:extLst>
              <a:ext uri="{FF2B5EF4-FFF2-40B4-BE49-F238E27FC236}">
                <a16:creationId xmlns:a16="http://schemas.microsoft.com/office/drawing/2014/main" id="{2CFBAACF-96C3-7FAA-BE71-8126238F9C4D}"/>
              </a:ext>
            </a:extLst>
          </p:cNvPr>
          <p:cNvSpPr/>
          <p:nvPr/>
        </p:nvSpPr>
        <p:spPr>
          <a:xfrm>
            <a:off x="1974715" y="2597285"/>
            <a:ext cx="4957256" cy="3005847"/>
          </a:xfrm>
          <a:custGeom>
            <a:avLst/>
            <a:gdLst>
              <a:gd name="connsiteX0" fmla="*/ 0 w 4815192"/>
              <a:gd name="connsiteY0" fmla="*/ 525294 h 3005847"/>
              <a:gd name="connsiteX1" fmla="*/ 87549 w 4815192"/>
              <a:gd name="connsiteY1" fmla="*/ 505838 h 3005847"/>
              <a:gd name="connsiteX2" fmla="*/ 184826 w 4815192"/>
              <a:gd name="connsiteY2" fmla="*/ 447472 h 3005847"/>
              <a:gd name="connsiteX3" fmla="*/ 243192 w 4815192"/>
              <a:gd name="connsiteY3" fmla="*/ 408562 h 3005847"/>
              <a:gd name="connsiteX4" fmla="*/ 330741 w 4815192"/>
              <a:gd name="connsiteY4" fmla="*/ 330741 h 3005847"/>
              <a:gd name="connsiteX5" fmla="*/ 379379 w 4815192"/>
              <a:gd name="connsiteY5" fmla="*/ 311285 h 3005847"/>
              <a:gd name="connsiteX6" fmla="*/ 418290 w 4815192"/>
              <a:gd name="connsiteY6" fmla="*/ 291830 h 3005847"/>
              <a:gd name="connsiteX7" fmla="*/ 505838 w 4815192"/>
              <a:gd name="connsiteY7" fmla="*/ 262647 h 3005847"/>
              <a:gd name="connsiteX8" fmla="*/ 583660 w 4815192"/>
              <a:gd name="connsiteY8" fmla="*/ 233464 h 3005847"/>
              <a:gd name="connsiteX9" fmla="*/ 671209 w 4815192"/>
              <a:gd name="connsiteY9" fmla="*/ 194553 h 3005847"/>
              <a:gd name="connsiteX10" fmla="*/ 797668 w 4815192"/>
              <a:gd name="connsiteY10" fmla="*/ 175098 h 3005847"/>
              <a:gd name="connsiteX11" fmla="*/ 1079770 w 4815192"/>
              <a:gd name="connsiteY11" fmla="*/ 145915 h 3005847"/>
              <a:gd name="connsiteX12" fmla="*/ 1118681 w 4815192"/>
              <a:gd name="connsiteY12" fmla="*/ 136187 h 3005847"/>
              <a:gd name="connsiteX13" fmla="*/ 1186775 w 4815192"/>
              <a:gd name="connsiteY13" fmla="*/ 126460 h 3005847"/>
              <a:gd name="connsiteX14" fmla="*/ 1245141 w 4815192"/>
              <a:gd name="connsiteY14" fmla="*/ 97277 h 3005847"/>
              <a:gd name="connsiteX15" fmla="*/ 1332690 w 4815192"/>
              <a:gd name="connsiteY15" fmla="*/ 77821 h 3005847"/>
              <a:gd name="connsiteX16" fmla="*/ 1449421 w 4815192"/>
              <a:gd name="connsiteY16" fmla="*/ 29183 h 3005847"/>
              <a:gd name="connsiteX17" fmla="*/ 1634247 w 4815192"/>
              <a:gd name="connsiteY17" fmla="*/ 0 h 3005847"/>
              <a:gd name="connsiteX18" fmla="*/ 2013626 w 4815192"/>
              <a:gd name="connsiteY18" fmla="*/ 19455 h 3005847"/>
              <a:gd name="connsiteX19" fmla="*/ 2130358 w 4815192"/>
              <a:gd name="connsiteY19" fmla="*/ 29183 h 3005847"/>
              <a:gd name="connsiteX20" fmla="*/ 2208179 w 4815192"/>
              <a:gd name="connsiteY20" fmla="*/ 58366 h 3005847"/>
              <a:gd name="connsiteX21" fmla="*/ 2334638 w 4815192"/>
              <a:gd name="connsiteY21" fmla="*/ 87549 h 3005847"/>
              <a:gd name="connsiteX22" fmla="*/ 2363821 w 4815192"/>
              <a:gd name="connsiteY22" fmla="*/ 107004 h 3005847"/>
              <a:gd name="connsiteX23" fmla="*/ 2402732 w 4815192"/>
              <a:gd name="connsiteY23" fmla="*/ 116732 h 3005847"/>
              <a:gd name="connsiteX24" fmla="*/ 2470826 w 4815192"/>
              <a:gd name="connsiteY24" fmla="*/ 136187 h 3005847"/>
              <a:gd name="connsiteX25" fmla="*/ 2587558 w 4815192"/>
              <a:gd name="connsiteY25" fmla="*/ 184826 h 3005847"/>
              <a:gd name="connsiteX26" fmla="*/ 2665379 w 4815192"/>
              <a:gd name="connsiteY26" fmla="*/ 214009 h 3005847"/>
              <a:gd name="connsiteX27" fmla="*/ 2791838 w 4815192"/>
              <a:gd name="connsiteY27" fmla="*/ 252919 h 3005847"/>
              <a:gd name="connsiteX28" fmla="*/ 2840477 w 4815192"/>
              <a:gd name="connsiteY28" fmla="*/ 272375 h 3005847"/>
              <a:gd name="connsiteX29" fmla="*/ 2898843 w 4815192"/>
              <a:gd name="connsiteY29" fmla="*/ 291830 h 3005847"/>
              <a:gd name="connsiteX30" fmla="*/ 2957209 w 4815192"/>
              <a:gd name="connsiteY30" fmla="*/ 321013 h 3005847"/>
              <a:gd name="connsiteX31" fmla="*/ 3035030 w 4815192"/>
              <a:gd name="connsiteY31" fmla="*/ 340468 h 3005847"/>
              <a:gd name="connsiteX32" fmla="*/ 3171217 w 4815192"/>
              <a:gd name="connsiteY32" fmla="*/ 398834 h 3005847"/>
              <a:gd name="connsiteX33" fmla="*/ 3317132 w 4815192"/>
              <a:gd name="connsiteY33" fmla="*/ 447472 h 3005847"/>
              <a:gd name="connsiteX34" fmla="*/ 3385226 w 4815192"/>
              <a:gd name="connsiteY34" fmla="*/ 457200 h 3005847"/>
              <a:gd name="connsiteX35" fmla="*/ 3492230 w 4815192"/>
              <a:gd name="connsiteY35" fmla="*/ 505838 h 3005847"/>
              <a:gd name="connsiteX36" fmla="*/ 3599234 w 4815192"/>
              <a:gd name="connsiteY36" fmla="*/ 564204 h 3005847"/>
              <a:gd name="connsiteX37" fmla="*/ 3686783 w 4815192"/>
              <a:gd name="connsiteY37" fmla="*/ 612843 h 3005847"/>
              <a:gd name="connsiteX38" fmla="*/ 3715966 w 4815192"/>
              <a:gd name="connsiteY38" fmla="*/ 661481 h 3005847"/>
              <a:gd name="connsiteX39" fmla="*/ 3774332 w 4815192"/>
              <a:gd name="connsiteY39" fmla="*/ 700392 h 3005847"/>
              <a:gd name="connsiteX40" fmla="*/ 3861881 w 4815192"/>
              <a:gd name="connsiteY40" fmla="*/ 758758 h 3005847"/>
              <a:gd name="connsiteX41" fmla="*/ 3929975 w 4815192"/>
              <a:gd name="connsiteY41" fmla="*/ 846306 h 3005847"/>
              <a:gd name="connsiteX42" fmla="*/ 4066162 w 4815192"/>
              <a:gd name="connsiteY42" fmla="*/ 943583 h 3005847"/>
              <a:gd name="connsiteX43" fmla="*/ 4114800 w 4815192"/>
              <a:gd name="connsiteY43" fmla="*/ 1021404 h 3005847"/>
              <a:gd name="connsiteX44" fmla="*/ 4143983 w 4815192"/>
              <a:gd name="connsiteY44" fmla="*/ 1070043 h 3005847"/>
              <a:gd name="connsiteX45" fmla="*/ 4163438 w 4815192"/>
              <a:gd name="connsiteY45" fmla="*/ 1118681 h 3005847"/>
              <a:gd name="connsiteX46" fmla="*/ 4231532 w 4815192"/>
              <a:gd name="connsiteY46" fmla="*/ 1186775 h 3005847"/>
              <a:gd name="connsiteX47" fmla="*/ 4319081 w 4815192"/>
              <a:gd name="connsiteY47" fmla="*/ 1303506 h 3005847"/>
              <a:gd name="connsiteX48" fmla="*/ 4348264 w 4815192"/>
              <a:gd name="connsiteY48" fmla="*/ 1361872 h 3005847"/>
              <a:gd name="connsiteX49" fmla="*/ 4367719 w 4815192"/>
              <a:gd name="connsiteY49" fmla="*/ 1391055 h 3005847"/>
              <a:gd name="connsiteX50" fmla="*/ 4426085 w 4815192"/>
              <a:gd name="connsiteY50" fmla="*/ 1468877 h 3005847"/>
              <a:gd name="connsiteX51" fmla="*/ 4503907 w 4815192"/>
              <a:gd name="connsiteY51" fmla="*/ 1614792 h 3005847"/>
              <a:gd name="connsiteX52" fmla="*/ 4533090 w 4815192"/>
              <a:gd name="connsiteY52" fmla="*/ 1692613 h 3005847"/>
              <a:gd name="connsiteX53" fmla="*/ 4591455 w 4815192"/>
              <a:gd name="connsiteY53" fmla="*/ 1896894 h 3005847"/>
              <a:gd name="connsiteX54" fmla="*/ 4601183 w 4815192"/>
              <a:gd name="connsiteY54" fmla="*/ 1935804 h 3005847"/>
              <a:gd name="connsiteX55" fmla="*/ 4620638 w 4815192"/>
              <a:gd name="connsiteY55" fmla="*/ 1984443 h 3005847"/>
              <a:gd name="connsiteX56" fmla="*/ 4640094 w 4815192"/>
              <a:gd name="connsiteY56" fmla="*/ 2101175 h 3005847"/>
              <a:gd name="connsiteX57" fmla="*/ 4659549 w 4815192"/>
              <a:gd name="connsiteY57" fmla="*/ 2159541 h 3005847"/>
              <a:gd name="connsiteX58" fmla="*/ 4679004 w 4815192"/>
              <a:gd name="connsiteY58" fmla="*/ 2237362 h 3005847"/>
              <a:gd name="connsiteX59" fmla="*/ 4708187 w 4815192"/>
              <a:gd name="connsiteY59" fmla="*/ 2305455 h 3005847"/>
              <a:gd name="connsiteX60" fmla="*/ 4717915 w 4815192"/>
              <a:gd name="connsiteY60" fmla="*/ 2334638 h 3005847"/>
              <a:gd name="connsiteX61" fmla="*/ 4737370 w 4815192"/>
              <a:gd name="connsiteY61" fmla="*/ 2373549 h 3005847"/>
              <a:gd name="connsiteX62" fmla="*/ 4747098 w 4815192"/>
              <a:gd name="connsiteY62" fmla="*/ 2412460 h 3005847"/>
              <a:gd name="connsiteX63" fmla="*/ 4776281 w 4815192"/>
              <a:gd name="connsiteY63" fmla="*/ 2509736 h 3005847"/>
              <a:gd name="connsiteX64" fmla="*/ 4786009 w 4815192"/>
              <a:gd name="connsiteY64" fmla="*/ 2694562 h 3005847"/>
              <a:gd name="connsiteX65" fmla="*/ 4795736 w 4815192"/>
              <a:gd name="connsiteY65" fmla="*/ 2762655 h 3005847"/>
              <a:gd name="connsiteX66" fmla="*/ 4805464 w 4815192"/>
              <a:gd name="connsiteY66" fmla="*/ 2928026 h 3005847"/>
              <a:gd name="connsiteX67" fmla="*/ 4815192 w 4815192"/>
              <a:gd name="connsiteY67" fmla="*/ 3005847 h 300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815192" h="3005847">
                <a:moveTo>
                  <a:pt x="0" y="525294"/>
                </a:moveTo>
                <a:cubicBezTo>
                  <a:pt x="29183" y="518809"/>
                  <a:pt x="59188" y="515292"/>
                  <a:pt x="87549" y="505838"/>
                </a:cubicBezTo>
                <a:cubicBezTo>
                  <a:pt x="137598" y="489155"/>
                  <a:pt x="145522" y="474985"/>
                  <a:pt x="184826" y="447472"/>
                </a:cubicBezTo>
                <a:cubicBezTo>
                  <a:pt x="203982" y="434063"/>
                  <a:pt x="225095" y="423368"/>
                  <a:pt x="243192" y="408562"/>
                </a:cubicBezTo>
                <a:cubicBezTo>
                  <a:pt x="284961" y="374388"/>
                  <a:pt x="286451" y="355347"/>
                  <a:pt x="330741" y="330741"/>
                </a:cubicBezTo>
                <a:cubicBezTo>
                  <a:pt x="346005" y="322261"/>
                  <a:pt x="363422" y="318377"/>
                  <a:pt x="379379" y="311285"/>
                </a:cubicBezTo>
                <a:cubicBezTo>
                  <a:pt x="392630" y="305395"/>
                  <a:pt x="404755" y="297036"/>
                  <a:pt x="418290" y="291830"/>
                </a:cubicBezTo>
                <a:cubicBezTo>
                  <a:pt x="447001" y="280787"/>
                  <a:pt x="480243" y="279710"/>
                  <a:pt x="505838" y="262647"/>
                </a:cubicBezTo>
                <a:cubicBezTo>
                  <a:pt x="548778" y="234021"/>
                  <a:pt x="523557" y="245485"/>
                  <a:pt x="583660" y="233464"/>
                </a:cubicBezTo>
                <a:cubicBezTo>
                  <a:pt x="612843" y="220494"/>
                  <a:pt x="641402" y="206017"/>
                  <a:pt x="671209" y="194553"/>
                </a:cubicBezTo>
                <a:cubicBezTo>
                  <a:pt x="708058" y="180380"/>
                  <a:pt x="763922" y="180426"/>
                  <a:pt x="797668" y="175098"/>
                </a:cubicBezTo>
                <a:cubicBezTo>
                  <a:pt x="1018545" y="140223"/>
                  <a:pt x="744190" y="163578"/>
                  <a:pt x="1079770" y="145915"/>
                </a:cubicBezTo>
                <a:cubicBezTo>
                  <a:pt x="1092740" y="142672"/>
                  <a:pt x="1105527" y="138579"/>
                  <a:pt x="1118681" y="136187"/>
                </a:cubicBezTo>
                <a:cubicBezTo>
                  <a:pt x="1141240" y="132086"/>
                  <a:pt x="1164860" y="133203"/>
                  <a:pt x="1186775" y="126460"/>
                </a:cubicBezTo>
                <a:cubicBezTo>
                  <a:pt x="1207565" y="120063"/>
                  <a:pt x="1224506" y="104156"/>
                  <a:pt x="1245141" y="97277"/>
                </a:cubicBezTo>
                <a:cubicBezTo>
                  <a:pt x="1273502" y="87823"/>
                  <a:pt x="1304329" y="87275"/>
                  <a:pt x="1332690" y="77821"/>
                </a:cubicBezTo>
                <a:cubicBezTo>
                  <a:pt x="1372680" y="64491"/>
                  <a:pt x="1407638" y="34754"/>
                  <a:pt x="1449421" y="29183"/>
                </a:cubicBezTo>
                <a:cubicBezTo>
                  <a:pt x="1608588" y="7961"/>
                  <a:pt x="1547732" y="21629"/>
                  <a:pt x="1634247" y="0"/>
                </a:cubicBezTo>
                <a:lnTo>
                  <a:pt x="2013626" y="19455"/>
                </a:lnTo>
                <a:cubicBezTo>
                  <a:pt x="2052604" y="21748"/>
                  <a:pt x="2092071" y="21525"/>
                  <a:pt x="2130358" y="29183"/>
                </a:cubicBezTo>
                <a:cubicBezTo>
                  <a:pt x="2157524" y="34616"/>
                  <a:pt x="2181896" y="49605"/>
                  <a:pt x="2208179" y="58366"/>
                </a:cubicBezTo>
                <a:cubicBezTo>
                  <a:pt x="2270361" y="79093"/>
                  <a:pt x="2273772" y="77404"/>
                  <a:pt x="2334638" y="87549"/>
                </a:cubicBezTo>
                <a:cubicBezTo>
                  <a:pt x="2344366" y="94034"/>
                  <a:pt x="2353075" y="102399"/>
                  <a:pt x="2363821" y="107004"/>
                </a:cubicBezTo>
                <a:cubicBezTo>
                  <a:pt x="2376110" y="112270"/>
                  <a:pt x="2389834" y="113214"/>
                  <a:pt x="2402732" y="116732"/>
                </a:cubicBezTo>
                <a:cubicBezTo>
                  <a:pt x="2425506" y="122943"/>
                  <a:pt x="2448128" y="129702"/>
                  <a:pt x="2470826" y="136187"/>
                </a:cubicBezTo>
                <a:cubicBezTo>
                  <a:pt x="2552044" y="184918"/>
                  <a:pt x="2485880" y="150933"/>
                  <a:pt x="2587558" y="184826"/>
                </a:cubicBezTo>
                <a:cubicBezTo>
                  <a:pt x="2613841" y="193587"/>
                  <a:pt x="2639096" y="205248"/>
                  <a:pt x="2665379" y="214009"/>
                </a:cubicBezTo>
                <a:cubicBezTo>
                  <a:pt x="2707219" y="227956"/>
                  <a:pt x="2749998" y="238972"/>
                  <a:pt x="2791838" y="252919"/>
                </a:cubicBezTo>
                <a:cubicBezTo>
                  <a:pt x="2808404" y="258441"/>
                  <a:pt x="2824066" y="266407"/>
                  <a:pt x="2840477" y="272375"/>
                </a:cubicBezTo>
                <a:cubicBezTo>
                  <a:pt x="2859750" y="279383"/>
                  <a:pt x="2879913" y="283942"/>
                  <a:pt x="2898843" y="291830"/>
                </a:cubicBezTo>
                <a:cubicBezTo>
                  <a:pt x="2918922" y="300196"/>
                  <a:pt x="2936724" y="313697"/>
                  <a:pt x="2957209" y="321013"/>
                </a:cubicBezTo>
                <a:cubicBezTo>
                  <a:pt x="2982390" y="330006"/>
                  <a:pt x="3009090" y="333983"/>
                  <a:pt x="3035030" y="340468"/>
                </a:cubicBezTo>
                <a:cubicBezTo>
                  <a:pt x="3115192" y="388565"/>
                  <a:pt x="3057359" y="358649"/>
                  <a:pt x="3171217" y="398834"/>
                </a:cubicBezTo>
                <a:cubicBezTo>
                  <a:pt x="3229770" y="419500"/>
                  <a:pt x="3257651" y="434726"/>
                  <a:pt x="3317132" y="447472"/>
                </a:cubicBezTo>
                <a:cubicBezTo>
                  <a:pt x="3339552" y="452276"/>
                  <a:pt x="3362528" y="453957"/>
                  <a:pt x="3385226" y="457200"/>
                </a:cubicBezTo>
                <a:cubicBezTo>
                  <a:pt x="3562106" y="545640"/>
                  <a:pt x="3340795" y="437004"/>
                  <a:pt x="3492230" y="505838"/>
                </a:cubicBezTo>
                <a:cubicBezTo>
                  <a:pt x="3576317" y="544059"/>
                  <a:pt x="3524286" y="523323"/>
                  <a:pt x="3599234" y="564204"/>
                </a:cubicBezTo>
                <a:cubicBezTo>
                  <a:pt x="3693862" y="615820"/>
                  <a:pt x="3625632" y="572074"/>
                  <a:pt x="3686783" y="612843"/>
                </a:cubicBezTo>
                <a:cubicBezTo>
                  <a:pt x="3696511" y="629056"/>
                  <a:pt x="3702597" y="648112"/>
                  <a:pt x="3715966" y="661481"/>
                </a:cubicBezTo>
                <a:cubicBezTo>
                  <a:pt x="3732500" y="678015"/>
                  <a:pt x="3755176" y="686983"/>
                  <a:pt x="3774332" y="700392"/>
                </a:cubicBezTo>
                <a:cubicBezTo>
                  <a:pt x="3855384" y="757128"/>
                  <a:pt x="3767836" y="702331"/>
                  <a:pt x="3861881" y="758758"/>
                </a:cubicBezTo>
                <a:cubicBezTo>
                  <a:pt x="3881913" y="788806"/>
                  <a:pt x="3903031" y="822730"/>
                  <a:pt x="3929975" y="846306"/>
                </a:cubicBezTo>
                <a:cubicBezTo>
                  <a:pt x="3963864" y="875959"/>
                  <a:pt x="4022170" y="914256"/>
                  <a:pt x="4066162" y="943583"/>
                </a:cubicBezTo>
                <a:cubicBezTo>
                  <a:pt x="4116841" y="1011156"/>
                  <a:pt x="4076650" y="952733"/>
                  <a:pt x="4114800" y="1021404"/>
                </a:cubicBezTo>
                <a:cubicBezTo>
                  <a:pt x="4123982" y="1037932"/>
                  <a:pt x="4135527" y="1053132"/>
                  <a:pt x="4143983" y="1070043"/>
                </a:cubicBezTo>
                <a:cubicBezTo>
                  <a:pt x="4151792" y="1085661"/>
                  <a:pt x="4152961" y="1104712"/>
                  <a:pt x="4163438" y="1118681"/>
                </a:cubicBezTo>
                <a:cubicBezTo>
                  <a:pt x="4182698" y="1144361"/>
                  <a:pt x="4211290" y="1161862"/>
                  <a:pt x="4231532" y="1186775"/>
                </a:cubicBezTo>
                <a:cubicBezTo>
                  <a:pt x="4374514" y="1362753"/>
                  <a:pt x="4234901" y="1219329"/>
                  <a:pt x="4319081" y="1303506"/>
                </a:cubicBezTo>
                <a:cubicBezTo>
                  <a:pt x="4328809" y="1322961"/>
                  <a:pt x="4337700" y="1342858"/>
                  <a:pt x="4348264" y="1361872"/>
                </a:cubicBezTo>
                <a:cubicBezTo>
                  <a:pt x="4353942" y="1372092"/>
                  <a:pt x="4360843" y="1381600"/>
                  <a:pt x="4367719" y="1391055"/>
                </a:cubicBezTo>
                <a:cubicBezTo>
                  <a:pt x="4386791" y="1417279"/>
                  <a:pt x="4409402" y="1441072"/>
                  <a:pt x="4426085" y="1468877"/>
                </a:cubicBezTo>
                <a:cubicBezTo>
                  <a:pt x="4454069" y="1515516"/>
                  <a:pt x="4484876" y="1564043"/>
                  <a:pt x="4503907" y="1614792"/>
                </a:cubicBezTo>
                <a:cubicBezTo>
                  <a:pt x="4513635" y="1640732"/>
                  <a:pt x="4524879" y="1666154"/>
                  <a:pt x="4533090" y="1692613"/>
                </a:cubicBezTo>
                <a:cubicBezTo>
                  <a:pt x="4554080" y="1760249"/>
                  <a:pt x="4574278" y="1828190"/>
                  <a:pt x="4591455" y="1896894"/>
                </a:cubicBezTo>
                <a:cubicBezTo>
                  <a:pt x="4594698" y="1909864"/>
                  <a:pt x="4596955" y="1923121"/>
                  <a:pt x="4601183" y="1935804"/>
                </a:cubicBezTo>
                <a:cubicBezTo>
                  <a:pt x="4606705" y="1952370"/>
                  <a:pt x="4615620" y="1967718"/>
                  <a:pt x="4620638" y="1984443"/>
                </a:cubicBezTo>
                <a:cubicBezTo>
                  <a:pt x="4634359" y="2030179"/>
                  <a:pt x="4628727" y="2051917"/>
                  <a:pt x="4640094" y="2101175"/>
                </a:cubicBezTo>
                <a:cubicBezTo>
                  <a:pt x="4644705" y="2121158"/>
                  <a:pt x="4653915" y="2139822"/>
                  <a:pt x="4659549" y="2159541"/>
                </a:cubicBezTo>
                <a:cubicBezTo>
                  <a:pt x="4666895" y="2185251"/>
                  <a:pt x="4670548" y="2211995"/>
                  <a:pt x="4679004" y="2237362"/>
                </a:cubicBezTo>
                <a:cubicBezTo>
                  <a:pt x="4686813" y="2260789"/>
                  <a:pt x="4699016" y="2282527"/>
                  <a:pt x="4708187" y="2305455"/>
                </a:cubicBezTo>
                <a:cubicBezTo>
                  <a:pt x="4711995" y="2314975"/>
                  <a:pt x="4713876" y="2325213"/>
                  <a:pt x="4717915" y="2334638"/>
                </a:cubicBezTo>
                <a:cubicBezTo>
                  <a:pt x="4723627" y="2347967"/>
                  <a:pt x="4732278" y="2359971"/>
                  <a:pt x="4737370" y="2373549"/>
                </a:cubicBezTo>
                <a:cubicBezTo>
                  <a:pt x="4742064" y="2386067"/>
                  <a:pt x="4742870" y="2399777"/>
                  <a:pt x="4747098" y="2412460"/>
                </a:cubicBezTo>
                <a:cubicBezTo>
                  <a:pt x="4779093" y="2508444"/>
                  <a:pt x="4757069" y="2413681"/>
                  <a:pt x="4776281" y="2509736"/>
                </a:cubicBezTo>
                <a:cubicBezTo>
                  <a:pt x="4779524" y="2571345"/>
                  <a:pt x="4781277" y="2633050"/>
                  <a:pt x="4786009" y="2694562"/>
                </a:cubicBezTo>
                <a:cubicBezTo>
                  <a:pt x="4787767" y="2717423"/>
                  <a:pt x="4793832" y="2739806"/>
                  <a:pt x="4795736" y="2762655"/>
                </a:cubicBezTo>
                <a:cubicBezTo>
                  <a:pt x="4800322" y="2817683"/>
                  <a:pt x="4801060" y="2872983"/>
                  <a:pt x="4805464" y="2928026"/>
                </a:cubicBezTo>
                <a:cubicBezTo>
                  <a:pt x="4807549" y="2954085"/>
                  <a:pt x="4815192" y="3005847"/>
                  <a:pt x="4815192" y="300584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667AE25-10E7-82ED-35DC-0CB5C0502B22}"/>
              </a:ext>
            </a:extLst>
          </p:cNvPr>
          <p:cNvSpPr txBox="1"/>
          <p:nvPr/>
        </p:nvSpPr>
        <p:spPr>
          <a:xfrm>
            <a:off x="8902348" y="5430531"/>
            <a:ext cx="44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0°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9FAB754-7E7F-F649-FEAB-B9F352907EDE}"/>
              </a:ext>
            </a:extLst>
          </p:cNvPr>
          <p:cNvSpPr txBox="1"/>
          <p:nvPr/>
        </p:nvSpPr>
        <p:spPr>
          <a:xfrm>
            <a:off x="8076802" y="4649076"/>
            <a:ext cx="78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10°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8A85E47-B791-D851-980A-D2501070E906}"/>
              </a:ext>
            </a:extLst>
          </p:cNvPr>
          <p:cNvSpPr txBox="1"/>
          <p:nvPr/>
        </p:nvSpPr>
        <p:spPr>
          <a:xfrm>
            <a:off x="3842027" y="85222"/>
            <a:ext cx="78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90°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6E56564-F974-EA7E-57F9-9B9C06E6F11A}"/>
              </a:ext>
            </a:extLst>
          </p:cNvPr>
          <p:cNvSpPr txBox="1"/>
          <p:nvPr/>
        </p:nvSpPr>
        <p:spPr>
          <a:xfrm>
            <a:off x="2235561" y="1415475"/>
            <a:ext cx="78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110°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308DB36-B548-00EA-818E-90C821DBE5F7}"/>
              </a:ext>
            </a:extLst>
          </p:cNvPr>
          <p:cNvSpPr txBox="1"/>
          <p:nvPr/>
        </p:nvSpPr>
        <p:spPr>
          <a:xfrm>
            <a:off x="1445917" y="2107973"/>
            <a:ext cx="78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130°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CF133686-0748-C9F5-3082-EAFB1CB4CED8}"/>
              </a:ext>
            </a:extLst>
          </p:cNvPr>
          <p:cNvSpPr txBox="1"/>
          <p:nvPr/>
        </p:nvSpPr>
        <p:spPr>
          <a:xfrm>
            <a:off x="829884" y="2680430"/>
            <a:ext cx="148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134°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441C998E-2291-21CC-B546-3A6266D5EFB9}"/>
                  </a:ext>
                </a:extLst>
              </p:cNvPr>
              <p:cNvSpPr txBox="1"/>
              <p:nvPr/>
            </p:nvSpPr>
            <p:spPr>
              <a:xfrm>
                <a:off x="2087192" y="5724332"/>
                <a:ext cx="1876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sl-SI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=134°</m:t>
                      </m:r>
                    </m:oMath>
                  </m:oMathPara>
                </a14:m>
                <a:endParaRPr lang="sl-SI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441C998E-2291-21CC-B546-3A6266D5E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192" y="5724332"/>
                <a:ext cx="187602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8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25FA8E7-C020-AAFB-C871-3FF20DB1D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43" t="22721" r="32448" b="41678"/>
          <a:stretch/>
        </p:blipFill>
        <p:spPr>
          <a:xfrm>
            <a:off x="3554963" y="141024"/>
            <a:ext cx="5673012" cy="6343753"/>
          </a:xfrm>
          <a:prstGeom prst="rect">
            <a:avLst/>
          </a:prstGeom>
        </p:spPr>
      </p:pic>
      <p:pic>
        <p:nvPicPr>
          <p:cNvPr id="3074" name="Picture 2" descr="Geotrikotnik - Wikipedija, prosta enciklopedija">
            <a:extLst>
              <a:ext uri="{FF2B5EF4-FFF2-40B4-BE49-F238E27FC236}">
                <a16:creationId xmlns:a16="http://schemas.microsoft.com/office/drawing/2014/main" id="{EFFA0EE5-20D2-3983-6D75-54422B0DF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4337">
            <a:off x="-907633" y="-581508"/>
            <a:ext cx="9195774" cy="45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ročno: oblika 4">
            <a:extLst>
              <a:ext uri="{FF2B5EF4-FFF2-40B4-BE49-F238E27FC236}">
                <a16:creationId xmlns:a16="http://schemas.microsoft.com/office/drawing/2014/main" id="{A51CE3E1-ED2D-74E8-1F0B-617FBAD11C54}"/>
              </a:ext>
            </a:extLst>
          </p:cNvPr>
          <p:cNvSpPr/>
          <p:nvPr/>
        </p:nvSpPr>
        <p:spPr>
          <a:xfrm>
            <a:off x="4609322" y="3928188"/>
            <a:ext cx="3284376" cy="1045187"/>
          </a:xfrm>
          <a:custGeom>
            <a:avLst/>
            <a:gdLst>
              <a:gd name="connsiteX0" fmla="*/ 0 w 3284376"/>
              <a:gd name="connsiteY0" fmla="*/ 0 h 1045187"/>
              <a:gd name="connsiteX1" fmla="*/ 46654 w 3284376"/>
              <a:gd name="connsiteY1" fmla="*/ 18661 h 1045187"/>
              <a:gd name="connsiteX2" fmla="*/ 102637 w 3284376"/>
              <a:gd name="connsiteY2" fmla="*/ 102636 h 1045187"/>
              <a:gd name="connsiteX3" fmla="*/ 139960 w 3284376"/>
              <a:gd name="connsiteY3" fmla="*/ 139959 h 1045187"/>
              <a:gd name="connsiteX4" fmla="*/ 177282 w 3284376"/>
              <a:gd name="connsiteY4" fmla="*/ 177281 h 1045187"/>
              <a:gd name="connsiteX5" fmla="*/ 223935 w 3284376"/>
              <a:gd name="connsiteY5" fmla="*/ 195943 h 1045187"/>
              <a:gd name="connsiteX6" fmla="*/ 261258 w 3284376"/>
              <a:gd name="connsiteY6" fmla="*/ 233265 h 1045187"/>
              <a:gd name="connsiteX7" fmla="*/ 345233 w 3284376"/>
              <a:gd name="connsiteY7" fmla="*/ 270588 h 1045187"/>
              <a:gd name="connsiteX8" fmla="*/ 373225 w 3284376"/>
              <a:gd name="connsiteY8" fmla="*/ 289249 h 1045187"/>
              <a:gd name="connsiteX9" fmla="*/ 410547 w 3284376"/>
              <a:gd name="connsiteY9" fmla="*/ 298579 h 1045187"/>
              <a:gd name="connsiteX10" fmla="*/ 597160 w 3284376"/>
              <a:gd name="connsiteY10" fmla="*/ 363894 h 1045187"/>
              <a:gd name="connsiteX11" fmla="*/ 634482 w 3284376"/>
              <a:gd name="connsiteY11" fmla="*/ 373224 h 1045187"/>
              <a:gd name="connsiteX12" fmla="*/ 690466 w 3284376"/>
              <a:gd name="connsiteY12" fmla="*/ 391885 h 1045187"/>
              <a:gd name="connsiteX13" fmla="*/ 755780 w 3284376"/>
              <a:gd name="connsiteY13" fmla="*/ 410547 h 1045187"/>
              <a:gd name="connsiteX14" fmla="*/ 830425 w 3284376"/>
              <a:gd name="connsiteY14" fmla="*/ 447869 h 1045187"/>
              <a:gd name="connsiteX15" fmla="*/ 858417 w 3284376"/>
              <a:gd name="connsiteY15" fmla="*/ 457200 h 1045187"/>
              <a:gd name="connsiteX16" fmla="*/ 905070 w 3284376"/>
              <a:gd name="connsiteY16" fmla="*/ 475861 h 1045187"/>
              <a:gd name="connsiteX17" fmla="*/ 951723 w 3284376"/>
              <a:gd name="connsiteY17" fmla="*/ 485192 h 1045187"/>
              <a:gd name="connsiteX18" fmla="*/ 979715 w 3284376"/>
              <a:gd name="connsiteY18" fmla="*/ 503853 h 1045187"/>
              <a:gd name="connsiteX19" fmla="*/ 1045029 w 3284376"/>
              <a:gd name="connsiteY19" fmla="*/ 522514 h 1045187"/>
              <a:gd name="connsiteX20" fmla="*/ 1166327 w 3284376"/>
              <a:gd name="connsiteY20" fmla="*/ 587828 h 1045187"/>
              <a:gd name="connsiteX21" fmla="*/ 1250302 w 3284376"/>
              <a:gd name="connsiteY21" fmla="*/ 606490 h 1045187"/>
              <a:gd name="connsiteX22" fmla="*/ 1352939 w 3284376"/>
              <a:gd name="connsiteY22" fmla="*/ 643812 h 1045187"/>
              <a:gd name="connsiteX23" fmla="*/ 1698172 w 3284376"/>
              <a:gd name="connsiteY23" fmla="*/ 718457 h 1045187"/>
              <a:gd name="connsiteX24" fmla="*/ 1754156 w 3284376"/>
              <a:gd name="connsiteY24" fmla="*/ 746449 h 1045187"/>
              <a:gd name="connsiteX25" fmla="*/ 1782147 w 3284376"/>
              <a:gd name="connsiteY25" fmla="*/ 765110 h 1045187"/>
              <a:gd name="connsiteX26" fmla="*/ 1856792 w 3284376"/>
              <a:gd name="connsiteY26" fmla="*/ 783771 h 1045187"/>
              <a:gd name="connsiteX27" fmla="*/ 1950098 w 3284376"/>
              <a:gd name="connsiteY27" fmla="*/ 811763 h 1045187"/>
              <a:gd name="connsiteX28" fmla="*/ 2015413 w 3284376"/>
              <a:gd name="connsiteY28" fmla="*/ 839755 h 1045187"/>
              <a:gd name="connsiteX29" fmla="*/ 2080727 w 3284376"/>
              <a:gd name="connsiteY29" fmla="*/ 877077 h 1045187"/>
              <a:gd name="connsiteX30" fmla="*/ 2136711 w 3284376"/>
              <a:gd name="connsiteY30" fmla="*/ 867747 h 1045187"/>
              <a:gd name="connsiteX31" fmla="*/ 2164702 w 3284376"/>
              <a:gd name="connsiteY31" fmla="*/ 858416 h 1045187"/>
              <a:gd name="connsiteX32" fmla="*/ 2416629 w 3284376"/>
              <a:gd name="connsiteY32" fmla="*/ 867747 h 1045187"/>
              <a:gd name="connsiteX33" fmla="*/ 2500605 w 3284376"/>
              <a:gd name="connsiteY33" fmla="*/ 895739 h 1045187"/>
              <a:gd name="connsiteX34" fmla="*/ 2528596 w 3284376"/>
              <a:gd name="connsiteY34" fmla="*/ 905069 h 1045187"/>
              <a:gd name="connsiteX35" fmla="*/ 2584580 w 3284376"/>
              <a:gd name="connsiteY35" fmla="*/ 914400 h 1045187"/>
              <a:gd name="connsiteX36" fmla="*/ 2649894 w 3284376"/>
              <a:gd name="connsiteY36" fmla="*/ 942392 h 1045187"/>
              <a:gd name="connsiteX37" fmla="*/ 2677886 w 3284376"/>
              <a:gd name="connsiteY37" fmla="*/ 951722 h 1045187"/>
              <a:gd name="connsiteX38" fmla="*/ 2705878 w 3284376"/>
              <a:gd name="connsiteY38" fmla="*/ 970383 h 1045187"/>
              <a:gd name="connsiteX39" fmla="*/ 2939143 w 3284376"/>
              <a:gd name="connsiteY39" fmla="*/ 1007706 h 1045187"/>
              <a:gd name="connsiteX40" fmla="*/ 3041780 w 3284376"/>
              <a:gd name="connsiteY40" fmla="*/ 1026367 h 1045187"/>
              <a:gd name="connsiteX41" fmla="*/ 3079102 w 3284376"/>
              <a:gd name="connsiteY41" fmla="*/ 1035698 h 1045187"/>
              <a:gd name="connsiteX42" fmla="*/ 3284376 w 3284376"/>
              <a:gd name="connsiteY42" fmla="*/ 1045028 h 104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84376" h="1045187">
                <a:moveTo>
                  <a:pt x="0" y="0"/>
                </a:moveTo>
                <a:cubicBezTo>
                  <a:pt x="15551" y="6220"/>
                  <a:pt x="33433" y="8378"/>
                  <a:pt x="46654" y="18661"/>
                </a:cubicBezTo>
                <a:cubicBezTo>
                  <a:pt x="100919" y="60867"/>
                  <a:pt x="69305" y="58194"/>
                  <a:pt x="102637" y="102636"/>
                </a:cubicBezTo>
                <a:cubicBezTo>
                  <a:pt x="113194" y="116711"/>
                  <a:pt x="127519" y="127518"/>
                  <a:pt x="139960" y="139959"/>
                </a:cubicBezTo>
                <a:cubicBezTo>
                  <a:pt x="152401" y="152400"/>
                  <a:pt x="160947" y="170747"/>
                  <a:pt x="177282" y="177281"/>
                </a:cubicBezTo>
                <a:lnTo>
                  <a:pt x="223935" y="195943"/>
                </a:lnTo>
                <a:cubicBezTo>
                  <a:pt x="236376" y="208384"/>
                  <a:pt x="246844" y="223176"/>
                  <a:pt x="261258" y="233265"/>
                </a:cubicBezTo>
                <a:cubicBezTo>
                  <a:pt x="345727" y="292393"/>
                  <a:pt x="288166" y="242055"/>
                  <a:pt x="345233" y="270588"/>
                </a:cubicBezTo>
                <a:cubicBezTo>
                  <a:pt x="355263" y="275603"/>
                  <a:pt x="362918" y="284832"/>
                  <a:pt x="373225" y="289249"/>
                </a:cubicBezTo>
                <a:cubicBezTo>
                  <a:pt x="385012" y="294300"/>
                  <a:pt x="398471" y="294266"/>
                  <a:pt x="410547" y="298579"/>
                </a:cubicBezTo>
                <a:cubicBezTo>
                  <a:pt x="582204" y="359885"/>
                  <a:pt x="425045" y="314719"/>
                  <a:pt x="597160" y="363894"/>
                </a:cubicBezTo>
                <a:cubicBezTo>
                  <a:pt x="609490" y="367417"/>
                  <a:pt x="622199" y="369539"/>
                  <a:pt x="634482" y="373224"/>
                </a:cubicBezTo>
                <a:cubicBezTo>
                  <a:pt x="653323" y="378876"/>
                  <a:pt x="671552" y="386481"/>
                  <a:pt x="690466" y="391885"/>
                </a:cubicBezTo>
                <a:cubicBezTo>
                  <a:pt x="712237" y="398106"/>
                  <a:pt x="734757" y="402138"/>
                  <a:pt x="755780" y="410547"/>
                </a:cubicBezTo>
                <a:cubicBezTo>
                  <a:pt x="781609" y="420879"/>
                  <a:pt x="804034" y="439072"/>
                  <a:pt x="830425" y="447869"/>
                </a:cubicBezTo>
                <a:cubicBezTo>
                  <a:pt x="839756" y="450979"/>
                  <a:pt x="849208" y="453747"/>
                  <a:pt x="858417" y="457200"/>
                </a:cubicBezTo>
                <a:cubicBezTo>
                  <a:pt x="874099" y="463081"/>
                  <a:pt x="889027" y="471048"/>
                  <a:pt x="905070" y="475861"/>
                </a:cubicBezTo>
                <a:cubicBezTo>
                  <a:pt x="920260" y="480418"/>
                  <a:pt x="936172" y="482082"/>
                  <a:pt x="951723" y="485192"/>
                </a:cubicBezTo>
                <a:cubicBezTo>
                  <a:pt x="961054" y="491412"/>
                  <a:pt x="969685" y="498838"/>
                  <a:pt x="979715" y="503853"/>
                </a:cubicBezTo>
                <a:cubicBezTo>
                  <a:pt x="993097" y="510544"/>
                  <a:pt x="1033077" y="519526"/>
                  <a:pt x="1045029" y="522514"/>
                </a:cubicBezTo>
                <a:cubicBezTo>
                  <a:pt x="1080278" y="543664"/>
                  <a:pt x="1129544" y="574846"/>
                  <a:pt x="1166327" y="587828"/>
                </a:cubicBezTo>
                <a:cubicBezTo>
                  <a:pt x="1193367" y="597372"/>
                  <a:pt x="1222837" y="598250"/>
                  <a:pt x="1250302" y="606490"/>
                </a:cubicBezTo>
                <a:cubicBezTo>
                  <a:pt x="1285171" y="616951"/>
                  <a:pt x="1317622" y="634983"/>
                  <a:pt x="1352939" y="643812"/>
                </a:cubicBezTo>
                <a:cubicBezTo>
                  <a:pt x="1467161" y="672367"/>
                  <a:pt x="1698172" y="718457"/>
                  <a:pt x="1698172" y="718457"/>
                </a:cubicBezTo>
                <a:cubicBezTo>
                  <a:pt x="1716833" y="727788"/>
                  <a:pt x="1735918" y="736317"/>
                  <a:pt x="1754156" y="746449"/>
                </a:cubicBezTo>
                <a:cubicBezTo>
                  <a:pt x="1763959" y="751895"/>
                  <a:pt x="1771608" y="761278"/>
                  <a:pt x="1782147" y="765110"/>
                </a:cubicBezTo>
                <a:cubicBezTo>
                  <a:pt x="1806250" y="773875"/>
                  <a:pt x="1832461" y="775661"/>
                  <a:pt x="1856792" y="783771"/>
                </a:cubicBezTo>
                <a:cubicBezTo>
                  <a:pt x="1965283" y="819934"/>
                  <a:pt x="1806613" y="787848"/>
                  <a:pt x="1950098" y="811763"/>
                </a:cubicBezTo>
                <a:cubicBezTo>
                  <a:pt x="2006825" y="849580"/>
                  <a:pt x="1946553" y="813932"/>
                  <a:pt x="2015413" y="839755"/>
                </a:cubicBezTo>
                <a:cubicBezTo>
                  <a:pt x="2042471" y="849902"/>
                  <a:pt x="2057524" y="861609"/>
                  <a:pt x="2080727" y="877077"/>
                </a:cubicBezTo>
                <a:cubicBezTo>
                  <a:pt x="2099388" y="873967"/>
                  <a:pt x="2118243" y="871851"/>
                  <a:pt x="2136711" y="867747"/>
                </a:cubicBezTo>
                <a:cubicBezTo>
                  <a:pt x="2146312" y="865613"/>
                  <a:pt x="2154867" y="858416"/>
                  <a:pt x="2164702" y="858416"/>
                </a:cubicBezTo>
                <a:cubicBezTo>
                  <a:pt x="2248735" y="858416"/>
                  <a:pt x="2332653" y="864637"/>
                  <a:pt x="2416629" y="867747"/>
                </a:cubicBezTo>
                <a:lnTo>
                  <a:pt x="2500605" y="895739"/>
                </a:lnTo>
                <a:cubicBezTo>
                  <a:pt x="2509935" y="898849"/>
                  <a:pt x="2518895" y="903452"/>
                  <a:pt x="2528596" y="905069"/>
                </a:cubicBezTo>
                <a:cubicBezTo>
                  <a:pt x="2547257" y="908179"/>
                  <a:pt x="2566112" y="910296"/>
                  <a:pt x="2584580" y="914400"/>
                </a:cubicBezTo>
                <a:cubicBezTo>
                  <a:pt x="2614886" y="921135"/>
                  <a:pt x="2619164" y="929222"/>
                  <a:pt x="2649894" y="942392"/>
                </a:cubicBezTo>
                <a:cubicBezTo>
                  <a:pt x="2658934" y="946266"/>
                  <a:pt x="2668555" y="948612"/>
                  <a:pt x="2677886" y="951722"/>
                </a:cubicBezTo>
                <a:cubicBezTo>
                  <a:pt x="2687217" y="957942"/>
                  <a:pt x="2695239" y="966837"/>
                  <a:pt x="2705878" y="970383"/>
                </a:cubicBezTo>
                <a:cubicBezTo>
                  <a:pt x="2814003" y="1006425"/>
                  <a:pt x="2804786" y="974120"/>
                  <a:pt x="2939143" y="1007706"/>
                </a:cubicBezTo>
                <a:cubicBezTo>
                  <a:pt x="3023807" y="1028870"/>
                  <a:pt x="2919173" y="1004074"/>
                  <a:pt x="3041780" y="1026367"/>
                </a:cubicBezTo>
                <a:cubicBezTo>
                  <a:pt x="3054397" y="1028661"/>
                  <a:pt x="3066366" y="1034200"/>
                  <a:pt x="3079102" y="1035698"/>
                </a:cubicBezTo>
                <a:cubicBezTo>
                  <a:pt x="3176655" y="1047175"/>
                  <a:pt x="3195503" y="1045028"/>
                  <a:pt x="3284376" y="104502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330D53D-6E8B-53A9-1B37-F45D44859C6B}"/>
              </a:ext>
            </a:extLst>
          </p:cNvPr>
          <p:cNvSpPr txBox="1"/>
          <p:nvPr/>
        </p:nvSpPr>
        <p:spPr>
          <a:xfrm>
            <a:off x="7977673" y="4742542"/>
            <a:ext cx="79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0°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0580F05-4C08-1650-5C40-E876FBBA7FD1}"/>
              </a:ext>
            </a:extLst>
          </p:cNvPr>
          <p:cNvSpPr txBox="1"/>
          <p:nvPr/>
        </p:nvSpPr>
        <p:spPr>
          <a:xfrm>
            <a:off x="6475445" y="3697355"/>
            <a:ext cx="79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10°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FA49828-7028-4E16-8483-D879D33ECD4A}"/>
              </a:ext>
            </a:extLst>
          </p:cNvPr>
          <p:cNvSpPr txBox="1"/>
          <p:nvPr/>
        </p:nvSpPr>
        <p:spPr>
          <a:xfrm>
            <a:off x="5930736" y="3697355"/>
            <a:ext cx="79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20°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B9F2CCD-2BE6-2085-E620-6D8441F00C22}"/>
              </a:ext>
            </a:extLst>
          </p:cNvPr>
          <p:cNvSpPr txBox="1"/>
          <p:nvPr/>
        </p:nvSpPr>
        <p:spPr>
          <a:xfrm>
            <a:off x="4935047" y="3581939"/>
            <a:ext cx="79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40°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46050C4-EFDC-6A4D-6408-C354347847FE}"/>
              </a:ext>
            </a:extLst>
          </p:cNvPr>
          <p:cNvSpPr txBox="1"/>
          <p:nvPr/>
        </p:nvSpPr>
        <p:spPr>
          <a:xfrm>
            <a:off x="3977528" y="3554965"/>
            <a:ext cx="79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46°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3C3DC54E-5804-7862-932E-4593DB6BE86F}"/>
                  </a:ext>
                </a:extLst>
              </p:cNvPr>
              <p:cNvSpPr txBox="1"/>
              <p:nvPr/>
            </p:nvSpPr>
            <p:spPr>
              <a:xfrm>
                <a:off x="4956818" y="4680986"/>
                <a:ext cx="17670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sl-SI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3200" dirty="0">
                    <a:solidFill>
                      <a:srgbClr val="0070C0"/>
                    </a:solidFill>
                  </a:rPr>
                  <a:t>46°</a:t>
                </a:r>
              </a:p>
            </p:txBody>
          </p:sp>
        </mc:Choice>
        <mc:Fallback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3C3DC54E-5804-7862-932E-4593DB6BE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818" y="4680986"/>
                <a:ext cx="1767021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29A757E-0A30-67B9-6163-7DE04C0D0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9" t="57257" r="37860" b="19318"/>
          <a:stretch/>
        </p:blipFill>
        <p:spPr>
          <a:xfrm>
            <a:off x="465539" y="700391"/>
            <a:ext cx="11557847" cy="3696510"/>
          </a:xfrm>
          <a:prstGeom prst="rect">
            <a:avLst/>
          </a:prstGeom>
        </p:spPr>
      </p:pic>
      <p:pic>
        <p:nvPicPr>
          <p:cNvPr id="4098" name="Picture 2" descr="Geotrikotnik - Wikipedija, prosta enciklopedija">
            <a:extLst>
              <a:ext uri="{FF2B5EF4-FFF2-40B4-BE49-F238E27FC236}">
                <a16:creationId xmlns:a16="http://schemas.microsoft.com/office/drawing/2014/main" id="{50B74AF2-D8CF-7DF2-BB62-197FD49B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938">
            <a:off x="134895" y="921371"/>
            <a:ext cx="8758136" cy="437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ročno: oblika 3">
            <a:extLst>
              <a:ext uri="{FF2B5EF4-FFF2-40B4-BE49-F238E27FC236}">
                <a16:creationId xmlns:a16="http://schemas.microsoft.com/office/drawing/2014/main" id="{A988AEF1-9752-B7EB-1BF7-CD424C37F0A0}"/>
              </a:ext>
            </a:extLst>
          </p:cNvPr>
          <p:cNvSpPr/>
          <p:nvPr/>
        </p:nvSpPr>
        <p:spPr>
          <a:xfrm>
            <a:off x="2003898" y="1264596"/>
            <a:ext cx="7431932" cy="3910519"/>
          </a:xfrm>
          <a:custGeom>
            <a:avLst/>
            <a:gdLst>
              <a:gd name="connsiteX0" fmla="*/ 0 w 7431932"/>
              <a:gd name="connsiteY0" fmla="*/ 2529191 h 3910519"/>
              <a:gd name="connsiteX1" fmla="*/ 48638 w 7431932"/>
              <a:gd name="connsiteY1" fmla="*/ 2538919 h 3910519"/>
              <a:gd name="connsiteX2" fmla="*/ 155642 w 7431932"/>
              <a:gd name="connsiteY2" fmla="*/ 2723744 h 3910519"/>
              <a:gd name="connsiteX3" fmla="*/ 194553 w 7431932"/>
              <a:gd name="connsiteY3" fmla="*/ 2782110 h 3910519"/>
              <a:gd name="connsiteX4" fmla="*/ 204281 w 7431932"/>
              <a:gd name="connsiteY4" fmla="*/ 2830749 h 3910519"/>
              <a:gd name="connsiteX5" fmla="*/ 243191 w 7431932"/>
              <a:gd name="connsiteY5" fmla="*/ 2947481 h 3910519"/>
              <a:gd name="connsiteX6" fmla="*/ 359923 w 7431932"/>
              <a:gd name="connsiteY6" fmla="*/ 3142034 h 3910519"/>
              <a:gd name="connsiteX7" fmla="*/ 447472 w 7431932"/>
              <a:gd name="connsiteY7" fmla="*/ 3239310 h 3910519"/>
              <a:gd name="connsiteX8" fmla="*/ 612842 w 7431932"/>
              <a:gd name="connsiteY8" fmla="*/ 3443591 h 3910519"/>
              <a:gd name="connsiteX9" fmla="*/ 749030 w 7431932"/>
              <a:gd name="connsiteY9" fmla="*/ 3511685 h 3910519"/>
              <a:gd name="connsiteX10" fmla="*/ 826851 w 7431932"/>
              <a:gd name="connsiteY10" fmla="*/ 3560323 h 3910519"/>
              <a:gd name="connsiteX11" fmla="*/ 953311 w 7431932"/>
              <a:gd name="connsiteY11" fmla="*/ 3657600 h 3910519"/>
              <a:gd name="connsiteX12" fmla="*/ 1118681 w 7431932"/>
              <a:gd name="connsiteY12" fmla="*/ 3725693 h 3910519"/>
              <a:gd name="connsiteX13" fmla="*/ 1527242 w 7431932"/>
              <a:gd name="connsiteY13" fmla="*/ 3822970 h 3910519"/>
              <a:gd name="connsiteX14" fmla="*/ 1731523 w 7431932"/>
              <a:gd name="connsiteY14" fmla="*/ 3852153 h 3910519"/>
              <a:gd name="connsiteX15" fmla="*/ 2110902 w 7431932"/>
              <a:gd name="connsiteY15" fmla="*/ 3891064 h 3910519"/>
              <a:gd name="connsiteX16" fmla="*/ 2383276 w 7431932"/>
              <a:gd name="connsiteY16" fmla="*/ 3910519 h 3910519"/>
              <a:gd name="connsiteX17" fmla="*/ 3297676 w 7431932"/>
              <a:gd name="connsiteY17" fmla="*/ 3900791 h 3910519"/>
              <a:gd name="connsiteX18" fmla="*/ 3453319 w 7431932"/>
              <a:gd name="connsiteY18" fmla="*/ 3891064 h 3910519"/>
              <a:gd name="connsiteX19" fmla="*/ 3784059 w 7431932"/>
              <a:gd name="connsiteY19" fmla="*/ 3822970 h 3910519"/>
              <a:gd name="connsiteX20" fmla="*/ 3881336 w 7431932"/>
              <a:gd name="connsiteY20" fmla="*/ 3793787 h 3910519"/>
              <a:gd name="connsiteX21" fmla="*/ 4027251 w 7431932"/>
              <a:gd name="connsiteY21" fmla="*/ 3715966 h 3910519"/>
              <a:gd name="connsiteX22" fmla="*/ 4105072 w 7431932"/>
              <a:gd name="connsiteY22" fmla="*/ 3667327 h 3910519"/>
              <a:gd name="connsiteX23" fmla="*/ 4338536 w 7431932"/>
              <a:gd name="connsiteY23" fmla="*/ 3540868 h 3910519"/>
              <a:gd name="connsiteX24" fmla="*/ 4533089 w 7431932"/>
              <a:gd name="connsiteY24" fmla="*/ 3414408 h 3910519"/>
              <a:gd name="connsiteX25" fmla="*/ 4610911 w 7431932"/>
              <a:gd name="connsiteY25" fmla="*/ 3356042 h 3910519"/>
              <a:gd name="connsiteX26" fmla="*/ 4708187 w 7431932"/>
              <a:gd name="connsiteY26" fmla="*/ 3307404 h 3910519"/>
              <a:gd name="connsiteX27" fmla="*/ 4776281 w 7431932"/>
              <a:gd name="connsiteY27" fmla="*/ 3268493 h 3910519"/>
              <a:gd name="connsiteX28" fmla="*/ 5126476 w 7431932"/>
              <a:gd name="connsiteY28" fmla="*/ 3142034 h 3910519"/>
              <a:gd name="connsiteX29" fmla="*/ 5282119 w 7431932"/>
              <a:gd name="connsiteY29" fmla="*/ 3083668 h 3910519"/>
              <a:gd name="connsiteX30" fmla="*/ 5603132 w 7431932"/>
              <a:gd name="connsiteY30" fmla="*/ 2986391 h 3910519"/>
              <a:gd name="connsiteX31" fmla="*/ 5719864 w 7431932"/>
              <a:gd name="connsiteY31" fmla="*/ 2908570 h 3910519"/>
              <a:gd name="connsiteX32" fmla="*/ 5894962 w 7431932"/>
              <a:gd name="connsiteY32" fmla="*/ 2821021 h 3910519"/>
              <a:gd name="connsiteX33" fmla="*/ 6040876 w 7431932"/>
              <a:gd name="connsiteY33" fmla="*/ 2694561 h 3910519"/>
              <a:gd name="connsiteX34" fmla="*/ 6371617 w 7431932"/>
              <a:gd name="connsiteY34" fmla="*/ 2451370 h 3910519"/>
              <a:gd name="connsiteX35" fmla="*/ 6517532 w 7431932"/>
              <a:gd name="connsiteY35" fmla="*/ 2217906 h 3910519"/>
              <a:gd name="connsiteX36" fmla="*/ 6819089 w 7431932"/>
              <a:gd name="connsiteY36" fmla="*/ 1828800 h 3910519"/>
              <a:gd name="connsiteX37" fmla="*/ 7110919 w 7431932"/>
              <a:gd name="connsiteY37" fmla="*/ 1303506 h 3910519"/>
              <a:gd name="connsiteX38" fmla="*/ 7324928 w 7431932"/>
              <a:gd name="connsiteY38" fmla="*/ 1060315 h 3910519"/>
              <a:gd name="connsiteX39" fmla="*/ 7383293 w 7431932"/>
              <a:gd name="connsiteY39" fmla="*/ 972766 h 3910519"/>
              <a:gd name="connsiteX40" fmla="*/ 7422204 w 7431932"/>
              <a:gd name="connsiteY40" fmla="*/ 856034 h 3910519"/>
              <a:gd name="connsiteX41" fmla="*/ 7431932 w 7431932"/>
              <a:gd name="connsiteY41" fmla="*/ 817123 h 3910519"/>
              <a:gd name="connsiteX42" fmla="*/ 7422204 w 7431932"/>
              <a:gd name="connsiteY42" fmla="*/ 515566 h 3910519"/>
              <a:gd name="connsiteX43" fmla="*/ 7412476 w 7431932"/>
              <a:gd name="connsiteY43" fmla="*/ 428017 h 3910519"/>
              <a:gd name="connsiteX44" fmla="*/ 7402749 w 7431932"/>
              <a:gd name="connsiteY44" fmla="*/ 58366 h 3910519"/>
              <a:gd name="connsiteX45" fmla="*/ 7393021 w 7431932"/>
              <a:gd name="connsiteY45" fmla="*/ 0 h 39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431932" h="3910519">
                <a:moveTo>
                  <a:pt x="0" y="2529191"/>
                </a:moveTo>
                <a:cubicBezTo>
                  <a:pt x="16213" y="2532434"/>
                  <a:pt x="36947" y="2527228"/>
                  <a:pt x="48638" y="2538919"/>
                </a:cubicBezTo>
                <a:cubicBezTo>
                  <a:pt x="136854" y="2627136"/>
                  <a:pt x="109781" y="2638575"/>
                  <a:pt x="155642" y="2723744"/>
                </a:cubicBezTo>
                <a:cubicBezTo>
                  <a:pt x="166728" y="2744332"/>
                  <a:pt x="181583" y="2762655"/>
                  <a:pt x="194553" y="2782110"/>
                </a:cubicBezTo>
                <a:cubicBezTo>
                  <a:pt x="197796" y="2798323"/>
                  <a:pt x="200271" y="2814709"/>
                  <a:pt x="204281" y="2830749"/>
                </a:cubicBezTo>
                <a:cubicBezTo>
                  <a:pt x="210749" y="2856620"/>
                  <a:pt x="228125" y="2920577"/>
                  <a:pt x="243191" y="2947481"/>
                </a:cubicBezTo>
                <a:cubicBezTo>
                  <a:pt x="280143" y="3013468"/>
                  <a:pt x="309330" y="3085820"/>
                  <a:pt x="359923" y="3142034"/>
                </a:cubicBezTo>
                <a:cubicBezTo>
                  <a:pt x="389106" y="3174459"/>
                  <a:pt x="420220" y="3205245"/>
                  <a:pt x="447472" y="3239310"/>
                </a:cubicBezTo>
                <a:cubicBezTo>
                  <a:pt x="506185" y="3312701"/>
                  <a:pt x="534032" y="3384483"/>
                  <a:pt x="612842" y="3443591"/>
                </a:cubicBezTo>
                <a:cubicBezTo>
                  <a:pt x="653445" y="3474044"/>
                  <a:pt x="704473" y="3487381"/>
                  <a:pt x="749030" y="3511685"/>
                </a:cubicBezTo>
                <a:cubicBezTo>
                  <a:pt x="775885" y="3526333"/>
                  <a:pt x="801959" y="3542543"/>
                  <a:pt x="826851" y="3560323"/>
                </a:cubicBezTo>
                <a:cubicBezTo>
                  <a:pt x="870439" y="3591457"/>
                  <a:pt x="904489" y="3633189"/>
                  <a:pt x="953311" y="3657600"/>
                </a:cubicBezTo>
                <a:cubicBezTo>
                  <a:pt x="1006631" y="3684260"/>
                  <a:pt x="1061168" y="3710008"/>
                  <a:pt x="1118681" y="3725693"/>
                </a:cubicBezTo>
                <a:cubicBezTo>
                  <a:pt x="1310811" y="3778092"/>
                  <a:pt x="1336821" y="3790459"/>
                  <a:pt x="1527242" y="3822970"/>
                </a:cubicBezTo>
                <a:cubicBezTo>
                  <a:pt x="1595046" y="3834546"/>
                  <a:pt x="1663201" y="3844182"/>
                  <a:pt x="1731523" y="3852153"/>
                </a:cubicBezTo>
                <a:cubicBezTo>
                  <a:pt x="1857790" y="3866884"/>
                  <a:pt x="1984153" y="3881315"/>
                  <a:pt x="2110902" y="3891064"/>
                </a:cubicBezTo>
                <a:cubicBezTo>
                  <a:pt x="2285964" y="3904529"/>
                  <a:pt x="2195178" y="3897979"/>
                  <a:pt x="2383276" y="3910519"/>
                </a:cubicBezTo>
                <a:lnTo>
                  <a:pt x="3297676" y="3900791"/>
                </a:lnTo>
                <a:cubicBezTo>
                  <a:pt x="3349650" y="3899846"/>
                  <a:pt x="3401693" y="3897138"/>
                  <a:pt x="3453319" y="3891064"/>
                </a:cubicBezTo>
                <a:cubicBezTo>
                  <a:pt x="3577581" y="3876445"/>
                  <a:pt x="3664631" y="3855124"/>
                  <a:pt x="3784059" y="3822970"/>
                </a:cubicBezTo>
                <a:cubicBezTo>
                  <a:pt x="3816748" y="3814169"/>
                  <a:pt x="3848910" y="3803515"/>
                  <a:pt x="3881336" y="3793787"/>
                </a:cubicBezTo>
                <a:cubicBezTo>
                  <a:pt x="4116321" y="3646922"/>
                  <a:pt x="3821071" y="3825930"/>
                  <a:pt x="4027251" y="3715966"/>
                </a:cubicBezTo>
                <a:cubicBezTo>
                  <a:pt x="4054242" y="3701571"/>
                  <a:pt x="4078410" y="3682324"/>
                  <a:pt x="4105072" y="3667327"/>
                </a:cubicBezTo>
                <a:cubicBezTo>
                  <a:pt x="4182210" y="3623937"/>
                  <a:pt x="4267733" y="3593971"/>
                  <a:pt x="4338536" y="3540868"/>
                </a:cubicBezTo>
                <a:cubicBezTo>
                  <a:pt x="4521846" y="3403385"/>
                  <a:pt x="4291863" y="3571204"/>
                  <a:pt x="4533089" y="3414408"/>
                </a:cubicBezTo>
                <a:cubicBezTo>
                  <a:pt x="4560276" y="3396736"/>
                  <a:pt x="4583243" y="3372950"/>
                  <a:pt x="4610911" y="3356042"/>
                </a:cubicBezTo>
                <a:cubicBezTo>
                  <a:pt x="4641845" y="3337138"/>
                  <a:pt x="4676147" y="3324366"/>
                  <a:pt x="4708187" y="3307404"/>
                </a:cubicBezTo>
                <a:cubicBezTo>
                  <a:pt x="4731291" y="3295172"/>
                  <a:pt x="4752516" y="3279385"/>
                  <a:pt x="4776281" y="3268493"/>
                </a:cubicBezTo>
                <a:cubicBezTo>
                  <a:pt x="4962874" y="3182971"/>
                  <a:pt x="4926549" y="3210580"/>
                  <a:pt x="5126476" y="3142034"/>
                </a:cubicBezTo>
                <a:cubicBezTo>
                  <a:pt x="5178890" y="3124064"/>
                  <a:pt x="5229447" y="3100867"/>
                  <a:pt x="5282119" y="3083668"/>
                </a:cubicBezTo>
                <a:cubicBezTo>
                  <a:pt x="5388406" y="3048962"/>
                  <a:pt x="5496128" y="3018817"/>
                  <a:pt x="5603132" y="2986391"/>
                </a:cubicBezTo>
                <a:cubicBezTo>
                  <a:pt x="5642043" y="2960451"/>
                  <a:pt x="5679178" y="2931626"/>
                  <a:pt x="5719864" y="2908570"/>
                </a:cubicBezTo>
                <a:cubicBezTo>
                  <a:pt x="5776637" y="2876398"/>
                  <a:pt x="5840666" y="2857218"/>
                  <a:pt x="5894962" y="2821021"/>
                </a:cubicBezTo>
                <a:cubicBezTo>
                  <a:pt x="5948515" y="2785319"/>
                  <a:pt x="5990015" y="2734004"/>
                  <a:pt x="6040876" y="2694561"/>
                </a:cubicBezTo>
                <a:cubicBezTo>
                  <a:pt x="6149011" y="2610701"/>
                  <a:pt x="6371617" y="2451370"/>
                  <a:pt x="6371617" y="2451370"/>
                </a:cubicBezTo>
                <a:cubicBezTo>
                  <a:pt x="6420255" y="2373549"/>
                  <a:pt x="6463971" y="2292425"/>
                  <a:pt x="6517532" y="2217906"/>
                </a:cubicBezTo>
                <a:cubicBezTo>
                  <a:pt x="6613303" y="2084660"/>
                  <a:pt x="6730259" y="1966770"/>
                  <a:pt x="6819089" y="1828800"/>
                </a:cubicBezTo>
                <a:cubicBezTo>
                  <a:pt x="7139453" y="1331213"/>
                  <a:pt x="6819980" y="1677572"/>
                  <a:pt x="7110919" y="1303506"/>
                </a:cubicBezTo>
                <a:cubicBezTo>
                  <a:pt x="7482049" y="826337"/>
                  <a:pt x="7076590" y="1397344"/>
                  <a:pt x="7324928" y="1060315"/>
                </a:cubicBezTo>
                <a:cubicBezTo>
                  <a:pt x="7345734" y="1032079"/>
                  <a:pt x="7372201" y="1006039"/>
                  <a:pt x="7383293" y="972766"/>
                </a:cubicBezTo>
                <a:lnTo>
                  <a:pt x="7422204" y="856034"/>
                </a:lnTo>
                <a:lnTo>
                  <a:pt x="7431932" y="817123"/>
                </a:lnTo>
                <a:cubicBezTo>
                  <a:pt x="7428689" y="716604"/>
                  <a:pt x="7427226" y="616012"/>
                  <a:pt x="7422204" y="515566"/>
                </a:cubicBezTo>
                <a:cubicBezTo>
                  <a:pt x="7420738" y="486240"/>
                  <a:pt x="7413724" y="457353"/>
                  <a:pt x="7412476" y="428017"/>
                </a:cubicBezTo>
                <a:cubicBezTo>
                  <a:pt x="7407236" y="304869"/>
                  <a:pt x="7408346" y="181499"/>
                  <a:pt x="7402749" y="58366"/>
                </a:cubicBezTo>
                <a:cubicBezTo>
                  <a:pt x="7401853" y="38663"/>
                  <a:pt x="7393021" y="0"/>
                  <a:pt x="7393021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DC82CE9-E3A1-D721-8C29-B2B95AC9B5F7}"/>
              </a:ext>
            </a:extLst>
          </p:cNvPr>
          <p:cNvSpPr txBox="1"/>
          <p:nvPr/>
        </p:nvSpPr>
        <p:spPr>
          <a:xfrm>
            <a:off x="9628422" y="103376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0°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D1267B0-7AE8-4EC3-3BE3-432242F4549F}"/>
              </a:ext>
            </a:extLst>
          </p:cNvPr>
          <p:cNvSpPr txBox="1"/>
          <p:nvPr/>
        </p:nvSpPr>
        <p:spPr>
          <a:xfrm>
            <a:off x="7677809" y="1584997"/>
            <a:ext cx="68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10°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373792B-BF5F-5F74-CB24-09D7C4E083E0}"/>
              </a:ext>
            </a:extLst>
          </p:cNvPr>
          <p:cNvSpPr txBox="1"/>
          <p:nvPr/>
        </p:nvSpPr>
        <p:spPr>
          <a:xfrm>
            <a:off x="3498489" y="3798132"/>
            <a:ext cx="90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100°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38C175D-AD7C-1D94-FD4F-AB0C97203DEE}"/>
              </a:ext>
            </a:extLst>
          </p:cNvPr>
          <p:cNvSpPr txBox="1"/>
          <p:nvPr/>
        </p:nvSpPr>
        <p:spPr>
          <a:xfrm>
            <a:off x="4061741" y="5362571"/>
            <a:ext cx="68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90°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65C9597-8F47-EF1B-4EBF-BD128641485C}"/>
              </a:ext>
            </a:extLst>
          </p:cNvPr>
          <p:cNvSpPr txBox="1"/>
          <p:nvPr/>
        </p:nvSpPr>
        <p:spPr>
          <a:xfrm>
            <a:off x="7272526" y="2016576"/>
            <a:ext cx="68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20°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CAA5BB0-452A-B145-A6D5-B140D5612E77}"/>
              </a:ext>
            </a:extLst>
          </p:cNvPr>
          <p:cNvSpPr txBox="1"/>
          <p:nvPr/>
        </p:nvSpPr>
        <p:spPr>
          <a:xfrm>
            <a:off x="2003898" y="2927467"/>
            <a:ext cx="964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130°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488412FD-B384-AE84-CE98-964E9CBE41FC}"/>
                  </a:ext>
                </a:extLst>
              </p:cNvPr>
              <p:cNvSpPr txBox="1"/>
              <p:nvPr/>
            </p:nvSpPr>
            <p:spPr>
              <a:xfrm>
                <a:off x="2003897" y="5352294"/>
                <a:ext cx="1945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l-SI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l-SI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sl-SI" sz="3200" dirty="0">
                    <a:solidFill>
                      <a:srgbClr val="0070C0"/>
                    </a:solidFill>
                  </a:rPr>
                  <a:t>= 130°</a:t>
                </a:r>
              </a:p>
            </p:txBody>
          </p:sp>
        </mc:Choice>
        <mc:Fallback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488412FD-B384-AE84-CE98-964E9CBE4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897" y="5352294"/>
                <a:ext cx="1945533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1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F8C246B-6758-FC78-52D3-E6BFECC91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47" t="52960" r="36776" b="24183"/>
          <a:stretch/>
        </p:blipFill>
        <p:spPr>
          <a:xfrm>
            <a:off x="2888935" y="1726163"/>
            <a:ext cx="3207065" cy="4644716"/>
          </a:xfrm>
          <a:prstGeom prst="rect">
            <a:avLst/>
          </a:prstGeom>
        </p:spPr>
      </p:pic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BE71FDF0-9409-F483-929A-98AE05448BCA}"/>
              </a:ext>
            </a:extLst>
          </p:cNvPr>
          <p:cNvCxnSpPr>
            <a:cxnSpLocks/>
          </p:cNvCxnSpPr>
          <p:nvPr/>
        </p:nvCxnSpPr>
        <p:spPr>
          <a:xfrm flipV="1">
            <a:off x="5477070" y="363894"/>
            <a:ext cx="746448" cy="27338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400C6D34-FD1E-9BEA-4D6E-44D72C55A2E9}"/>
              </a:ext>
            </a:extLst>
          </p:cNvPr>
          <p:cNvCxnSpPr>
            <a:cxnSpLocks/>
          </p:cNvCxnSpPr>
          <p:nvPr/>
        </p:nvCxnSpPr>
        <p:spPr>
          <a:xfrm flipH="1" flipV="1">
            <a:off x="3153747" y="363894"/>
            <a:ext cx="513184" cy="17728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Geotrikotnik - Wikipedija, prosta enciklopedija">
            <a:extLst>
              <a:ext uri="{FF2B5EF4-FFF2-40B4-BE49-F238E27FC236}">
                <a16:creationId xmlns:a16="http://schemas.microsoft.com/office/drawing/2014/main" id="{43D044E2-DB3C-1AEE-C0C1-B684E807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6938">
            <a:off x="2531811" y="3090454"/>
            <a:ext cx="8669132" cy="43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304CA3C-9FC9-0DBE-0B2E-221413FC9BDF}"/>
              </a:ext>
            </a:extLst>
          </p:cNvPr>
          <p:cNvSpPr txBox="1"/>
          <p:nvPr/>
        </p:nvSpPr>
        <p:spPr>
          <a:xfrm flipH="1">
            <a:off x="3201521" y="1311151"/>
            <a:ext cx="74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0°</a:t>
            </a:r>
          </a:p>
        </p:txBody>
      </p:sp>
      <p:sp>
        <p:nvSpPr>
          <p:cNvPr id="13" name="Prostoročno: oblika 12">
            <a:extLst>
              <a:ext uri="{FF2B5EF4-FFF2-40B4-BE49-F238E27FC236}">
                <a16:creationId xmlns:a16="http://schemas.microsoft.com/office/drawing/2014/main" id="{C53C4D02-894C-D816-AC6D-B816EB983B38}"/>
              </a:ext>
            </a:extLst>
          </p:cNvPr>
          <p:cNvSpPr/>
          <p:nvPr/>
        </p:nvSpPr>
        <p:spPr>
          <a:xfrm>
            <a:off x="3517641" y="1222310"/>
            <a:ext cx="2248677" cy="802433"/>
          </a:xfrm>
          <a:custGeom>
            <a:avLst/>
            <a:gdLst>
              <a:gd name="connsiteX0" fmla="*/ 0 w 2248677"/>
              <a:gd name="connsiteY0" fmla="*/ 93306 h 802433"/>
              <a:gd name="connsiteX1" fmla="*/ 93306 w 2248677"/>
              <a:gd name="connsiteY1" fmla="*/ 65314 h 802433"/>
              <a:gd name="connsiteX2" fmla="*/ 158620 w 2248677"/>
              <a:gd name="connsiteY2" fmla="*/ 46653 h 802433"/>
              <a:gd name="connsiteX3" fmla="*/ 251926 w 2248677"/>
              <a:gd name="connsiteY3" fmla="*/ 9331 h 802433"/>
              <a:gd name="connsiteX4" fmla="*/ 335902 w 2248677"/>
              <a:gd name="connsiteY4" fmla="*/ 0 h 802433"/>
              <a:gd name="connsiteX5" fmla="*/ 755779 w 2248677"/>
              <a:gd name="connsiteY5" fmla="*/ 18661 h 802433"/>
              <a:gd name="connsiteX6" fmla="*/ 811763 w 2248677"/>
              <a:gd name="connsiteY6" fmla="*/ 27992 h 802433"/>
              <a:gd name="connsiteX7" fmla="*/ 1119673 w 2248677"/>
              <a:gd name="connsiteY7" fmla="*/ 130629 h 802433"/>
              <a:gd name="connsiteX8" fmla="*/ 1203649 w 2248677"/>
              <a:gd name="connsiteY8" fmla="*/ 158621 h 802433"/>
              <a:gd name="connsiteX9" fmla="*/ 1278294 w 2248677"/>
              <a:gd name="connsiteY9" fmla="*/ 177282 h 802433"/>
              <a:gd name="connsiteX10" fmla="*/ 1371600 w 2248677"/>
              <a:gd name="connsiteY10" fmla="*/ 205274 h 802433"/>
              <a:gd name="connsiteX11" fmla="*/ 1455575 w 2248677"/>
              <a:gd name="connsiteY11" fmla="*/ 251927 h 802433"/>
              <a:gd name="connsiteX12" fmla="*/ 1502228 w 2248677"/>
              <a:gd name="connsiteY12" fmla="*/ 261257 h 802433"/>
              <a:gd name="connsiteX13" fmla="*/ 1558212 w 2248677"/>
              <a:gd name="connsiteY13" fmla="*/ 279919 h 802433"/>
              <a:gd name="connsiteX14" fmla="*/ 1651518 w 2248677"/>
              <a:gd name="connsiteY14" fmla="*/ 307910 h 802433"/>
              <a:gd name="connsiteX15" fmla="*/ 1688841 w 2248677"/>
              <a:gd name="connsiteY15" fmla="*/ 317241 h 802433"/>
              <a:gd name="connsiteX16" fmla="*/ 1735494 w 2248677"/>
              <a:gd name="connsiteY16" fmla="*/ 335902 h 802433"/>
              <a:gd name="connsiteX17" fmla="*/ 1763486 w 2248677"/>
              <a:gd name="connsiteY17" fmla="*/ 345233 h 802433"/>
              <a:gd name="connsiteX18" fmla="*/ 1847461 w 2248677"/>
              <a:gd name="connsiteY18" fmla="*/ 410547 h 802433"/>
              <a:gd name="connsiteX19" fmla="*/ 1894114 w 2248677"/>
              <a:gd name="connsiteY19" fmla="*/ 438539 h 802433"/>
              <a:gd name="connsiteX20" fmla="*/ 1959428 w 2248677"/>
              <a:gd name="connsiteY20" fmla="*/ 466531 h 802433"/>
              <a:gd name="connsiteX21" fmla="*/ 2062065 w 2248677"/>
              <a:gd name="connsiteY21" fmla="*/ 541176 h 802433"/>
              <a:gd name="connsiteX22" fmla="*/ 2090057 w 2248677"/>
              <a:gd name="connsiteY22" fmla="*/ 569168 h 802433"/>
              <a:gd name="connsiteX23" fmla="*/ 2118049 w 2248677"/>
              <a:gd name="connsiteY23" fmla="*/ 578498 h 802433"/>
              <a:gd name="connsiteX24" fmla="*/ 2174032 w 2248677"/>
              <a:gd name="connsiteY24" fmla="*/ 653143 h 802433"/>
              <a:gd name="connsiteX25" fmla="*/ 2183363 w 2248677"/>
              <a:gd name="connsiteY25" fmla="*/ 690466 h 802433"/>
              <a:gd name="connsiteX26" fmla="*/ 2211355 w 2248677"/>
              <a:gd name="connsiteY26" fmla="*/ 727788 h 802433"/>
              <a:gd name="connsiteX27" fmla="*/ 2230016 w 2248677"/>
              <a:gd name="connsiteY27" fmla="*/ 755780 h 802433"/>
              <a:gd name="connsiteX28" fmla="*/ 2248677 w 2248677"/>
              <a:gd name="connsiteY28" fmla="*/ 802433 h 80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48677" h="802433">
                <a:moveTo>
                  <a:pt x="0" y="93306"/>
                </a:moveTo>
                <a:cubicBezTo>
                  <a:pt x="92137" y="74880"/>
                  <a:pt x="1237" y="96004"/>
                  <a:pt x="93306" y="65314"/>
                </a:cubicBezTo>
                <a:cubicBezTo>
                  <a:pt x="128834" y="53471"/>
                  <a:pt x="127157" y="60137"/>
                  <a:pt x="158620" y="46653"/>
                </a:cubicBezTo>
                <a:cubicBezTo>
                  <a:pt x="202160" y="27993"/>
                  <a:pt x="198836" y="19949"/>
                  <a:pt x="251926" y="9331"/>
                </a:cubicBezTo>
                <a:cubicBezTo>
                  <a:pt x="279543" y="3807"/>
                  <a:pt x="307910" y="3110"/>
                  <a:pt x="335902" y="0"/>
                </a:cubicBezTo>
                <a:cubicBezTo>
                  <a:pt x="878368" y="13562"/>
                  <a:pt x="567549" y="-15562"/>
                  <a:pt x="755779" y="18661"/>
                </a:cubicBezTo>
                <a:cubicBezTo>
                  <a:pt x="774393" y="22045"/>
                  <a:pt x="793347" y="23659"/>
                  <a:pt x="811763" y="27992"/>
                </a:cubicBezTo>
                <a:cubicBezTo>
                  <a:pt x="954558" y="61591"/>
                  <a:pt x="942840" y="71685"/>
                  <a:pt x="1119673" y="130629"/>
                </a:cubicBezTo>
                <a:cubicBezTo>
                  <a:pt x="1147665" y="139960"/>
                  <a:pt x="1175342" y="150295"/>
                  <a:pt x="1203649" y="158621"/>
                </a:cubicBezTo>
                <a:cubicBezTo>
                  <a:pt x="1228254" y="165858"/>
                  <a:pt x="1253781" y="169740"/>
                  <a:pt x="1278294" y="177282"/>
                </a:cubicBezTo>
                <a:cubicBezTo>
                  <a:pt x="1392287" y="212356"/>
                  <a:pt x="1258704" y="182694"/>
                  <a:pt x="1371600" y="205274"/>
                </a:cubicBezTo>
                <a:cubicBezTo>
                  <a:pt x="1400983" y="224863"/>
                  <a:pt x="1419271" y="238726"/>
                  <a:pt x="1455575" y="251927"/>
                </a:cubicBezTo>
                <a:cubicBezTo>
                  <a:pt x="1470479" y="257347"/>
                  <a:pt x="1486928" y="257084"/>
                  <a:pt x="1502228" y="261257"/>
                </a:cubicBezTo>
                <a:cubicBezTo>
                  <a:pt x="1521206" y="266433"/>
                  <a:pt x="1539437" y="274052"/>
                  <a:pt x="1558212" y="279919"/>
                </a:cubicBezTo>
                <a:cubicBezTo>
                  <a:pt x="1589205" y="289604"/>
                  <a:pt x="1620296" y="298990"/>
                  <a:pt x="1651518" y="307910"/>
                </a:cubicBezTo>
                <a:cubicBezTo>
                  <a:pt x="1663849" y="311433"/>
                  <a:pt x="1676675" y="313186"/>
                  <a:pt x="1688841" y="317241"/>
                </a:cubicBezTo>
                <a:cubicBezTo>
                  <a:pt x="1704730" y="322537"/>
                  <a:pt x="1719812" y="330021"/>
                  <a:pt x="1735494" y="335902"/>
                </a:cubicBezTo>
                <a:cubicBezTo>
                  <a:pt x="1744703" y="339355"/>
                  <a:pt x="1754155" y="342123"/>
                  <a:pt x="1763486" y="345233"/>
                </a:cubicBezTo>
                <a:cubicBezTo>
                  <a:pt x="1804054" y="385802"/>
                  <a:pt x="1786076" y="371484"/>
                  <a:pt x="1847461" y="410547"/>
                </a:cubicBezTo>
                <a:cubicBezTo>
                  <a:pt x="1862761" y="420283"/>
                  <a:pt x="1877445" y="431395"/>
                  <a:pt x="1894114" y="438539"/>
                </a:cubicBezTo>
                <a:cubicBezTo>
                  <a:pt x="1915885" y="447870"/>
                  <a:pt x="1939217" y="454180"/>
                  <a:pt x="1959428" y="466531"/>
                </a:cubicBezTo>
                <a:cubicBezTo>
                  <a:pt x="1995525" y="488590"/>
                  <a:pt x="2032152" y="511263"/>
                  <a:pt x="2062065" y="541176"/>
                </a:cubicBezTo>
                <a:cubicBezTo>
                  <a:pt x="2071396" y="550507"/>
                  <a:pt x="2079078" y="561849"/>
                  <a:pt x="2090057" y="569168"/>
                </a:cubicBezTo>
                <a:cubicBezTo>
                  <a:pt x="2098241" y="574624"/>
                  <a:pt x="2108718" y="575388"/>
                  <a:pt x="2118049" y="578498"/>
                </a:cubicBezTo>
                <a:cubicBezTo>
                  <a:pt x="2136710" y="603380"/>
                  <a:pt x="2166488" y="622970"/>
                  <a:pt x="2174032" y="653143"/>
                </a:cubicBezTo>
                <a:cubicBezTo>
                  <a:pt x="2177142" y="665584"/>
                  <a:pt x="2177628" y="678996"/>
                  <a:pt x="2183363" y="690466"/>
                </a:cubicBezTo>
                <a:cubicBezTo>
                  <a:pt x="2190318" y="704375"/>
                  <a:pt x="2202316" y="715134"/>
                  <a:pt x="2211355" y="727788"/>
                </a:cubicBezTo>
                <a:cubicBezTo>
                  <a:pt x="2217873" y="736913"/>
                  <a:pt x="2223796" y="746449"/>
                  <a:pt x="2230016" y="755780"/>
                </a:cubicBezTo>
                <a:cubicBezTo>
                  <a:pt x="2240414" y="797369"/>
                  <a:pt x="2230280" y="784034"/>
                  <a:pt x="2248677" y="802433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F095FA4-81B5-13E6-FDAF-533E3234A18A}"/>
              </a:ext>
            </a:extLst>
          </p:cNvPr>
          <p:cNvSpPr txBox="1"/>
          <p:nvPr/>
        </p:nvSpPr>
        <p:spPr>
          <a:xfrm flipH="1">
            <a:off x="4180119" y="2330420"/>
            <a:ext cx="74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10°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B7088659-0045-97DA-E62C-DC41D0A1CE6C}"/>
              </a:ext>
            </a:extLst>
          </p:cNvPr>
          <p:cNvSpPr txBox="1"/>
          <p:nvPr/>
        </p:nvSpPr>
        <p:spPr>
          <a:xfrm flipH="1">
            <a:off x="5624807" y="2439755"/>
            <a:ext cx="74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30°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9D139311-BA9A-4E39-8AE7-1B6B8A9B5E9B}"/>
                  </a:ext>
                </a:extLst>
              </p:cNvPr>
              <p:cNvSpPr txBox="1"/>
              <p:nvPr/>
            </p:nvSpPr>
            <p:spPr>
              <a:xfrm>
                <a:off x="2259073" y="5138286"/>
                <a:ext cx="1945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l-SI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sl-SI" sz="3200" dirty="0">
                    <a:solidFill>
                      <a:srgbClr val="0070C0"/>
                    </a:solidFill>
                  </a:rPr>
                  <a:t>= 30°</a:t>
                </a:r>
              </a:p>
            </p:txBody>
          </p:sp>
        </mc:Choice>
        <mc:Fallback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9D139311-BA9A-4E39-8AE7-1B6B8A9B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073" y="5138286"/>
                <a:ext cx="1945533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7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AB831AF-368C-DCA4-2200-CED75D2CA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4" t="65319" r="49728" b="11843"/>
          <a:stretch/>
        </p:blipFill>
        <p:spPr>
          <a:xfrm>
            <a:off x="1536970" y="1157592"/>
            <a:ext cx="6435117" cy="35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6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76</Words>
  <Application>Microsoft Office PowerPoint</Application>
  <PresentationFormat>Širokozaslonsko</PresentationFormat>
  <Paragraphs>32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Officeova tema</vt:lpstr>
      <vt:lpstr>Merjenje kotov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Merjenje kotov</dc:title>
  <dc:creator>Irena Kotnik</dc:creator>
  <cp:lastModifiedBy>Irena Kotnik</cp:lastModifiedBy>
  <cp:revision>4</cp:revision>
  <dcterms:created xsi:type="dcterms:W3CDTF">2023-04-20T03:54:25Z</dcterms:created>
  <dcterms:modified xsi:type="dcterms:W3CDTF">2023-04-20T04:38:13Z</dcterms:modified>
</cp:coreProperties>
</file>