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5A424-BB8B-42AF-8804-27B9A0A9A82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B2188-939A-4129-B404-50622385BE3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B2188-939A-4129-B404-50622385BE38}" type="slidenum">
              <a:rPr lang="sl-SI" smtClean="0"/>
              <a:pPr/>
              <a:t>4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34222-B656-47A5-86F2-B8A933A4726F}" type="datetimeFigureOut">
              <a:rPr lang="sl-SI" smtClean="0"/>
              <a:pPr/>
              <a:t>15.4.2021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03BD4-8093-4774-84DA-802EF85FADB4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/>
          <a:lstStyle/>
          <a:p>
            <a:r>
              <a:rPr lang="sl-SI" dirty="0" smtClean="0"/>
              <a:t>Dopolnilni pouk</a:t>
            </a:r>
            <a:br>
              <a:rPr lang="sl-SI" dirty="0" smtClean="0"/>
            </a:br>
            <a:r>
              <a:rPr lang="sl-SI" dirty="0" smtClean="0"/>
              <a:t>6. razred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31640" y="1916832"/>
            <a:ext cx="6400800" cy="1752600"/>
          </a:xfrm>
        </p:spPr>
        <p:txBody>
          <a:bodyPr>
            <a:normAutofit/>
          </a:bodyPr>
          <a:lstStyle/>
          <a:p>
            <a:r>
              <a:rPr lang="sl-SI" sz="5400" b="1" dirty="0" smtClean="0">
                <a:solidFill>
                  <a:srgbClr val="C00000"/>
                </a:solidFill>
              </a:rPr>
              <a:t>MERJENJE KOTOV</a:t>
            </a:r>
            <a:endParaRPr lang="sl-SI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ven konektor 2"/>
          <p:cNvCxnSpPr/>
          <p:nvPr/>
        </p:nvCxnSpPr>
        <p:spPr>
          <a:xfrm flipV="1">
            <a:off x="2051720" y="3861048"/>
            <a:ext cx="2880320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2" name="Picture 2" descr="Geotrikotnik - Wikipedija, prosta enciklopedi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613943">
            <a:off x="-756592" y="1196752"/>
            <a:ext cx="5669360" cy="2829956"/>
          </a:xfrm>
          <a:prstGeom prst="rect">
            <a:avLst/>
          </a:prstGeom>
          <a:noFill/>
        </p:spPr>
      </p:pic>
      <p:cxnSp>
        <p:nvCxnSpPr>
          <p:cNvPr id="7" name="Raven konektor 6"/>
          <p:cNvCxnSpPr/>
          <p:nvPr/>
        </p:nvCxnSpPr>
        <p:spPr>
          <a:xfrm flipV="1">
            <a:off x="2051720" y="1412776"/>
            <a:ext cx="2088232" cy="26132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ostoročno 10"/>
          <p:cNvSpPr/>
          <p:nvPr/>
        </p:nvSpPr>
        <p:spPr>
          <a:xfrm>
            <a:off x="3022979" y="2736376"/>
            <a:ext cx="679387" cy="1160060"/>
          </a:xfrm>
          <a:custGeom>
            <a:avLst/>
            <a:gdLst>
              <a:gd name="connsiteX0" fmla="*/ 661917 w 679387"/>
              <a:gd name="connsiteY0" fmla="*/ 1160060 h 1160060"/>
              <a:gd name="connsiteX1" fmla="*/ 675564 w 679387"/>
              <a:gd name="connsiteY1" fmla="*/ 1139588 h 1160060"/>
              <a:gd name="connsiteX2" fmla="*/ 655093 w 679387"/>
              <a:gd name="connsiteY2" fmla="*/ 1023582 h 1160060"/>
              <a:gd name="connsiteX3" fmla="*/ 641445 w 679387"/>
              <a:gd name="connsiteY3" fmla="*/ 982639 h 1160060"/>
              <a:gd name="connsiteX4" fmla="*/ 634621 w 679387"/>
              <a:gd name="connsiteY4" fmla="*/ 962167 h 1160060"/>
              <a:gd name="connsiteX5" fmla="*/ 620973 w 679387"/>
              <a:gd name="connsiteY5" fmla="*/ 941696 h 1160060"/>
              <a:gd name="connsiteX6" fmla="*/ 593678 w 679387"/>
              <a:gd name="connsiteY6" fmla="*/ 880281 h 1160060"/>
              <a:gd name="connsiteX7" fmla="*/ 580030 w 679387"/>
              <a:gd name="connsiteY7" fmla="*/ 832514 h 1160060"/>
              <a:gd name="connsiteX8" fmla="*/ 573206 w 679387"/>
              <a:gd name="connsiteY8" fmla="*/ 805218 h 1160060"/>
              <a:gd name="connsiteX9" fmla="*/ 559558 w 679387"/>
              <a:gd name="connsiteY9" fmla="*/ 764275 h 1160060"/>
              <a:gd name="connsiteX10" fmla="*/ 545911 w 679387"/>
              <a:gd name="connsiteY10" fmla="*/ 743803 h 1160060"/>
              <a:gd name="connsiteX11" fmla="*/ 532263 w 679387"/>
              <a:gd name="connsiteY11" fmla="*/ 702860 h 1160060"/>
              <a:gd name="connsiteX12" fmla="*/ 518615 w 679387"/>
              <a:gd name="connsiteY12" fmla="*/ 661917 h 1160060"/>
              <a:gd name="connsiteX13" fmla="*/ 511791 w 679387"/>
              <a:gd name="connsiteY13" fmla="*/ 641445 h 1160060"/>
              <a:gd name="connsiteX14" fmla="*/ 498143 w 679387"/>
              <a:gd name="connsiteY14" fmla="*/ 620973 h 1160060"/>
              <a:gd name="connsiteX15" fmla="*/ 464024 w 679387"/>
              <a:gd name="connsiteY15" fmla="*/ 559558 h 1160060"/>
              <a:gd name="connsiteX16" fmla="*/ 436728 w 679387"/>
              <a:gd name="connsiteY16" fmla="*/ 518615 h 1160060"/>
              <a:gd name="connsiteX17" fmla="*/ 423081 w 679387"/>
              <a:gd name="connsiteY17" fmla="*/ 498143 h 1160060"/>
              <a:gd name="connsiteX18" fmla="*/ 402609 w 679387"/>
              <a:gd name="connsiteY18" fmla="*/ 484496 h 1160060"/>
              <a:gd name="connsiteX19" fmla="*/ 382137 w 679387"/>
              <a:gd name="connsiteY19" fmla="*/ 443552 h 1160060"/>
              <a:gd name="connsiteX20" fmla="*/ 334370 w 679387"/>
              <a:gd name="connsiteY20" fmla="*/ 382137 h 1160060"/>
              <a:gd name="connsiteX21" fmla="*/ 300251 w 679387"/>
              <a:gd name="connsiteY21" fmla="*/ 320723 h 1160060"/>
              <a:gd name="connsiteX22" fmla="*/ 286603 w 679387"/>
              <a:gd name="connsiteY22" fmla="*/ 300251 h 1160060"/>
              <a:gd name="connsiteX23" fmla="*/ 266131 w 679387"/>
              <a:gd name="connsiteY23" fmla="*/ 286603 h 1160060"/>
              <a:gd name="connsiteX24" fmla="*/ 245660 w 679387"/>
              <a:gd name="connsiteY24" fmla="*/ 245660 h 1160060"/>
              <a:gd name="connsiteX25" fmla="*/ 238836 w 679387"/>
              <a:gd name="connsiteY25" fmla="*/ 225188 h 1160060"/>
              <a:gd name="connsiteX26" fmla="*/ 211540 w 679387"/>
              <a:gd name="connsiteY26" fmla="*/ 184245 h 1160060"/>
              <a:gd name="connsiteX27" fmla="*/ 197893 w 679387"/>
              <a:gd name="connsiteY27" fmla="*/ 163773 h 1160060"/>
              <a:gd name="connsiteX28" fmla="*/ 184245 w 679387"/>
              <a:gd name="connsiteY28" fmla="*/ 143302 h 1160060"/>
              <a:gd name="connsiteX29" fmla="*/ 163773 w 679387"/>
              <a:gd name="connsiteY29" fmla="*/ 102358 h 1160060"/>
              <a:gd name="connsiteX30" fmla="*/ 156949 w 679387"/>
              <a:gd name="connsiteY30" fmla="*/ 81887 h 1160060"/>
              <a:gd name="connsiteX31" fmla="*/ 116006 w 679387"/>
              <a:gd name="connsiteY31" fmla="*/ 61415 h 1160060"/>
              <a:gd name="connsiteX32" fmla="*/ 102358 w 679387"/>
              <a:gd name="connsiteY32" fmla="*/ 40943 h 1160060"/>
              <a:gd name="connsiteX33" fmla="*/ 54591 w 679387"/>
              <a:gd name="connsiteY33" fmla="*/ 27296 h 1160060"/>
              <a:gd name="connsiteX34" fmla="*/ 0 w 679387"/>
              <a:gd name="connsiteY34" fmla="*/ 0 h 116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79387" h="1160060">
                <a:moveTo>
                  <a:pt x="661917" y="1160060"/>
                </a:moveTo>
                <a:cubicBezTo>
                  <a:pt x="666466" y="1153236"/>
                  <a:pt x="674980" y="1147768"/>
                  <a:pt x="675564" y="1139588"/>
                </a:cubicBezTo>
                <a:cubicBezTo>
                  <a:pt x="679387" y="1086052"/>
                  <a:pt x="669842" y="1067830"/>
                  <a:pt x="655093" y="1023582"/>
                </a:cubicBezTo>
                <a:lnTo>
                  <a:pt x="641445" y="982639"/>
                </a:lnTo>
                <a:cubicBezTo>
                  <a:pt x="639170" y="975815"/>
                  <a:pt x="638611" y="968152"/>
                  <a:pt x="634621" y="962167"/>
                </a:cubicBezTo>
                <a:lnTo>
                  <a:pt x="620973" y="941696"/>
                </a:lnTo>
                <a:cubicBezTo>
                  <a:pt x="604732" y="892972"/>
                  <a:pt x="615305" y="912722"/>
                  <a:pt x="593678" y="880281"/>
                </a:cubicBezTo>
                <a:cubicBezTo>
                  <a:pt x="572344" y="794947"/>
                  <a:pt x="599610" y="901042"/>
                  <a:pt x="580030" y="832514"/>
                </a:cubicBezTo>
                <a:cubicBezTo>
                  <a:pt x="577453" y="823496"/>
                  <a:pt x="575901" y="814201"/>
                  <a:pt x="573206" y="805218"/>
                </a:cubicBezTo>
                <a:cubicBezTo>
                  <a:pt x="569072" y="791439"/>
                  <a:pt x="567537" y="776245"/>
                  <a:pt x="559558" y="764275"/>
                </a:cubicBezTo>
                <a:cubicBezTo>
                  <a:pt x="555009" y="757451"/>
                  <a:pt x="549242" y="751297"/>
                  <a:pt x="545911" y="743803"/>
                </a:cubicBezTo>
                <a:cubicBezTo>
                  <a:pt x="540068" y="730657"/>
                  <a:pt x="536812" y="716508"/>
                  <a:pt x="532263" y="702860"/>
                </a:cubicBezTo>
                <a:lnTo>
                  <a:pt x="518615" y="661917"/>
                </a:lnTo>
                <a:cubicBezTo>
                  <a:pt x="516340" y="655093"/>
                  <a:pt x="515781" y="647430"/>
                  <a:pt x="511791" y="641445"/>
                </a:cubicBezTo>
                <a:lnTo>
                  <a:pt x="498143" y="620973"/>
                </a:lnTo>
                <a:cubicBezTo>
                  <a:pt x="486134" y="584941"/>
                  <a:pt x="495309" y="606485"/>
                  <a:pt x="464024" y="559558"/>
                </a:cubicBezTo>
                <a:lnTo>
                  <a:pt x="436728" y="518615"/>
                </a:lnTo>
                <a:cubicBezTo>
                  <a:pt x="432179" y="511791"/>
                  <a:pt x="429905" y="502692"/>
                  <a:pt x="423081" y="498143"/>
                </a:cubicBezTo>
                <a:lnTo>
                  <a:pt x="402609" y="484496"/>
                </a:lnTo>
                <a:cubicBezTo>
                  <a:pt x="395770" y="463978"/>
                  <a:pt x="396835" y="461190"/>
                  <a:pt x="382137" y="443552"/>
                </a:cubicBezTo>
                <a:cubicBezTo>
                  <a:pt x="362510" y="420000"/>
                  <a:pt x="345869" y="416633"/>
                  <a:pt x="334370" y="382137"/>
                </a:cubicBezTo>
                <a:cubicBezTo>
                  <a:pt x="322359" y="346106"/>
                  <a:pt x="331536" y="367650"/>
                  <a:pt x="300251" y="320723"/>
                </a:cubicBezTo>
                <a:cubicBezTo>
                  <a:pt x="295702" y="313899"/>
                  <a:pt x="293427" y="304800"/>
                  <a:pt x="286603" y="300251"/>
                </a:cubicBezTo>
                <a:lnTo>
                  <a:pt x="266131" y="286603"/>
                </a:lnTo>
                <a:cubicBezTo>
                  <a:pt x="248983" y="235152"/>
                  <a:pt x="272113" y="298565"/>
                  <a:pt x="245660" y="245660"/>
                </a:cubicBezTo>
                <a:cubicBezTo>
                  <a:pt x="242443" y="239226"/>
                  <a:pt x="242329" y="231476"/>
                  <a:pt x="238836" y="225188"/>
                </a:cubicBezTo>
                <a:cubicBezTo>
                  <a:pt x="230870" y="210850"/>
                  <a:pt x="220638" y="197893"/>
                  <a:pt x="211540" y="184245"/>
                </a:cubicBezTo>
                <a:lnTo>
                  <a:pt x="197893" y="163773"/>
                </a:lnTo>
                <a:lnTo>
                  <a:pt x="184245" y="143302"/>
                </a:lnTo>
                <a:cubicBezTo>
                  <a:pt x="167094" y="91848"/>
                  <a:pt x="190229" y="155268"/>
                  <a:pt x="163773" y="102358"/>
                </a:cubicBezTo>
                <a:cubicBezTo>
                  <a:pt x="160556" y="95925"/>
                  <a:pt x="161442" y="87504"/>
                  <a:pt x="156949" y="81887"/>
                </a:cubicBezTo>
                <a:cubicBezTo>
                  <a:pt x="147328" y="69860"/>
                  <a:pt x="129493" y="65911"/>
                  <a:pt x="116006" y="61415"/>
                </a:cubicBezTo>
                <a:cubicBezTo>
                  <a:pt x="111457" y="54591"/>
                  <a:pt x="108762" y="46066"/>
                  <a:pt x="102358" y="40943"/>
                </a:cubicBezTo>
                <a:cubicBezTo>
                  <a:pt x="97773" y="37275"/>
                  <a:pt x="56549" y="27883"/>
                  <a:pt x="54591" y="27296"/>
                </a:cubicBezTo>
                <a:cubicBezTo>
                  <a:pt x="9785" y="13854"/>
                  <a:pt x="22818" y="22818"/>
                  <a:pt x="0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/>
          <p:cNvSpPr txBox="1"/>
          <p:nvPr/>
        </p:nvSpPr>
        <p:spPr>
          <a:xfrm>
            <a:off x="4860032" y="2708920"/>
            <a:ext cx="1659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dirty="0" smtClean="0"/>
              <a:t>α</a:t>
            </a:r>
            <a:r>
              <a:rPr lang="sl-SI" sz="4000" dirty="0" smtClean="0"/>
              <a:t> = 50°</a:t>
            </a:r>
            <a:endParaRPr lang="sl-SI" sz="4000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2411760" y="3429000"/>
            <a:ext cx="417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 smtClean="0"/>
              <a:t>α</a:t>
            </a: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ven konektor 1"/>
          <p:cNvCxnSpPr/>
          <p:nvPr/>
        </p:nvCxnSpPr>
        <p:spPr>
          <a:xfrm>
            <a:off x="1043608" y="4725144"/>
            <a:ext cx="33843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konektor 4"/>
          <p:cNvCxnSpPr/>
          <p:nvPr/>
        </p:nvCxnSpPr>
        <p:spPr>
          <a:xfrm>
            <a:off x="2627784" y="1700808"/>
            <a:ext cx="1800200" cy="30243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Geotrikotnik - Wikipedija, prosta enciklopedi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475656" y="1844824"/>
            <a:ext cx="5804000" cy="2897164"/>
          </a:xfrm>
          <a:prstGeom prst="rect">
            <a:avLst/>
          </a:prstGeom>
          <a:noFill/>
        </p:spPr>
      </p:pic>
      <p:sp>
        <p:nvSpPr>
          <p:cNvPr id="9" name="Prostoročno 8"/>
          <p:cNvSpPr/>
          <p:nvPr/>
        </p:nvSpPr>
        <p:spPr>
          <a:xfrm>
            <a:off x="2765146" y="3357677"/>
            <a:ext cx="806985" cy="1325316"/>
          </a:xfrm>
          <a:custGeom>
            <a:avLst/>
            <a:gdLst>
              <a:gd name="connsiteX0" fmla="*/ 0 w 806985"/>
              <a:gd name="connsiteY0" fmla="*/ 1324051 h 1325316"/>
              <a:gd name="connsiteX1" fmla="*/ 14630 w 806985"/>
              <a:gd name="connsiteY1" fmla="*/ 1236269 h 1325316"/>
              <a:gd name="connsiteX2" fmla="*/ 21945 w 806985"/>
              <a:gd name="connsiteY2" fmla="*/ 1199693 h 1325316"/>
              <a:gd name="connsiteX3" fmla="*/ 36576 w 806985"/>
              <a:gd name="connsiteY3" fmla="*/ 1148486 h 1325316"/>
              <a:gd name="connsiteX4" fmla="*/ 58521 w 806985"/>
              <a:gd name="connsiteY4" fmla="*/ 1060704 h 1325316"/>
              <a:gd name="connsiteX5" fmla="*/ 65836 w 806985"/>
              <a:gd name="connsiteY5" fmla="*/ 1038758 h 1325316"/>
              <a:gd name="connsiteX6" fmla="*/ 80467 w 806985"/>
              <a:gd name="connsiteY6" fmla="*/ 929030 h 1325316"/>
              <a:gd name="connsiteX7" fmla="*/ 95097 w 806985"/>
              <a:gd name="connsiteY7" fmla="*/ 855878 h 1325316"/>
              <a:gd name="connsiteX8" fmla="*/ 109728 w 806985"/>
              <a:gd name="connsiteY8" fmla="*/ 804672 h 1325316"/>
              <a:gd name="connsiteX9" fmla="*/ 117043 w 806985"/>
              <a:gd name="connsiteY9" fmla="*/ 782726 h 1325316"/>
              <a:gd name="connsiteX10" fmla="*/ 124358 w 806985"/>
              <a:gd name="connsiteY10" fmla="*/ 753465 h 1325316"/>
              <a:gd name="connsiteX11" fmla="*/ 131673 w 806985"/>
              <a:gd name="connsiteY11" fmla="*/ 731520 h 1325316"/>
              <a:gd name="connsiteX12" fmla="*/ 146304 w 806985"/>
              <a:gd name="connsiteY12" fmla="*/ 716889 h 1325316"/>
              <a:gd name="connsiteX13" fmla="*/ 153619 w 806985"/>
              <a:gd name="connsiteY13" fmla="*/ 687629 h 1325316"/>
              <a:gd name="connsiteX14" fmla="*/ 168249 w 806985"/>
              <a:gd name="connsiteY14" fmla="*/ 672998 h 1325316"/>
              <a:gd name="connsiteX15" fmla="*/ 182880 w 806985"/>
              <a:gd name="connsiteY15" fmla="*/ 629107 h 1325316"/>
              <a:gd name="connsiteX16" fmla="*/ 212140 w 806985"/>
              <a:gd name="connsiteY16" fmla="*/ 585216 h 1325316"/>
              <a:gd name="connsiteX17" fmla="*/ 226771 w 806985"/>
              <a:gd name="connsiteY17" fmla="*/ 563270 h 1325316"/>
              <a:gd name="connsiteX18" fmla="*/ 248716 w 806985"/>
              <a:gd name="connsiteY18" fmla="*/ 519379 h 1325316"/>
              <a:gd name="connsiteX19" fmla="*/ 277977 w 806985"/>
              <a:gd name="connsiteY19" fmla="*/ 490118 h 1325316"/>
              <a:gd name="connsiteX20" fmla="*/ 307238 w 806985"/>
              <a:gd name="connsiteY20" fmla="*/ 446227 h 1325316"/>
              <a:gd name="connsiteX21" fmla="*/ 321868 w 806985"/>
              <a:gd name="connsiteY21" fmla="*/ 424281 h 1325316"/>
              <a:gd name="connsiteX22" fmla="*/ 336499 w 806985"/>
              <a:gd name="connsiteY22" fmla="*/ 409651 h 1325316"/>
              <a:gd name="connsiteX23" fmla="*/ 351129 w 806985"/>
              <a:gd name="connsiteY23" fmla="*/ 387705 h 1325316"/>
              <a:gd name="connsiteX24" fmla="*/ 387705 w 806985"/>
              <a:gd name="connsiteY24" fmla="*/ 358445 h 1325316"/>
              <a:gd name="connsiteX25" fmla="*/ 424281 w 806985"/>
              <a:gd name="connsiteY25" fmla="*/ 321869 h 1325316"/>
              <a:gd name="connsiteX26" fmla="*/ 475488 w 806985"/>
              <a:gd name="connsiteY26" fmla="*/ 270662 h 1325316"/>
              <a:gd name="connsiteX27" fmla="*/ 497433 w 806985"/>
              <a:gd name="connsiteY27" fmla="*/ 248717 h 1325316"/>
              <a:gd name="connsiteX28" fmla="*/ 512064 w 806985"/>
              <a:gd name="connsiteY28" fmla="*/ 234086 h 1325316"/>
              <a:gd name="connsiteX29" fmla="*/ 541324 w 806985"/>
              <a:gd name="connsiteY29" fmla="*/ 197510 h 1325316"/>
              <a:gd name="connsiteX30" fmla="*/ 555955 w 806985"/>
              <a:gd name="connsiteY30" fmla="*/ 175565 h 1325316"/>
              <a:gd name="connsiteX31" fmla="*/ 585216 w 806985"/>
              <a:gd name="connsiteY31" fmla="*/ 146304 h 1325316"/>
              <a:gd name="connsiteX32" fmla="*/ 599846 w 806985"/>
              <a:gd name="connsiteY32" fmla="*/ 124358 h 1325316"/>
              <a:gd name="connsiteX33" fmla="*/ 643737 w 806985"/>
              <a:gd name="connsiteY33" fmla="*/ 102413 h 1325316"/>
              <a:gd name="connsiteX34" fmla="*/ 680313 w 806985"/>
              <a:gd name="connsiteY34" fmla="*/ 80467 h 1325316"/>
              <a:gd name="connsiteX35" fmla="*/ 702259 w 806985"/>
              <a:gd name="connsiteY35" fmla="*/ 65837 h 1325316"/>
              <a:gd name="connsiteX36" fmla="*/ 746150 w 806985"/>
              <a:gd name="connsiteY36" fmla="*/ 51206 h 1325316"/>
              <a:gd name="connsiteX37" fmla="*/ 782726 w 806985"/>
              <a:gd name="connsiteY37" fmla="*/ 14630 h 1325316"/>
              <a:gd name="connsiteX38" fmla="*/ 804672 w 806985"/>
              <a:gd name="connsiteY38" fmla="*/ 0 h 1325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806985" h="1325316">
                <a:moveTo>
                  <a:pt x="0" y="1324051"/>
                </a:moveTo>
                <a:cubicBezTo>
                  <a:pt x="14710" y="1265209"/>
                  <a:pt x="931" y="1325316"/>
                  <a:pt x="14630" y="1236269"/>
                </a:cubicBezTo>
                <a:cubicBezTo>
                  <a:pt x="16521" y="1223980"/>
                  <a:pt x="18930" y="1211755"/>
                  <a:pt x="21945" y="1199693"/>
                </a:cubicBezTo>
                <a:cubicBezTo>
                  <a:pt x="35887" y="1143921"/>
                  <a:pt x="22894" y="1216895"/>
                  <a:pt x="36576" y="1148486"/>
                </a:cubicBezTo>
                <a:cubicBezTo>
                  <a:pt x="51354" y="1074599"/>
                  <a:pt x="34077" y="1134038"/>
                  <a:pt x="58521" y="1060704"/>
                </a:cubicBezTo>
                <a:lnTo>
                  <a:pt x="65836" y="1038758"/>
                </a:lnTo>
                <a:cubicBezTo>
                  <a:pt x="68710" y="1015768"/>
                  <a:pt x="76144" y="953529"/>
                  <a:pt x="80467" y="929030"/>
                </a:cubicBezTo>
                <a:cubicBezTo>
                  <a:pt x="84788" y="904541"/>
                  <a:pt x="87233" y="879469"/>
                  <a:pt x="95097" y="855878"/>
                </a:cubicBezTo>
                <a:cubicBezTo>
                  <a:pt x="112634" y="803268"/>
                  <a:pt x="91359" y="868961"/>
                  <a:pt x="109728" y="804672"/>
                </a:cubicBezTo>
                <a:cubicBezTo>
                  <a:pt x="111846" y="797258"/>
                  <a:pt x="114925" y="790140"/>
                  <a:pt x="117043" y="782726"/>
                </a:cubicBezTo>
                <a:cubicBezTo>
                  <a:pt x="119805" y="773059"/>
                  <a:pt x="121596" y="763132"/>
                  <a:pt x="124358" y="753465"/>
                </a:cubicBezTo>
                <a:cubicBezTo>
                  <a:pt x="126476" y="746051"/>
                  <a:pt x="127706" y="738132"/>
                  <a:pt x="131673" y="731520"/>
                </a:cubicBezTo>
                <a:cubicBezTo>
                  <a:pt x="135222" y="725606"/>
                  <a:pt x="141427" y="721766"/>
                  <a:pt x="146304" y="716889"/>
                </a:cubicBezTo>
                <a:cubicBezTo>
                  <a:pt x="148742" y="707136"/>
                  <a:pt x="149123" y="696621"/>
                  <a:pt x="153619" y="687629"/>
                </a:cubicBezTo>
                <a:cubicBezTo>
                  <a:pt x="156703" y="681460"/>
                  <a:pt x="165165" y="679167"/>
                  <a:pt x="168249" y="672998"/>
                </a:cubicBezTo>
                <a:cubicBezTo>
                  <a:pt x="175146" y="659204"/>
                  <a:pt x="174326" y="641939"/>
                  <a:pt x="182880" y="629107"/>
                </a:cubicBezTo>
                <a:lnTo>
                  <a:pt x="212140" y="585216"/>
                </a:lnTo>
                <a:lnTo>
                  <a:pt x="226771" y="563270"/>
                </a:lnTo>
                <a:cubicBezTo>
                  <a:pt x="233851" y="542031"/>
                  <a:pt x="233247" y="537426"/>
                  <a:pt x="248716" y="519379"/>
                </a:cubicBezTo>
                <a:cubicBezTo>
                  <a:pt x="257693" y="508906"/>
                  <a:pt x="270326" y="501595"/>
                  <a:pt x="277977" y="490118"/>
                </a:cubicBezTo>
                <a:lnTo>
                  <a:pt x="307238" y="446227"/>
                </a:lnTo>
                <a:cubicBezTo>
                  <a:pt x="312115" y="438912"/>
                  <a:pt x="315651" y="430498"/>
                  <a:pt x="321868" y="424281"/>
                </a:cubicBezTo>
                <a:cubicBezTo>
                  <a:pt x="326745" y="419404"/>
                  <a:pt x="332191" y="415037"/>
                  <a:pt x="336499" y="409651"/>
                </a:cubicBezTo>
                <a:cubicBezTo>
                  <a:pt x="341991" y="402786"/>
                  <a:pt x="345637" y="394570"/>
                  <a:pt x="351129" y="387705"/>
                </a:cubicBezTo>
                <a:cubicBezTo>
                  <a:pt x="363040" y="372817"/>
                  <a:pt x="371414" y="369306"/>
                  <a:pt x="387705" y="358445"/>
                </a:cubicBezTo>
                <a:cubicBezTo>
                  <a:pt x="416967" y="314552"/>
                  <a:pt x="385266" y="356007"/>
                  <a:pt x="424281" y="321869"/>
                </a:cubicBezTo>
                <a:lnTo>
                  <a:pt x="475488" y="270662"/>
                </a:lnTo>
                <a:lnTo>
                  <a:pt x="497433" y="248717"/>
                </a:lnTo>
                <a:cubicBezTo>
                  <a:pt x="502310" y="243840"/>
                  <a:pt x="508238" y="239825"/>
                  <a:pt x="512064" y="234086"/>
                </a:cubicBezTo>
                <a:cubicBezTo>
                  <a:pt x="557084" y="166556"/>
                  <a:pt x="499638" y="249617"/>
                  <a:pt x="541324" y="197510"/>
                </a:cubicBezTo>
                <a:cubicBezTo>
                  <a:pt x="546816" y="190645"/>
                  <a:pt x="550233" y="182240"/>
                  <a:pt x="555955" y="175565"/>
                </a:cubicBezTo>
                <a:cubicBezTo>
                  <a:pt x="564932" y="165092"/>
                  <a:pt x="577565" y="157781"/>
                  <a:pt x="585216" y="146304"/>
                </a:cubicBezTo>
                <a:cubicBezTo>
                  <a:pt x="590093" y="138989"/>
                  <a:pt x="593629" y="130575"/>
                  <a:pt x="599846" y="124358"/>
                </a:cubicBezTo>
                <a:cubicBezTo>
                  <a:pt x="614026" y="110178"/>
                  <a:pt x="625890" y="108362"/>
                  <a:pt x="643737" y="102413"/>
                </a:cubicBezTo>
                <a:cubicBezTo>
                  <a:pt x="672314" y="73836"/>
                  <a:pt x="642330" y="99458"/>
                  <a:pt x="680313" y="80467"/>
                </a:cubicBezTo>
                <a:cubicBezTo>
                  <a:pt x="688177" y="76535"/>
                  <a:pt x="694225" y="69408"/>
                  <a:pt x="702259" y="65837"/>
                </a:cubicBezTo>
                <a:cubicBezTo>
                  <a:pt x="716352" y="59574"/>
                  <a:pt x="746150" y="51206"/>
                  <a:pt x="746150" y="51206"/>
                </a:cubicBezTo>
                <a:cubicBezTo>
                  <a:pt x="758342" y="39014"/>
                  <a:pt x="766369" y="20082"/>
                  <a:pt x="782726" y="14630"/>
                </a:cubicBezTo>
                <a:cubicBezTo>
                  <a:pt x="806985" y="6544"/>
                  <a:pt x="804672" y="15026"/>
                  <a:pt x="804672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/>
          <p:cNvSpPr txBox="1"/>
          <p:nvPr/>
        </p:nvSpPr>
        <p:spPr>
          <a:xfrm>
            <a:off x="2483768" y="5013176"/>
            <a:ext cx="1659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dirty="0" smtClean="0"/>
              <a:t>β</a:t>
            </a:r>
            <a:r>
              <a:rPr lang="sl-SI" sz="4000" dirty="0" smtClean="0"/>
              <a:t> </a:t>
            </a:r>
            <a:r>
              <a:rPr lang="sl-SI" sz="4000" dirty="0" smtClean="0"/>
              <a:t>= </a:t>
            </a:r>
            <a:r>
              <a:rPr lang="sl-SI" sz="4000" dirty="0" smtClean="0"/>
              <a:t>60</a:t>
            </a:r>
            <a:r>
              <a:rPr lang="sl-SI" sz="4000" dirty="0" smtClean="0"/>
              <a:t>°</a:t>
            </a:r>
            <a:endParaRPr lang="sl-SI" sz="4000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3491880" y="3933056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 smtClean="0"/>
              <a:t>β</a:t>
            </a: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aven konektor 3"/>
          <p:cNvCxnSpPr/>
          <p:nvPr/>
        </p:nvCxnSpPr>
        <p:spPr>
          <a:xfrm flipH="1">
            <a:off x="2195736" y="1124744"/>
            <a:ext cx="2016224" cy="35283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konektor 4"/>
          <p:cNvCxnSpPr/>
          <p:nvPr/>
        </p:nvCxnSpPr>
        <p:spPr>
          <a:xfrm>
            <a:off x="4139952" y="1124744"/>
            <a:ext cx="2520280" cy="42484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/>
          <p:cNvSpPr txBox="1"/>
          <p:nvPr/>
        </p:nvSpPr>
        <p:spPr>
          <a:xfrm>
            <a:off x="3995936" y="1484784"/>
            <a:ext cx="391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dirty="0" smtClean="0"/>
              <a:t>γ</a:t>
            </a:r>
            <a:endParaRPr lang="sl-SI" sz="3600" dirty="0"/>
          </a:p>
        </p:txBody>
      </p:sp>
      <p:pic>
        <p:nvPicPr>
          <p:cNvPr id="16" name="Picture 2" descr="Geotrikotnik - Wikipedija, prosta enciklopedij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967023">
            <a:off x="1987126" y="234917"/>
            <a:ext cx="7618732" cy="3803018"/>
          </a:xfrm>
          <a:prstGeom prst="rect">
            <a:avLst/>
          </a:prstGeom>
          <a:noFill/>
        </p:spPr>
      </p:pic>
      <p:sp>
        <p:nvSpPr>
          <p:cNvPr id="20" name="Prostoročno 19"/>
          <p:cNvSpPr/>
          <p:nvPr/>
        </p:nvSpPr>
        <p:spPr>
          <a:xfrm>
            <a:off x="3092955" y="3057525"/>
            <a:ext cx="2221995" cy="352425"/>
          </a:xfrm>
          <a:custGeom>
            <a:avLst/>
            <a:gdLst>
              <a:gd name="connsiteX0" fmla="*/ 21720 w 2221995"/>
              <a:gd name="connsiteY0" fmla="*/ 47625 h 352425"/>
              <a:gd name="connsiteX1" fmla="*/ 78870 w 2221995"/>
              <a:gd name="connsiteY1" fmla="*/ 76200 h 352425"/>
              <a:gd name="connsiteX2" fmla="*/ 107445 w 2221995"/>
              <a:gd name="connsiteY2" fmla="*/ 95250 h 352425"/>
              <a:gd name="connsiteX3" fmla="*/ 164595 w 2221995"/>
              <a:gd name="connsiteY3" fmla="*/ 114300 h 352425"/>
              <a:gd name="connsiteX4" fmla="*/ 288420 w 2221995"/>
              <a:gd name="connsiteY4" fmla="*/ 142875 h 352425"/>
              <a:gd name="connsiteX5" fmla="*/ 402720 w 2221995"/>
              <a:gd name="connsiteY5" fmla="*/ 152400 h 352425"/>
              <a:gd name="connsiteX6" fmla="*/ 440820 w 2221995"/>
              <a:gd name="connsiteY6" fmla="*/ 161925 h 352425"/>
              <a:gd name="connsiteX7" fmla="*/ 497970 w 2221995"/>
              <a:gd name="connsiteY7" fmla="*/ 180975 h 352425"/>
              <a:gd name="connsiteX8" fmla="*/ 536070 w 2221995"/>
              <a:gd name="connsiteY8" fmla="*/ 190500 h 352425"/>
              <a:gd name="connsiteX9" fmla="*/ 593220 w 2221995"/>
              <a:gd name="connsiteY9" fmla="*/ 209550 h 352425"/>
              <a:gd name="connsiteX10" fmla="*/ 688470 w 2221995"/>
              <a:gd name="connsiteY10" fmla="*/ 238125 h 352425"/>
              <a:gd name="connsiteX11" fmla="*/ 726570 w 2221995"/>
              <a:gd name="connsiteY11" fmla="*/ 257175 h 352425"/>
              <a:gd name="connsiteX12" fmla="*/ 755145 w 2221995"/>
              <a:gd name="connsiteY12" fmla="*/ 266700 h 352425"/>
              <a:gd name="connsiteX13" fmla="*/ 783720 w 2221995"/>
              <a:gd name="connsiteY13" fmla="*/ 285750 h 352425"/>
              <a:gd name="connsiteX14" fmla="*/ 821820 w 2221995"/>
              <a:gd name="connsiteY14" fmla="*/ 295275 h 352425"/>
              <a:gd name="connsiteX15" fmla="*/ 850395 w 2221995"/>
              <a:gd name="connsiteY15" fmla="*/ 304800 h 352425"/>
              <a:gd name="connsiteX16" fmla="*/ 888495 w 2221995"/>
              <a:gd name="connsiteY16" fmla="*/ 314325 h 352425"/>
              <a:gd name="connsiteX17" fmla="*/ 955170 w 2221995"/>
              <a:gd name="connsiteY17" fmla="*/ 333375 h 352425"/>
              <a:gd name="connsiteX18" fmla="*/ 1078995 w 2221995"/>
              <a:gd name="connsiteY18" fmla="*/ 352425 h 352425"/>
              <a:gd name="connsiteX19" fmla="*/ 1221870 w 2221995"/>
              <a:gd name="connsiteY19" fmla="*/ 342900 h 352425"/>
              <a:gd name="connsiteX20" fmla="*/ 1259970 w 2221995"/>
              <a:gd name="connsiteY20" fmla="*/ 333375 h 352425"/>
              <a:gd name="connsiteX21" fmla="*/ 1402845 w 2221995"/>
              <a:gd name="connsiteY21" fmla="*/ 323850 h 352425"/>
              <a:gd name="connsiteX22" fmla="*/ 1440945 w 2221995"/>
              <a:gd name="connsiteY22" fmla="*/ 314325 h 352425"/>
              <a:gd name="connsiteX23" fmla="*/ 1564770 w 2221995"/>
              <a:gd name="connsiteY23" fmla="*/ 285750 h 352425"/>
              <a:gd name="connsiteX24" fmla="*/ 1621920 w 2221995"/>
              <a:gd name="connsiteY24" fmla="*/ 266700 h 352425"/>
              <a:gd name="connsiteX25" fmla="*/ 1640970 w 2221995"/>
              <a:gd name="connsiteY25" fmla="*/ 238125 h 352425"/>
              <a:gd name="connsiteX26" fmla="*/ 1679070 w 2221995"/>
              <a:gd name="connsiteY26" fmla="*/ 228600 h 352425"/>
              <a:gd name="connsiteX27" fmla="*/ 1774320 w 2221995"/>
              <a:gd name="connsiteY27" fmla="*/ 200025 h 352425"/>
              <a:gd name="connsiteX28" fmla="*/ 1831470 w 2221995"/>
              <a:gd name="connsiteY28" fmla="*/ 190500 h 352425"/>
              <a:gd name="connsiteX29" fmla="*/ 1860045 w 2221995"/>
              <a:gd name="connsiteY29" fmla="*/ 180975 h 352425"/>
              <a:gd name="connsiteX30" fmla="*/ 1907670 w 2221995"/>
              <a:gd name="connsiteY30" fmla="*/ 171450 h 352425"/>
              <a:gd name="connsiteX31" fmla="*/ 1936245 w 2221995"/>
              <a:gd name="connsiteY31" fmla="*/ 161925 h 352425"/>
              <a:gd name="connsiteX32" fmla="*/ 2050545 w 2221995"/>
              <a:gd name="connsiteY32" fmla="*/ 133350 h 352425"/>
              <a:gd name="connsiteX33" fmla="*/ 2079120 w 2221995"/>
              <a:gd name="connsiteY33" fmla="*/ 123825 h 352425"/>
              <a:gd name="connsiteX34" fmla="*/ 2136270 w 2221995"/>
              <a:gd name="connsiteY34" fmla="*/ 85725 h 352425"/>
              <a:gd name="connsiteX35" fmla="*/ 2164845 w 2221995"/>
              <a:gd name="connsiteY35" fmla="*/ 66675 h 352425"/>
              <a:gd name="connsiteX36" fmla="*/ 2193420 w 2221995"/>
              <a:gd name="connsiteY36" fmla="*/ 57150 h 352425"/>
              <a:gd name="connsiteX37" fmla="*/ 2202945 w 2221995"/>
              <a:gd name="connsiteY37" fmla="*/ 28575 h 352425"/>
              <a:gd name="connsiteX38" fmla="*/ 2221995 w 2221995"/>
              <a:gd name="connsiteY38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221995" h="352425">
                <a:moveTo>
                  <a:pt x="21720" y="47625"/>
                </a:moveTo>
                <a:cubicBezTo>
                  <a:pt x="103612" y="102220"/>
                  <a:pt x="0" y="36765"/>
                  <a:pt x="78870" y="76200"/>
                </a:cubicBezTo>
                <a:cubicBezTo>
                  <a:pt x="89109" y="81320"/>
                  <a:pt x="96984" y="90601"/>
                  <a:pt x="107445" y="95250"/>
                </a:cubicBezTo>
                <a:cubicBezTo>
                  <a:pt x="125795" y="103405"/>
                  <a:pt x="145545" y="107950"/>
                  <a:pt x="164595" y="114300"/>
                </a:cubicBezTo>
                <a:cubicBezTo>
                  <a:pt x="208679" y="128995"/>
                  <a:pt x="232369" y="138204"/>
                  <a:pt x="288420" y="142875"/>
                </a:cubicBezTo>
                <a:lnTo>
                  <a:pt x="402720" y="152400"/>
                </a:lnTo>
                <a:cubicBezTo>
                  <a:pt x="415420" y="155575"/>
                  <a:pt x="428281" y="158163"/>
                  <a:pt x="440820" y="161925"/>
                </a:cubicBezTo>
                <a:cubicBezTo>
                  <a:pt x="460054" y="167695"/>
                  <a:pt x="478489" y="176105"/>
                  <a:pt x="497970" y="180975"/>
                </a:cubicBezTo>
                <a:cubicBezTo>
                  <a:pt x="510670" y="184150"/>
                  <a:pt x="523531" y="186738"/>
                  <a:pt x="536070" y="190500"/>
                </a:cubicBezTo>
                <a:cubicBezTo>
                  <a:pt x="555304" y="196270"/>
                  <a:pt x="573739" y="204680"/>
                  <a:pt x="593220" y="209550"/>
                </a:cubicBezTo>
                <a:cubicBezTo>
                  <a:pt x="620565" y="216386"/>
                  <a:pt x="665280" y="226530"/>
                  <a:pt x="688470" y="238125"/>
                </a:cubicBezTo>
                <a:cubicBezTo>
                  <a:pt x="701170" y="244475"/>
                  <a:pt x="713519" y="251582"/>
                  <a:pt x="726570" y="257175"/>
                </a:cubicBezTo>
                <a:cubicBezTo>
                  <a:pt x="735798" y="261130"/>
                  <a:pt x="746165" y="262210"/>
                  <a:pt x="755145" y="266700"/>
                </a:cubicBezTo>
                <a:cubicBezTo>
                  <a:pt x="765384" y="271820"/>
                  <a:pt x="773198" y="281241"/>
                  <a:pt x="783720" y="285750"/>
                </a:cubicBezTo>
                <a:cubicBezTo>
                  <a:pt x="795752" y="290907"/>
                  <a:pt x="809233" y="291679"/>
                  <a:pt x="821820" y="295275"/>
                </a:cubicBezTo>
                <a:cubicBezTo>
                  <a:pt x="831474" y="298033"/>
                  <a:pt x="840741" y="302042"/>
                  <a:pt x="850395" y="304800"/>
                </a:cubicBezTo>
                <a:cubicBezTo>
                  <a:pt x="862982" y="308396"/>
                  <a:pt x="875908" y="310729"/>
                  <a:pt x="888495" y="314325"/>
                </a:cubicBezTo>
                <a:cubicBezTo>
                  <a:pt x="944182" y="330236"/>
                  <a:pt x="888172" y="318487"/>
                  <a:pt x="955170" y="333375"/>
                </a:cubicBezTo>
                <a:cubicBezTo>
                  <a:pt x="1011273" y="345842"/>
                  <a:pt x="1013014" y="344177"/>
                  <a:pt x="1078995" y="352425"/>
                </a:cubicBezTo>
                <a:cubicBezTo>
                  <a:pt x="1126620" y="349250"/>
                  <a:pt x="1174402" y="347897"/>
                  <a:pt x="1221870" y="342900"/>
                </a:cubicBezTo>
                <a:cubicBezTo>
                  <a:pt x="1234889" y="341530"/>
                  <a:pt x="1246951" y="334745"/>
                  <a:pt x="1259970" y="333375"/>
                </a:cubicBezTo>
                <a:cubicBezTo>
                  <a:pt x="1307438" y="328378"/>
                  <a:pt x="1355220" y="327025"/>
                  <a:pt x="1402845" y="323850"/>
                </a:cubicBezTo>
                <a:cubicBezTo>
                  <a:pt x="1415545" y="320675"/>
                  <a:pt x="1428166" y="317165"/>
                  <a:pt x="1440945" y="314325"/>
                </a:cubicBezTo>
                <a:cubicBezTo>
                  <a:pt x="1486281" y="304250"/>
                  <a:pt x="1518086" y="301311"/>
                  <a:pt x="1564770" y="285750"/>
                </a:cubicBezTo>
                <a:lnTo>
                  <a:pt x="1621920" y="266700"/>
                </a:lnTo>
                <a:cubicBezTo>
                  <a:pt x="1628270" y="257175"/>
                  <a:pt x="1631445" y="244475"/>
                  <a:pt x="1640970" y="238125"/>
                </a:cubicBezTo>
                <a:cubicBezTo>
                  <a:pt x="1651862" y="230863"/>
                  <a:pt x="1666531" y="232362"/>
                  <a:pt x="1679070" y="228600"/>
                </a:cubicBezTo>
                <a:cubicBezTo>
                  <a:pt x="1727666" y="214021"/>
                  <a:pt x="1730412" y="208807"/>
                  <a:pt x="1774320" y="200025"/>
                </a:cubicBezTo>
                <a:cubicBezTo>
                  <a:pt x="1793258" y="196237"/>
                  <a:pt x="1812617" y="194690"/>
                  <a:pt x="1831470" y="190500"/>
                </a:cubicBezTo>
                <a:cubicBezTo>
                  <a:pt x="1841271" y="188322"/>
                  <a:pt x="1850305" y="183410"/>
                  <a:pt x="1860045" y="180975"/>
                </a:cubicBezTo>
                <a:cubicBezTo>
                  <a:pt x="1875751" y="177048"/>
                  <a:pt x="1891964" y="175377"/>
                  <a:pt x="1907670" y="171450"/>
                </a:cubicBezTo>
                <a:cubicBezTo>
                  <a:pt x="1917410" y="169015"/>
                  <a:pt x="1926444" y="164103"/>
                  <a:pt x="1936245" y="161925"/>
                </a:cubicBezTo>
                <a:cubicBezTo>
                  <a:pt x="2051681" y="136273"/>
                  <a:pt x="1935065" y="171843"/>
                  <a:pt x="2050545" y="133350"/>
                </a:cubicBezTo>
                <a:cubicBezTo>
                  <a:pt x="2060070" y="130175"/>
                  <a:pt x="2070766" y="129394"/>
                  <a:pt x="2079120" y="123825"/>
                </a:cubicBezTo>
                <a:lnTo>
                  <a:pt x="2136270" y="85725"/>
                </a:lnTo>
                <a:cubicBezTo>
                  <a:pt x="2145795" y="79375"/>
                  <a:pt x="2153985" y="70295"/>
                  <a:pt x="2164845" y="66675"/>
                </a:cubicBezTo>
                <a:lnTo>
                  <a:pt x="2193420" y="57150"/>
                </a:lnTo>
                <a:cubicBezTo>
                  <a:pt x="2196595" y="47625"/>
                  <a:pt x="2198455" y="37555"/>
                  <a:pt x="2202945" y="28575"/>
                </a:cubicBezTo>
                <a:cubicBezTo>
                  <a:pt x="2208065" y="18336"/>
                  <a:pt x="2221995" y="0"/>
                  <a:pt x="2221995" y="0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PoljeZBesedilom 20"/>
          <p:cNvSpPr txBox="1"/>
          <p:nvPr/>
        </p:nvSpPr>
        <p:spPr>
          <a:xfrm>
            <a:off x="2483768" y="5013176"/>
            <a:ext cx="15921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dirty="0" smtClean="0"/>
              <a:t>γ</a:t>
            </a:r>
            <a:r>
              <a:rPr lang="sl-SI" sz="4000" dirty="0" smtClean="0"/>
              <a:t> </a:t>
            </a:r>
            <a:r>
              <a:rPr lang="sl-SI" sz="4000" dirty="0" smtClean="0"/>
              <a:t>= </a:t>
            </a:r>
            <a:r>
              <a:rPr lang="sl-SI" sz="4000" dirty="0" smtClean="0"/>
              <a:t>60</a:t>
            </a:r>
            <a:r>
              <a:rPr lang="sl-SI" sz="4000" dirty="0" smtClean="0"/>
              <a:t>°</a:t>
            </a:r>
            <a:endParaRPr lang="sl-SI" sz="4000" dirty="0"/>
          </a:p>
        </p:txBody>
      </p:sp>
      <p:pic>
        <p:nvPicPr>
          <p:cNvPr id="17412" name="Picture 4" descr="Geotrikotnik - Wikipedija, prosta enciklopedij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534517">
            <a:off x="-2082750" y="3554"/>
            <a:ext cx="8765704" cy="4375548"/>
          </a:xfrm>
          <a:prstGeom prst="rect">
            <a:avLst/>
          </a:prstGeom>
          <a:noFill/>
        </p:spPr>
      </p:pic>
      <p:sp>
        <p:nvSpPr>
          <p:cNvPr id="24" name="Prostoročno 23"/>
          <p:cNvSpPr/>
          <p:nvPr/>
        </p:nvSpPr>
        <p:spPr>
          <a:xfrm>
            <a:off x="3114675" y="3095625"/>
            <a:ext cx="2171700" cy="285750"/>
          </a:xfrm>
          <a:custGeom>
            <a:avLst/>
            <a:gdLst>
              <a:gd name="connsiteX0" fmla="*/ 0 w 2171700"/>
              <a:gd name="connsiteY0" fmla="*/ 9525 h 285750"/>
              <a:gd name="connsiteX1" fmla="*/ 104775 w 2171700"/>
              <a:gd name="connsiteY1" fmla="*/ 19050 h 285750"/>
              <a:gd name="connsiteX2" fmla="*/ 190500 w 2171700"/>
              <a:gd name="connsiteY2" fmla="*/ 38100 h 285750"/>
              <a:gd name="connsiteX3" fmla="*/ 247650 w 2171700"/>
              <a:gd name="connsiteY3" fmla="*/ 57150 h 285750"/>
              <a:gd name="connsiteX4" fmla="*/ 304800 w 2171700"/>
              <a:gd name="connsiteY4" fmla="*/ 85725 h 285750"/>
              <a:gd name="connsiteX5" fmla="*/ 333375 w 2171700"/>
              <a:gd name="connsiteY5" fmla="*/ 104775 h 285750"/>
              <a:gd name="connsiteX6" fmla="*/ 428625 w 2171700"/>
              <a:gd name="connsiteY6" fmla="*/ 133350 h 285750"/>
              <a:gd name="connsiteX7" fmla="*/ 485775 w 2171700"/>
              <a:gd name="connsiteY7" fmla="*/ 152400 h 285750"/>
              <a:gd name="connsiteX8" fmla="*/ 514350 w 2171700"/>
              <a:gd name="connsiteY8" fmla="*/ 161925 h 285750"/>
              <a:gd name="connsiteX9" fmla="*/ 600075 w 2171700"/>
              <a:gd name="connsiteY9" fmla="*/ 200025 h 285750"/>
              <a:gd name="connsiteX10" fmla="*/ 628650 w 2171700"/>
              <a:gd name="connsiteY10" fmla="*/ 209550 h 285750"/>
              <a:gd name="connsiteX11" fmla="*/ 657225 w 2171700"/>
              <a:gd name="connsiteY11" fmla="*/ 219075 h 285750"/>
              <a:gd name="connsiteX12" fmla="*/ 685800 w 2171700"/>
              <a:gd name="connsiteY12" fmla="*/ 238125 h 285750"/>
              <a:gd name="connsiteX13" fmla="*/ 762000 w 2171700"/>
              <a:gd name="connsiteY13" fmla="*/ 247650 h 285750"/>
              <a:gd name="connsiteX14" fmla="*/ 828675 w 2171700"/>
              <a:gd name="connsiteY14" fmla="*/ 257175 h 285750"/>
              <a:gd name="connsiteX15" fmla="*/ 990600 w 2171700"/>
              <a:gd name="connsiteY15" fmla="*/ 276225 h 285750"/>
              <a:gd name="connsiteX16" fmla="*/ 1171575 w 2171700"/>
              <a:gd name="connsiteY16" fmla="*/ 285750 h 285750"/>
              <a:gd name="connsiteX17" fmla="*/ 1419225 w 2171700"/>
              <a:gd name="connsiteY17" fmla="*/ 276225 h 285750"/>
              <a:gd name="connsiteX18" fmla="*/ 1466850 w 2171700"/>
              <a:gd name="connsiteY18" fmla="*/ 266700 h 285750"/>
              <a:gd name="connsiteX19" fmla="*/ 1533525 w 2171700"/>
              <a:gd name="connsiteY19" fmla="*/ 257175 h 285750"/>
              <a:gd name="connsiteX20" fmla="*/ 1581150 w 2171700"/>
              <a:gd name="connsiteY20" fmla="*/ 247650 h 285750"/>
              <a:gd name="connsiteX21" fmla="*/ 1619250 w 2171700"/>
              <a:gd name="connsiteY21" fmla="*/ 238125 h 285750"/>
              <a:gd name="connsiteX22" fmla="*/ 1714500 w 2171700"/>
              <a:gd name="connsiteY22" fmla="*/ 228600 h 285750"/>
              <a:gd name="connsiteX23" fmla="*/ 1790700 w 2171700"/>
              <a:gd name="connsiteY23" fmla="*/ 209550 h 285750"/>
              <a:gd name="connsiteX24" fmla="*/ 1828800 w 2171700"/>
              <a:gd name="connsiteY24" fmla="*/ 200025 h 285750"/>
              <a:gd name="connsiteX25" fmla="*/ 1914525 w 2171700"/>
              <a:gd name="connsiteY25" fmla="*/ 171450 h 285750"/>
              <a:gd name="connsiteX26" fmla="*/ 1943100 w 2171700"/>
              <a:gd name="connsiteY26" fmla="*/ 161925 h 285750"/>
              <a:gd name="connsiteX27" fmla="*/ 2009775 w 2171700"/>
              <a:gd name="connsiteY27" fmla="*/ 142875 h 285750"/>
              <a:gd name="connsiteX28" fmla="*/ 2066925 w 2171700"/>
              <a:gd name="connsiteY28" fmla="*/ 104775 h 285750"/>
              <a:gd name="connsiteX29" fmla="*/ 2133600 w 2171700"/>
              <a:gd name="connsiteY29" fmla="*/ 85725 h 285750"/>
              <a:gd name="connsiteX30" fmla="*/ 2152650 w 2171700"/>
              <a:gd name="connsiteY30" fmla="*/ 57150 h 285750"/>
              <a:gd name="connsiteX31" fmla="*/ 2171700 w 2171700"/>
              <a:gd name="connsiteY31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171700" h="285750">
                <a:moveTo>
                  <a:pt x="0" y="9525"/>
                </a:moveTo>
                <a:cubicBezTo>
                  <a:pt x="34925" y="12700"/>
                  <a:pt x="69977" y="14700"/>
                  <a:pt x="104775" y="19050"/>
                </a:cubicBezTo>
                <a:cubicBezTo>
                  <a:pt x="120313" y="20992"/>
                  <a:pt x="173020" y="32856"/>
                  <a:pt x="190500" y="38100"/>
                </a:cubicBezTo>
                <a:cubicBezTo>
                  <a:pt x="209734" y="43870"/>
                  <a:pt x="230942" y="46011"/>
                  <a:pt x="247650" y="57150"/>
                </a:cubicBezTo>
                <a:cubicBezTo>
                  <a:pt x="329542" y="111745"/>
                  <a:pt x="225930" y="46290"/>
                  <a:pt x="304800" y="85725"/>
                </a:cubicBezTo>
                <a:cubicBezTo>
                  <a:pt x="315039" y="90845"/>
                  <a:pt x="322914" y="100126"/>
                  <a:pt x="333375" y="104775"/>
                </a:cubicBezTo>
                <a:cubicBezTo>
                  <a:pt x="380003" y="125499"/>
                  <a:pt x="386000" y="120562"/>
                  <a:pt x="428625" y="133350"/>
                </a:cubicBezTo>
                <a:cubicBezTo>
                  <a:pt x="447859" y="139120"/>
                  <a:pt x="466725" y="146050"/>
                  <a:pt x="485775" y="152400"/>
                </a:cubicBezTo>
                <a:cubicBezTo>
                  <a:pt x="495300" y="155575"/>
                  <a:pt x="505996" y="156356"/>
                  <a:pt x="514350" y="161925"/>
                </a:cubicBezTo>
                <a:cubicBezTo>
                  <a:pt x="559633" y="192114"/>
                  <a:pt x="532065" y="177355"/>
                  <a:pt x="600075" y="200025"/>
                </a:cubicBezTo>
                <a:lnTo>
                  <a:pt x="628650" y="209550"/>
                </a:lnTo>
                <a:cubicBezTo>
                  <a:pt x="638175" y="212725"/>
                  <a:pt x="648871" y="213506"/>
                  <a:pt x="657225" y="219075"/>
                </a:cubicBezTo>
                <a:cubicBezTo>
                  <a:pt x="666750" y="225425"/>
                  <a:pt x="674756" y="235113"/>
                  <a:pt x="685800" y="238125"/>
                </a:cubicBezTo>
                <a:cubicBezTo>
                  <a:pt x="710496" y="244860"/>
                  <a:pt x="736627" y="244267"/>
                  <a:pt x="762000" y="247650"/>
                </a:cubicBezTo>
                <a:lnTo>
                  <a:pt x="828675" y="257175"/>
                </a:lnTo>
                <a:cubicBezTo>
                  <a:pt x="855861" y="260800"/>
                  <a:pt x="966529" y="274506"/>
                  <a:pt x="990600" y="276225"/>
                </a:cubicBezTo>
                <a:cubicBezTo>
                  <a:pt x="1050855" y="280529"/>
                  <a:pt x="1111250" y="282575"/>
                  <a:pt x="1171575" y="285750"/>
                </a:cubicBezTo>
                <a:cubicBezTo>
                  <a:pt x="1254125" y="282575"/>
                  <a:pt x="1336785" y="281544"/>
                  <a:pt x="1419225" y="276225"/>
                </a:cubicBezTo>
                <a:cubicBezTo>
                  <a:pt x="1435381" y="275183"/>
                  <a:pt x="1450881" y="269362"/>
                  <a:pt x="1466850" y="266700"/>
                </a:cubicBezTo>
                <a:cubicBezTo>
                  <a:pt x="1488995" y="263009"/>
                  <a:pt x="1511380" y="260866"/>
                  <a:pt x="1533525" y="257175"/>
                </a:cubicBezTo>
                <a:cubicBezTo>
                  <a:pt x="1549494" y="254513"/>
                  <a:pt x="1565346" y="251162"/>
                  <a:pt x="1581150" y="247650"/>
                </a:cubicBezTo>
                <a:cubicBezTo>
                  <a:pt x="1593929" y="244810"/>
                  <a:pt x="1606291" y="239976"/>
                  <a:pt x="1619250" y="238125"/>
                </a:cubicBezTo>
                <a:cubicBezTo>
                  <a:pt x="1650838" y="233612"/>
                  <a:pt x="1682750" y="231775"/>
                  <a:pt x="1714500" y="228600"/>
                </a:cubicBezTo>
                <a:lnTo>
                  <a:pt x="1790700" y="209550"/>
                </a:lnTo>
                <a:cubicBezTo>
                  <a:pt x="1803400" y="206375"/>
                  <a:pt x="1816381" y="204165"/>
                  <a:pt x="1828800" y="200025"/>
                </a:cubicBezTo>
                <a:lnTo>
                  <a:pt x="1914525" y="171450"/>
                </a:lnTo>
                <a:cubicBezTo>
                  <a:pt x="1924050" y="168275"/>
                  <a:pt x="1933360" y="164360"/>
                  <a:pt x="1943100" y="161925"/>
                </a:cubicBezTo>
                <a:cubicBezTo>
                  <a:pt x="1952068" y="159683"/>
                  <a:pt x="1998595" y="149086"/>
                  <a:pt x="2009775" y="142875"/>
                </a:cubicBezTo>
                <a:cubicBezTo>
                  <a:pt x="2029789" y="131756"/>
                  <a:pt x="2044713" y="110328"/>
                  <a:pt x="2066925" y="104775"/>
                </a:cubicBezTo>
                <a:cubicBezTo>
                  <a:pt x="2114765" y="92815"/>
                  <a:pt x="2092606" y="99390"/>
                  <a:pt x="2133600" y="85725"/>
                </a:cubicBezTo>
                <a:cubicBezTo>
                  <a:pt x="2139950" y="76200"/>
                  <a:pt x="2148001" y="67611"/>
                  <a:pt x="2152650" y="57150"/>
                </a:cubicBezTo>
                <a:cubicBezTo>
                  <a:pt x="2160805" y="38800"/>
                  <a:pt x="2171700" y="0"/>
                  <a:pt x="2171700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aven konektor 3"/>
          <p:cNvCxnSpPr/>
          <p:nvPr/>
        </p:nvCxnSpPr>
        <p:spPr>
          <a:xfrm flipH="1" flipV="1">
            <a:off x="899592" y="116632"/>
            <a:ext cx="1656184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konektor 4"/>
          <p:cNvCxnSpPr/>
          <p:nvPr/>
        </p:nvCxnSpPr>
        <p:spPr>
          <a:xfrm flipH="1">
            <a:off x="2555776" y="2996952"/>
            <a:ext cx="42484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0" name="Picture 4" descr="Slika:ARISTO-GEO DREIECK 1550 indiziert transparent.png - Wikipedija,  prosta enciklopedi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-756592" y="-315416"/>
            <a:ext cx="6624736" cy="3312368"/>
          </a:xfrm>
          <a:prstGeom prst="rect">
            <a:avLst/>
          </a:prstGeom>
          <a:noFill/>
        </p:spPr>
      </p:pic>
      <p:sp>
        <p:nvSpPr>
          <p:cNvPr id="13" name="Prostoročno 12"/>
          <p:cNvSpPr/>
          <p:nvPr/>
        </p:nvSpPr>
        <p:spPr>
          <a:xfrm>
            <a:off x="2733675" y="2627335"/>
            <a:ext cx="180975" cy="239690"/>
          </a:xfrm>
          <a:custGeom>
            <a:avLst/>
            <a:gdLst>
              <a:gd name="connsiteX0" fmla="*/ 180975 w 180975"/>
              <a:gd name="connsiteY0" fmla="*/ 30140 h 239690"/>
              <a:gd name="connsiteX1" fmla="*/ 19050 w 180975"/>
              <a:gd name="connsiteY1" fmla="*/ 20615 h 239690"/>
              <a:gd name="connsiteX2" fmla="*/ 9525 w 180975"/>
              <a:gd name="connsiteY2" fmla="*/ 49190 h 239690"/>
              <a:gd name="connsiteX3" fmla="*/ 57150 w 180975"/>
              <a:gd name="connsiteY3" fmla="*/ 87290 h 239690"/>
              <a:gd name="connsiteX4" fmla="*/ 85725 w 180975"/>
              <a:gd name="connsiteY4" fmla="*/ 96815 h 239690"/>
              <a:gd name="connsiteX5" fmla="*/ 0 w 180975"/>
              <a:gd name="connsiteY5" fmla="*/ 134915 h 239690"/>
              <a:gd name="connsiteX6" fmla="*/ 28575 w 180975"/>
              <a:gd name="connsiteY6" fmla="*/ 220640 h 239690"/>
              <a:gd name="connsiteX7" fmla="*/ 85725 w 180975"/>
              <a:gd name="connsiteY7" fmla="*/ 239690 h 239690"/>
              <a:gd name="connsiteX8" fmla="*/ 142875 w 180975"/>
              <a:gd name="connsiteY8" fmla="*/ 220640 h 23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975" h="239690">
                <a:moveTo>
                  <a:pt x="180975" y="30140"/>
                </a:moveTo>
                <a:cubicBezTo>
                  <a:pt x="90556" y="0"/>
                  <a:pt x="143823" y="9272"/>
                  <a:pt x="19050" y="20615"/>
                </a:cubicBezTo>
                <a:cubicBezTo>
                  <a:pt x="15875" y="30140"/>
                  <a:pt x="9525" y="39150"/>
                  <a:pt x="9525" y="49190"/>
                </a:cubicBezTo>
                <a:cubicBezTo>
                  <a:pt x="9525" y="87590"/>
                  <a:pt x="27126" y="78712"/>
                  <a:pt x="57150" y="87290"/>
                </a:cubicBezTo>
                <a:cubicBezTo>
                  <a:pt x="66804" y="90048"/>
                  <a:pt x="76200" y="93640"/>
                  <a:pt x="85725" y="96815"/>
                </a:cubicBezTo>
                <a:cubicBezTo>
                  <a:pt x="44484" y="101970"/>
                  <a:pt x="0" y="84258"/>
                  <a:pt x="0" y="134915"/>
                </a:cubicBezTo>
                <a:cubicBezTo>
                  <a:pt x="0" y="152292"/>
                  <a:pt x="5574" y="206264"/>
                  <a:pt x="28575" y="220640"/>
                </a:cubicBezTo>
                <a:cubicBezTo>
                  <a:pt x="45603" y="231283"/>
                  <a:pt x="85725" y="239690"/>
                  <a:pt x="85725" y="239690"/>
                </a:cubicBezTo>
                <a:cubicBezTo>
                  <a:pt x="130713" y="228443"/>
                  <a:pt x="112116" y="236019"/>
                  <a:pt x="142875" y="22064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rostoročno 13"/>
          <p:cNvSpPr/>
          <p:nvPr/>
        </p:nvSpPr>
        <p:spPr>
          <a:xfrm>
            <a:off x="1619672" y="1196752"/>
            <a:ext cx="2697898" cy="1800225"/>
          </a:xfrm>
          <a:custGeom>
            <a:avLst/>
            <a:gdLst>
              <a:gd name="connsiteX0" fmla="*/ 0 w 2697898"/>
              <a:gd name="connsiteY0" fmla="*/ 219075 h 1800225"/>
              <a:gd name="connsiteX1" fmla="*/ 85725 w 2697898"/>
              <a:gd name="connsiteY1" fmla="*/ 180975 h 1800225"/>
              <a:gd name="connsiteX2" fmla="*/ 114300 w 2697898"/>
              <a:gd name="connsiteY2" fmla="*/ 171450 h 1800225"/>
              <a:gd name="connsiteX3" fmla="*/ 142875 w 2697898"/>
              <a:gd name="connsiteY3" fmla="*/ 161925 h 1800225"/>
              <a:gd name="connsiteX4" fmla="*/ 200025 w 2697898"/>
              <a:gd name="connsiteY4" fmla="*/ 133350 h 1800225"/>
              <a:gd name="connsiteX5" fmla="*/ 228600 w 2697898"/>
              <a:gd name="connsiteY5" fmla="*/ 114300 h 1800225"/>
              <a:gd name="connsiteX6" fmla="*/ 285750 w 2697898"/>
              <a:gd name="connsiteY6" fmla="*/ 95250 h 1800225"/>
              <a:gd name="connsiteX7" fmla="*/ 342900 w 2697898"/>
              <a:gd name="connsiteY7" fmla="*/ 76200 h 1800225"/>
              <a:gd name="connsiteX8" fmla="*/ 371475 w 2697898"/>
              <a:gd name="connsiteY8" fmla="*/ 66675 h 1800225"/>
              <a:gd name="connsiteX9" fmla="*/ 419100 w 2697898"/>
              <a:gd name="connsiteY9" fmla="*/ 57150 h 1800225"/>
              <a:gd name="connsiteX10" fmla="*/ 476250 w 2697898"/>
              <a:gd name="connsiteY10" fmla="*/ 38100 h 1800225"/>
              <a:gd name="connsiteX11" fmla="*/ 800100 w 2697898"/>
              <a:gd name="connsiteY11" fmla="*/ 19050 h 1800225"/>
              <a:gd name="connsiteX12" fmla="*/ 847725 w 2697898"/>
              <a:gd name="connsiteY12" fmla="*/ 9525 h 1800225"/>
              <a:gd name="connsiteX13" fmla="*/ 876300 w 2697898"/>
              <a:gd name="connsiteY13" fmla="*/ 0 h 1800225"/>
              <a:gd name="connsiteX14" fmla="*/ 1238250 w 2697898"/>
              <a:gd name="connsiteY14" fmla="*/ 9525 h 1800225"/>
              <a:gd name="connsiteX15" fmla="*/ 1285875 w 2697898"/>
              <a:gd name="connsiteY15" fmla="*/ 19050 h 1800225"/>
              <a:gd name="connsiteX16" fmla="*/ 1323975 w 2697898"/>
              <a:gd name="connsiteY16" fmla="*/ 28575 h 1800225"/>
              <a:gd name="connsiteX17" fmla="*/ 1447800 w 2697898"/>
              <a:gd name="connsiteY17" fmla="*/ 47625 h 1800225"/>
              <a:gd name="connsiteX18" fmla="*/ 1504950 w 2697898"/>
              <a:gd name="connsiteY18" fmla="*/ 76200 h 1800225"/>
              <a:gd name="connsiteX19" fmla="*/ 1600200 w 2697898"/>
              <a:gd name="connsiteY19" fmla="*/ 104775 h 1800225"/>
              <a:gd name="connsiteX20" fmla="*/ 1657350 w 2697898"/>
              <a:gd name="connsiteY20" fmla="*/ 133350 h 1800225"/>
              <a:gd name="connsiteX21" fmla="*/ 1714500 w 2697898"/>
              <a:gd name="connsiteY21" fmla="*/ 171450 h 1800225"/>
              <a:gd name="connsiteX22" fmla="*/ 1771650 w 2697898"/>
              <a:gd name="connsiteY22" fmla="*/ 219075 h 1800225"/>
              <a:gd name="connsiteX23" fmla="*/ 1800225 w 2697898"/>
              <a:gd name="connsiteY23" fmla="*/ 228600 h 1800225"/>
              <a:gd name="connsiteX24" fmla="*/ 1828800 w 2697898"/>
              <a:gd name="connsiteY24" fmla="*/ 247650 h 1800225"/>
              <a:gd name="connsiteX25" fmla="*/ 1857375 w 2697898"/>
              <a:gd name="connsiteY25" fmla="*/ 257175 h 1800225"/>
              <a:gd name="connsiteX26" fmla="*/ 1914525 w 2697898"/>
              <a:gd name="connsiteY26" fmla="*/ 295275 h 1800225"/>
              <a:gd name="connsiteX27" fmla="*/ 1943100 w 2697898"/>
              <a:gd name="connsiteY27" fmla="*/ 323850 h 1800225"/>
              <a:gd name="connsiteX28" fmla="*/ 1971675 w 2697898"/>
              <a:gd name="connsiteY28" fmla="*/ 333375 h 1800225"/>
              <a:gd name="connsiteX29" fmla="*/ 2019300 w 2697898"/>
              <a:gd name="connsiteY29" fmla="*/ 371475 h 1800225"/>
              <a:gd name="connsiteX30" fmla="*/ 2038350 w 2697898"/>
              <a:gd name="connsiteY30" fmla="*/ 400050 h 1800225"/>
              <a:gd name="connsiteX31" fmla="*/ 2066925 w 2697898"/>
              <a:gd name="connsiteY31" fmla="*/ 419100 h 1800225"/>
              <a:gd name="connsiteX32" fmla="*/ 2124075 w 2697898"/>
              <a:gd name="connsiteY32" fmla="*/ 466725 h 1800225"/>
              <a:gd name="connsiteX33" fmla="*/ 2162175 w 2697898"/>
              <a:gd name="connsiteY33" fmla="*/ 552450 h 1800225"/>
              <a:gd name="connsiteX34" fmla="*/ 2190750 w 2697898"/>
              <a:gd name="connsiteY34" fmla="*/ 571500 h 1800225"/>
              <a:gd name="connsiteX35" fmla="*/ 2209800 w 2697898"/>
              <a:gd name="connsiteY35" fmla="*/ 628650 h 1800225"/>
              <a:gd name="connsiteX36" fmla="*/ 2219325 w 2697898"/>
              <a:gd name="connsiteY36" fmla="*/ 657225 h 1800225"/>
              <a:gd name="connsiteX37" fmla="*/ 2238375 w 2697898"/>
              <a:gd name="connsiteY37" fmla="*/ 685800 h 1800225"/>
              <a:gd name="connsiteX38" fmla="*/ 2257425 w 2697898"/>
              <a:gd name="connsiteY38" fmla="*/ 742950 h 1800225"/>
              <a:gd name="connsiteX39" fmla="*/ 2276475 w 2697898"/>
              <a:gd name="connsiteY39" fmla="*/ 800100 h 1800225"/>
              <a:gd name="connsiteX40" fmla="*/ 2286000 w 2697898"/>
              <a:gd name="connsiteY40" fmla="*/ 828675 h 1800225"/>
              <a:gd name="connsiteX41" fmla="*/ 2295525 w 2697898"/>
              <a:gd name="connsiteY41" fmla="*/ 857250 h 1800225"/>
              <a:gd name="connsiteX42" fmla="*/ 2362200 w 2697898"/>
              <a:gd name="connsiteY42" fmla="*/ 942975 h 1800225"/>
              <a:gd name="connsiteX43" fmla="*/ 2371725 w 2697898"/>
              <a:gd name="connsiteY43" fmla="*/ 971550 h 1800225"/>
              <a:gd name="connsiteX44" fmla="*/ 2409825 w 2697898"/>
              <a:gd name="connsiteY44" fmla="*/ 1028700 h 1800225"/>
              <a:gd name="connsiteX45" fmla="*/ 2428875 w 2697898"/>
              <a:gd name="connsiteY45" fmla="*/ 1085850 h 1800225"/>
              <a:gd name="connsiteX46" fmla="*/ 2438400 w 2697898"/>
              <a:gd name="connsiteY46" fmla="*/ 1114425 h 1800225"/>
              <a:gd name="connsiteX47" fmla="*/ 2457450 w 2697898"/>
              <a:gd name="connsiteY47" fmla="*/ 1143000 h 1800225"/>
              <a:gd name="connsiteX48" fmla="*/ 2476500 w 2697898"/>
              <a:gd name="connsiteY48" fmla="*/ 1200150 h 1800225"/>
              <a:gd name="connsiteX49" fmla="*/ 2486025 w 2697898"/>
              <a:gd name="connsiteY49" fmla="*/ 1228725 h 1800225"/>
              <a:gd name="connsiteX50" fmla="*/ 2524125 w 2697898"/>
              <a:gd name="connsiteY50" fmla="*/ 1285875 h 1800225"/>
              <a:gd name="connsiteX51" fmla="*/ 2533650 w 2697898"/>
              <a:gd name="connsiteY51" fmla="*/ 1314450 h 1800225"/>
              <a:gd name="connsiteX52" fmla="*/ 2552700 w 2697898"/>
              <a:gd name="connsiteY52" fmla="*/ 1343025 h 1800225"/>
              <a:gd name="connsiteX53" fmla="*/ 2562225 w 2697898"/>
              <a:gd name="connsiteY53" fmla="*/ 1371600 h 1800225"/>
              <a:gd name="connsiteX54" fmla="*/ 2600325 w 2697898"/>
              <a:gd name="connsiteY54" fmla="*/ 1428750 h 1800225"/>
              <a:gd name="connsiteX55" fmla="*/ 2609850 w 2697898"/>
              <a:gd name="connsiteY55" fmla="*/ 1457325 h 1800225"/>
              <a:gd name="connsiteX56" fmla="*/ 2628900 w 2697898"/>
              <a:gd name="connsiteY56" fmla="*/ 1485900 h 1800225"/>
              <a:gd name="connsiteX57" fmla="*/ 2647950 w 2697898"/>
              <a:gd name="connsiteY57" fmla="*/ 1543050 h 1800225"/>
              <a:gd name="connsiteX58" fmla="*/ 2667000 w 2697898"/>
              <a:gd name="connsiteY58" fmla="*/ 1600200 h 1800225"/>
              <a:gd name="connsiteX59" fmla="*/ 2676525 w 2697898"/>
              <a:gd name="connsiteY59" fmla="*/ 1628775 h 1800225"/>
              <a:gd name="connsiteX60" fmla="*/ 2686050 w 2697898"/>
              <a:gd name="connsiteY60" fmla="*/ 1657350 h 1800225"/>
              <a:gd name="connsiteX61" fmla="*/ 2695575 w 2697898"/>
              <a:gd name="connsiteY61" fmla="*/ 1695450 h 1800225"/>
              <a:gd name="connsiteX62" fmla="*/ 2695575 w 2697898"/>
              <a:gd name="connsiteY62" fmla="*/ 1800225 h 1800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697898" h="1800225">
                <a:moveTo>
                  <a:pt x="0" y="219075"/>
                </a:moveTo>
                <a:cubicBezTo>
                  <a:pt x="45283" y="188886"/>
                  <a:pt x="17715" y="203645"/>
                  <a:pt x="85725" y="180975"/>
                </a:cubicBezTo>
                <a:lnTo>
                  <a:pt x="114300" y="171450"/>
                </a:lnTo>
                <a:cubicBezTo>
                  <a:pt x="123825" y="168275"/>
                  <a:pt x="134521" y="167494"/>
                  <a:pt x="142875" y="161925"/>
                </a:cubicBezTo>
                <a:cubicBezTo>
                  <a:pt x="224767" y="107330"/>
                  <a:pt x="121155" y="172785"/>
                  <a:pt x="200025" y="133350"/>
                </a:cubicBezTo>
                <a:cubicBezTo>
                  <a:pt x="210264" y="128230"/>
                  <a:pt x="218139" y="118949"/>
                  <a:pt x="228600" y="114300"/>
                </a:cubicBezTo>
                <a:cubicBezTo>
                  <a:pt x="246950" y="106145"/>
                  <a:pt x="266700" y="101600"/>
                  <a:pt x="285750" y="95250"/>
                </a:cubicBezTo>
                <a:lnTo>
                  <a:pt x="342900" y="76200"/>
                </a:lnTo>
                <a:cubicBezTo>
                  <a:pt x="352425" y="73025"/>
                  <a:pt x="361630" y="68644"/>
                  <a:pt x="371475" y="66675"/>
                </a:cubicBezTo>
                <a:cubicBezTo>
                  <a:pt x="387350" y="63500"/>
                  <a:pt x="403481" y="61410"/>
                  <a:pt x="419100" y="57150"/>
                </a:cubicBezTo>
                <a:cubicBezTo>
                  <a:pt x="438473" y="51866"/>
                  <a:pt x="456292" y="40318"/>
                  <a:pt x="476250" y="38100"/>
                </a:cubicBezTo>
                <a:cubicBezTo>
                  <a:pt x="640928" y="19802"/>
                  <a:pt x="533247" y="29724"/>
                  <a:pt x="800100" y="19050"/>
                </a:cubicBezTo>
                <a:cubicBezTo>
                  <a:pt x="815975" y="15875"/>
                  <a:pt x="832019" y="13452"/>
                  <a:pt x="847725" y="9525"/>
                </a:cubicBezTo>
                <a:cubicBezTo>
                  <a:pt x="857465" y="7090"/>
                  <a:pt x="866260" y="0"/>
                  <a:pt x="876300" y="0"/>
                </a:cubicBezTo>
                <a:cubicBezTo>
                  <a:pt x="996992" y="0"/>
                  <a:pt x="1117600" y="6350"/>
                  <a:pt x="1238250" y="9525"/>
                </a:cubicBezTo>
                <a:cubicBezTo>
                  <a:pt x="1254125" y="12700"/>
                  <a:pt x="1270071" y="15538"/>
                  <a:pt x="1285875" y="19050"/>
                </a:cubicBezTo>
                <a:cubicBezTo>
                  <a:pt x="1298654" y="21890"/>
                  <a:pt x="1311095" y="26233"/>
                  <a:pt x="1323975" y="28575"/>
                </a:cubicBezTo>
                <a:cubicBezTo>
                  <a:pt x="1365752" y="36171"/>
                  <a:pt x="1406369" y="38418"/>
                  <a:pt x="1447800" y="47625"/>
                </a:cubicBezTo>
                <a:cubicBezTo>
                  <a:pt x="1503373" y="59974"/>
                  <a:pt x="1449622" y="52488"/>
                  <a:pt x="1504950" y="76200"/>
                </a:cubicBezTo>
                <a:cubicBezTo>
                  <a:pt x="1542222" y="92174"/>
                  <a:pt x="1561784" y="79164"/>
                  <a:pt x="1600200" y="104775"/>
                </a:cubicBezTo>
                <a:cubicBezTo>
                  <a:pt x="1637129" y="129394"/>
                  <a:pt x="1617915" y="120205"/>
                  <a:pt x="1657350" y="133350"/>
                </a:cubicBezTo>
                <a:cubicBezTo>
                  <a:pt x="1748507" y="224507"/>
                  <a:pt x="1631792" y="116311"/>
                  <a:pt x="1714500" y="171450"/>
                </a:cubicBezTo>
                <a:cubicBezTo>
                  <a:pt x="1777697" y="213581"/>
                  <a:pt x="1709324" y="187912"/>
                  <a:pt x="1771650" y="219075"/>
                </a:cubicBezTo>
                <a:cubicBezTo>
                  <a:pt x="1780630" y="223565"/>
                  <a:pt x="1791245" y="224110"/>
                  <a:pt x="1800225" y="228600"/>
                </a:cubicBezTo>
                <a:cubicBezTo>
                  <a:pt x="1810464" y="233720"/>
                  <a:pt x="1818561" y="242530"/>
                  <a:pt x="1828800" y="247650"/>
                </a:cubicBezTo>
                <a:cubicBezTo>
                  <a:pt x="1837780" y="252140"/>
                  <a:pt x="1848598" y="252299"/>
                  <a:pt x="1857375" y="257175"/>
                </a:cubicBezTo>
                <a:cubicBezTo>
                  <a:pt x="1877389" y="268294"/>
                  <a:pt x="1898336" y="279086"/>
                  <a:pt x="1914525" y="295275"/>
                </a:cubicBezTo>
                <a:cubicBezTo>
                  <a:pt x="1924050" y="304800"/>
                  <a:pt x="1931892" y="316378"/>
                  <a:pt x="1943100" y="323850"/>
                </a:cubicBezTo>
                <a:cubicBezTo>
                  <a:pt x="1951454" y="329419"/>
                  <a:pt x="1962150" y="330200"/>
                  <a:pt x="1971675" y="333375"/>
                </a:cubicBezTo>
                <a:cubicBezTo>
                  <a:pt x="2026270" y="415267"/>
                  <a:pt x="1953575" y="318895"/>
                  <a:pt x="2019300" y="371475"/>
                </a:cubicBezTo>
                <a:cubicBezTo>
                  <a:pt x="2028239" y="378626"/>
                  <a:pt x="2030255" y="391955"/>
                  <a:pt x="2038350" y="400050"/>
                </a:cubicBezTo>
                <a:cubicBezTo>
                  <a:pt x="2046445" y="408145"/>
                  <a:pt x="2058131" y="411771"/>
                  <a:pt x="2066925" y="419100"/>
                </a:cubicBezTo>
                <a:cubicBezTo>
                  <a:pt x="2140264" y="480216"/>
                  <a:pt x="2053129" y="419427"/>
                  <a:pt x="2124075" y="466725"/>
                </a:cubicBezTo>
                <a:cubicBezTo>
                  <a:pt x="2133506" y="495019"/>
                  <a:pt x="2139534" y="529809"/>
                  <a:pt x="2162175" y="552450"/>
                </a:cubicBezTo>
                <a:cubicBezTo>
                  <a:pt x="2170270" y="560545"/>
                  <a:pt x="2181225" y="565150"/>
                  <a:pt x="2190750" y="571500"/>
                </a:cubicBezTo>
                <a:lnTo>
                  <a:pt x="2209800" y="628650"/>
                </a:lnTo>
                <a:cubicBezTo>
                  <a:pt x="2212975" y="638175"/>
                  <a:pt x="2213756" y="648871"/>
                  <a:pt x="2219325" y="657225"/>
                </a:cubicBezTo>
                <a:cubicBezTo>
                  <a:pt x="2225675" y="666750"/>
                  <a:pt x="2233726" y="675339"/>
                  <a:pt x="2238375" y="685800"/>
                </a:cubicBezTo>
                <a:cubicBezTo>
                  <a:pt x="2246530" y="704150"/>
                  <a:pt x="2251075" y="723900"/>
                  <a:pt x="2257425" y="742950"/>
                </a:cubicBezTo>
                <a:lnTo>
                  <a:pt x="2276475" y="800100"/>
                </a:lnTo>
                <a:lnTo>
                  <a:pt x="2286000" y="828675"/>
                </a:lnTo>
                <a:cubicBezTo>
                  <a:pt x="2289175" y="838200"/>
                  <a:pt x="2289956" y="848896"/>
                  <a:pt x="2295525" y="857250"/>
                </a:cubicBezTo>
                <a:cubicBezTo>
                  <a:pt x="2341097" y="925608"/>
                  <a:pt x="2317436" y="898211"/>
                  <a:pt x="2362200" y="942975"/>
                </a:cubicBezTo>
                <a:cubicBezTo>
                  <a:pt x="2365375" y="952500"/>
                  <a:pt x="2366849" y="962773"/>
                  <a:pt x="2371725" y="971550"/>
                </a:cubicBezTo>
                <a:cubicBezTo>
                  <a:pt x="2382844" y="991564"/>
                  <a:pt x="2402585" y="1006980"/>
                  <a:pt x="2409825" y="1028700"/>
                </a:cubicBezTo>
                <a:lnTo>
                  <a:pt x="2428875" y="1085850"/>
                </a:lnTo>
                <a:cubicBezTo>
                  <a:pt x="2432050" y="1095375"/>
                  <a:pt x="2432831" y="1106071"/>
                  <a:pt x="2438400" y="1114425"/>
                </a:cubicBezTo>
                <a:cubicBezTo>
                  <a:pt x="2444750" y="1123950"/>
                  <a:pt x="2452801" y="1132539"/>
                  <a:pt x="2457450" y="1143000"/>
                </a:cubicBezTo>
                <a:cubicBezTo>
                  <a:pt x="2465605" y="1161350"/>
                  <a:pt x="2470150" y="1181100"/>
                  <a:pt x="2476500" y="1200150"/>
                </a:cubicBezTo>
                <a:cubicBezTo>
                  <a:pt x="2479675" y="1209675"/>
                  <a:pt x="2480456" y="1220371"/>
                  <a:pt x="2486025" y="1228725"/>
                </a:cubicBezTo>
                <a:cubicBezTo>
                  <a:pt x="2498725" y="1247775"/>
                  <a:pt x="2516885" y="1264155"/>
                  <a:pt x="2524125" y="1285875"/>
                </a:cubicBezTo>
                <a:cubicBezTo>
                  <a:pt x="2527300" y="1295400"/>
                  <a:pt x="2529160" y="1305470"/>
                  <a:pt x="2533650" y="1314450"/>
                </a:cubicBezTo>
                <a:cubicBezTo>
                  <a:pt x="2538770" y="1324689"/>
                  <a:pt x="2547580" y="1332786"/>
                  <a:pt x="2552700" y="1343025"/>
                </a:cubicBezTo>
                <a:cubicBezTo>
                  <a:pt x="2557190" y="1352005"/>
                  <a:pt x="2557349" y="1362823"/>
                  <a:pt x="2562225" y="1371600"/>
                </a:cubicBezTo>
                <a:cubicBezTo>
                  <a:pt x="2573344" y="1391614"/>
                  <a:pt x="2593085" y="1407030"/>
                  <a:pt x="2600325" y="1428750"/>
                </a:cubicBezTo>
                <a:cubicBezTo>
                  <a:pt x="2603500" y="1438275"/>
                  <a:pt x="2605360" y="1448345"/>
                  <a:pt x="2609850" y="1457325"/>
                </a:cubicBezTo>
                <a:cubicBezTo>
                  <a:pt x="2614970" y="1467564"/>
                  <a:pt x="2624251" y="1475439"/>
                  <a:pt x="2628900" y="1485900"/>
                </a:cubicBezTo>
                <a:cubicBezTo>
                  <a:pt x="2637055" y="1504250"/>
                  <a:pt x="2641600" y="1524000"/>
                  <a:pt x="2647950" y="1543050"/>
                </a:cubicBezTo>
                <a:lnTo>
                  <a:pt x="2667000" y="1600200"/>
                </a:lnTo>
                <a:lnTo>
                  <a:pt x="2676525" y="1628775"/>
                </a:lnTo>
                <a:cubicBezTo>
                  <a:pt x="2679700" y="1638300"/>
                  <a:pt x="2683615" y="1647610"/>
                  <a:pt x="2686050" y="1657350"/>
                </a:cubicBezTo>
                <a:cubicBezTo>
                  <a:pt x="2689225" y="1670050"/>
                  <a:pt x="2694704" y="1682388"/>
                  <a:pt x="2695575" y="1695450"/>
                </a:cubicBezTo>
                <a:cubicBezTo>
                  <a:pt x="2697898" y="1730298"/>
                  <a:pt x="2695575" y="1765300"/>
                  <a:pt x="2695575" y="1800225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rostoročno 14"/>
          <p:cNvSpPr/>
          <p:nvPr/>
        </p:nvSpPr>
        <p:spPr>
          <a:xfrm>
            <a:off x="2051720" y="3573016"/>
            <a:ext cx="288032" cy="432048"/>
          </a:xfrm>
          <a:custGeom>
            <a:avLst/>
            <a:gdLst>
              <a:gd name="connsiteX0" fmla="*/ 180975 w 180975"/>
              <a:gd name="connsiteY0" fmla="*/ 30140 h 239690"/>
              <a:gd name="connsiteX1" fmla="*/ 19050 w 180975"/>
              <a:gd name="connsiteY1" fmla="*/ 20615 h 239690"/>
              <a:gd name="connsiteX2" fmla="*/ 9525 w 180975"/>
              <a:gd name="connsiteY2" fmla="*/ 49190 h 239690"/>
              <a:gd name="connsiteX3" fmla="*/ 57150 w 180975"/>
              <a:gd name="connsiteY3" fmla="*/ 87290 h 239690"/>
              <a:gd name="connsiteX4" fmla="*/ 85725 w 180975"/>
              <a:gd name="connsiteY4" fmla="*/ 96815 h 239690"/>
              <a:gd name="connsiteX5" fmla="*/ 0 w 180975"/>
              <a:gd name="connsiteY5" fmla="*/ 134915 h 239690"/>
              <a:gd name="connsiteX6" fmla="*/ 28575 w 180975"/>
              <a:gd name="connsiteY6" fmla="*/ 220640 h 239690"/>
              <a:gd name="connsiteX7" fmla="*/ 85725 w 180975"/>
              <a:gd name="connsiteY7" fmla="*/ 239690 h 239690"/>
              <a:gd name="connsiteX8" fmla="*/ 142875 w 180975"/>
              <a:gd name="connsiteY8" fmla="*/ 220640 h 23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975" h="239690">
                <a:moveTo>
                  <a:pt x="180975" y="30140"/>
                </a:moveTo>
                <a:cubicBezTo>
                  <a:pt x="90556" y="0"/>
                  <a:pt x="143823" y="9272"/>
                  <a:pt x="19050" y="20615"/>
                </a:cubicBezTo>
                <a:cubicBezTo>
                  <a:pt x="15875" y="30140"/>
                  <a:pt x="9525" y="39150"/>
                  <a:pt x="9525" y="49190"/>
                </a:cubicBezTo>
                <a:cubicBezTo>
                  <a:pt x="9525" y="87590"/>
                  <a:pt x="27126" y="78712"/>
                  <a:pt x="57150" y="87290"/>
                </a:cubicBezTo>
                <a:cubicBezTo>
                  <a:pt x="66804" y="90048"/>
                  <a:pt x="76200" y="93640"/>
                  <a:pt x="85725" y="96815"/>
                </a:cubicBezTo>
                <a:cubicBezTo>
                  <a:pt x="44484" y="101970"/>
                  <a:pt x="0" y="84258"/>
                  <a:pt x="0" y="134915"/>
                </a:cubicBezTo>
                <a:cubicBezTo>
                  <a:pt x="0" y="152292"/>
                  <a:pt x="5574" y="206264"/>
                  <a:pt x="28575" y="220640"/>
                </a:cubicBezTo>
                <a:cubicBezTo>
                  <a:pt x="45603" y="231283"/>
                  <a:pt x="85725" y="239690"/>
                  <a:pt x="85725" y="239690"/>
                </a:cubicBezTo>
                <a:cubicBezTo>
                  <a:pt x="130713" y="228443"/>
                  <a:pt x="112116" y="236019"/>
                  <a:pt x="142875" y="22064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oljeZBesedilom 15"/>
          <p:cNvSpPr txBox="1"/>
          <p:nvPr/>
        </p:nvSpPr>
        <p:spPr>
          <a:xfrm>
            <a:off x="2339752" y="3501008"/>
            <a:ext cx="1377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 smtClean="0"/>
              <a:t>= 120°</a:t>
            </a:r>
            <a:endParaRPr lang="sl-SI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aven konektor 3"/>
          <p:cNvCxnSpPr/>
          <p:nvPr/>
        </p:nvCxnSpPr>
        <p:spPr>
          <a:xfrm flipV="1">
            <a:off x="683568" y="1844824"/>
            <a:ext cx="1440160" cy="3456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konektor 4"/>
          <p:cNvCxnSpPr/>
          <p:nvPr/>
        </p:nvCxnSpPr>
        <p:spPr>
          <a:xfrm>
            <a:off x="2123728" y="1844824"/>
            <a:ext cx="45365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/>
          <p:cNvSpPr txBox="1"/>
          <p:nvPr/>
        </p:nvSpPr>
        <p:spPr>
          <a:xfrm>
            <a:off x="2123728" y="1916832"/>
            <a:ext cx="6014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dirty="0" smtClean="0"/>
              <a:t>α</a:t>
            </a:r>
            <a:r>
              <a:rPr lang="sl-SI" sz="3600" baseline="-25000" dirty="0" smtClean="0"/>
              <a:t>1</a:t>
            </a:r>
            <a:endParaRPr lang="sl-SI" sz="3600" dirty="0"/>
          </a:p>
        </p:txBody>
      </p:sp>
      <p:pic>
        <p:nvPicPr>
          <p:cNvPr id="20484" name="Picture 4" descr="Slika:ARISTO-GEO DREIECK 1550 indiziert transparent.png - Wikipedija,  prosta enciklopedi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60648" y="1844824"/>
            <a:ext cx="6840760" cy="3420380"/>
          </a:xfrm>
          <a:prstGeom prst="rect">
            <a:avLst/>
          </a:prstGeom>
          <a:noFill/>
        </p:spPr>
      </p:pic>
      <p:sp>
        <p:nvSpPr>
          <p:cNvPr id="17" name="Prostoročno 16"/>
          <p:cNvSpPr/>
          <p:nvPr/>
        </p:nvSpPr>
        <p:spPr>
          <a:xfrm>
            <a:off x="1483258" y="1885950"/>
            <a:ext cx="2641067" cy="1771650"/>
          </a:xfrm>
          <a:custGeom>
            <a:avLst/>
            <a:gdLst>
              <a:gd name="connsiteX0" fmla="*/ 2641067 w 2641067"/>
              <a:gd name="connsiteY0" fmla="*/ 0 h 1771650"/>
              <a:gd name="connsiteX1" fmla="*/ 2602967 w 2641067"/>
              <a:gd name="connsiteY1" fmla="*/ 47625 h 1771650"/>
              <a:gd name="connsiteX2" fmla="*/ 2583917 w 2641067"/>
              <a:gd name="connsiteY2" fmla="*/ 76200 h 1771650"/>
              <a:gd name="connsiteX3" fmla="*/ 2564867 w 2641067"/>
              <a:gd name="connsiteY3" fmla="*/ 133350 h 1771650"/>
              <a:gd name="connsiteX4" fmla="*/ 2555342 w 2641067"/>
              <a:gd name="connsiteY4" fmla="*/ 200025 h 1771650"/>
              <a:gd name="connsiteX5" fmla="*/ 2545817 w 2641067"/>
              <a:gd name="connsiteY5" fmla="*/ 276225 h 1771650"/>
              <a:gd name="connsiteX6" fmla="*/ 2526767 w 2641067"/>
              <a:gd name="connsiteY6" fmla="*/ 333375 h 1771650"/>
              <a:gd name="connsiteX7" fmla="*/ 2479142 w 2641067"/>
              <a:gd name="connsiteY7" fmla="*/ 390525 h 1771650"/>
              <a:gd name="connsiteX8" fmla="*/ 2460092 w 2641067"/>
              <a:gd name="connsiteY8" fmla="*/ 447675 h 1771650"/>
              <a:gd name="connsiteX9" fmla="*/ 2450567 w 2641067"/>
              <a:gd name="connsiteY9" fmla="*/ 476250 h 1771650"/>
              <a:gd name="connsiteX10" fmla="*/ 2412467 w 2641067"/>
              <a:gd name="connsiteY10" fmla="*/ 533400 h 1771650"/>
              <a:gd name="connsiteX11" fmla="*/ 2402942 w 2641067"/>
              <a:gd name="connsiteY11" fmla="*/ 561975 h 1771650"/>
              <a:gd name="connsiteX12" fmla="*/ 2355317 w 2641067"/>
              <a:gd name="connsiteY12" fmla="*/ 619125 h 1771650"/>
              <a:gd name="connsiteX13" fmla="*/ 2336267 w 2641067"/>
              <a:gd name="connsiteY13" fmla="*/ 676275 h 1771650"/>
              <a:gd name="connsiteX14" fmla="*/ 2279117 w 2641067"/>
              <a:gd name="connsiteY14" fmla="*/ 762000 h 1771650"/>
              <a:gd name="connsiteX15" fmla="*/ 2260067 w 2641067"/>
              <a:gd name="connsiteY15" fmla="*/ 790575 h 1771650"/>
              <a:gd name="connsiteX16" fmla="*/ 2231492 w 2641067"/>
              <a:gd name="connsiteY16" fmla="*/ 819150 h 1771650"/>
              <a:gd name="connsiteX17" fmla="*/ 2193392 w 2641067"/>
              <a:gd name="connsiteY17" fmla="*/ 876300 h 1771650"/>
              <a:gd name="connsiteX18" fmla="*/ 2174342 w 2641067"/>
              <a:gd name="connsiteY18" fmla="*/ 904875 h 1771650"/>
              <a:gd name="connsiteX19" fmla="*/ 2117192 w 2641067"/>
              <a:gd name="connsiteY19" fmla="*/ 1000125 h 1771650"/>
              <a:gd name="connsiteX20" fmla="*/ 2060042 w 2641067"/>
              <a:gd name="connsiteY20" fmla="*/ 1057275 h 1771650"/>
              <a:gd name="connsiteX21" fmla="*/ 2002892 w 2641067"/>
              <a:gd name="connsiteY21" fmla="*/ 1104900 h 1771650"/>
              <a:gd name="connsiteX22" fmla="*/ 1983842 w 2641067"/>
              <a:gd name="connsiteY22" fmla="*/ 1133475 h 1771650"/>
              <a:gd name="connsiteX23" fmla="*/ 1955267 w 2641067"/>
              <a:gd name="connsiteY23" fmla="*/ 1152525 h 1771650"/>
              <a:gd name="connsiteX24" fmla="*/ 1917167 w 2641067"/>
              <a:gd name="connsiteY24" fmla="*/ 1209675 h 1771650"/>
              <a:gd name="connsiteX25" fmla="*/ 1879067 w 2641067"/>
              <a:gd name="connsiteY25" fmla="*/ 1266825 h 1771650"/>
              <a:gd name="connsiteX26" fmla="*/ 1860017 w 2641067"/>
              <a:gd name="connsiteY26" fmla="*/ 1295400 h 1771650"/>
              <a:gd name="connsiteX27" fmla="*/ 1850492 w 2641067"/>
              <a:gd name="connsiteY27" fmla="*/ 1323975 h 1771650"/>
              <a:gd name="connsiteX28" fmla="*/ 1793342 w 2641067"/>
              <a:gd name="connsiteY28" fmla="*/ 1409700 h 1771650"/>
              <a:gd name="connsiteX29" fmla="*/ 1774292 w 2641067"/>
              <a:gd name="connsiteY29" fmla="*/ 1438275 h 1771650"/>
              <a:gd name="connsiteX30" fmla="*/ 1755242 w 2641067"/>
              <a:gd name="connsiteY30" fmla="*/ 1466850 h 1771650"/>
              <a:gd name="connsiteX31" fmla="*/ 1707617 w 2641067"/>
              <a:gd name="connsiteY31" fmla="*/ 1543050 h 1771650"/>
              <a:gd name="connsiteX32" fmla="*/ 1688567 w 2641067"/>
              <a:gd name="connsiteY32" fmla="*/ 1571625 h 1771650"/>
              <a:gd name="connsiteX33" fmla="*/ 1650467 w 2641067"/>
              <a:gd name="connsiteY33" fmla="*/ 1590675 h 1771650"/>
              <a:gd name="connsiteX34" fmla="*/ 1564742 w 2641067"/>
              <a:gd name="connsiteY34" fmla="*/ 1628775 h 1771650"/>
              <a:gd name="connsiteX35" fmla="*/ 1479017 w 2641067"/>
              <a:gd name="connsiteY35" fmla="*/ 1657350 h 1771650"/>
              <a:gd name="connsiteX36" fmla="*/ 1450442 w 2641067"/>
              <a:gd name="connsiteY36" fmla="*/ 1666875 h 1771650"/>
              <a:gd name="connsiteX37" fmla="*/ 1231367 w 2641067"/>
              <a:gd name="connsiteY37" fmla="*/ 1676400 h 1771650"/>
              <a:gd name="connsiteX38" fmla="*/ 1088492 w 2641067"/>
              <a:gd name="connsiteY38" fmla="*/ 1685925 h 1771650"/>
              <a:gd name="connsiteX39" fmla="*/ 974192 w 2641067"/>
              <a:gd name="connsiteY39" fmla="*/ 1724025 h 1771650"/>
              <a:gd name="connsiteX40" fmla="*/ 945617 w 2641067"/>
              <a:gd name="connsiteY40" fmla="*/ 1733550 h 1771650"/>
              <a:gd name="connsiteX41" fmla="*/ 917042 w 2641067"/>
              <a:gd name="connsiteY41" fmla="*/ 1752600 h 1771650"/>
              <a:gd name="connsiteX42" fmla="*/ 831317 w 2641067"/>
              <a:gd name="connsiteY42" fmla="*/ 1771650 h 1771650"/>
              <a:gd name="connsiteX43" fmla="*/ 678917 w 2641067"/>
              <a:gd name="connsiteY43" fmla="*/ 1762125 h 1771650"/>
              <a:gd name="connsiteX44" fmla="*/ 631292 w 2641067"/>
              <a:gd name="connsiteY44" fmla="*/ 1752600 h 1771650"/>
              <a:gd name="connsiteX45" fmla="*/ 574142 w 2641067"/>
              <a:gd name="connsiteY45" fmla="*/ 1743075 h 1771650"/>
              <a:gd name="connsiteX46" fmla="*/ 345542 w 2641067"/>
              <a:gd name="connsiteY46" fmla="*/ 1714500 h 1771650"/>
              <a:gd name="connsiteX47" fmla="*/ 269342 w 2641067"/>
              <a:gd name="connsiteY47" fmla="*/ 1695450 h 1771650"/>
              <a:gd name="connsiteX48" fmla="*/ 212192 w 2641067"/>
              <a:gd name="connsiteY48" fmla="*/ 1676400 h 1771650"/>
              <a:gd name="connsiteX49" fmla="*/ 155042 w 2641067"/>
              <a:gd name="connsiteY49" fmla="*/ 1657350 h 1771650"/>
              <a:gd name="connsiteX50" fmla="*/ 126467 w 2641067"/>
              <a:gd name="connsiteY50" fmla="*/ 1647825 h 1771650"/>
              <a:gd name="connsiteX51" fmla="*/ 97892 w 2641067"/>
              <a:gd name="connsiteY51" fmla="*/ 1638300 h 1771650"/>
              <a:gd name="connsiteX52" fmla="*/ 69317 w 2641067"/>
              <a:gd name="connsiteY52" fmla="*/ 1619250 h 1771650"/>
              <a:gd name="connsiteX53" fmla="*/ 2642 w 2641067"/>
              <a:gd name="connsiteY53" fmla="*/ 1600200 h 1771650"/>
              <a:gd name="connsiteX54" fmla="*/ 2642 w 2641067"/>
              <a:gd name="connsiteY54" fmla="*/ 1590675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641067" h="1771650">
                <a:moveTo>
                  <a:pt x="2641067" y="0"/>
                </a:moveTo>
                <a:cubicBezTo>
                  <a:pt x="2592897" y="32113"/>
                  <a:pt x="2625971" y="1617"/>
                  <a:pt x="2602967" y="47625"/>
                </a:cubicBezTo>
                <a:cubicBezTo>
                  <a:pt x="2597847" y="57864"/>
                  <a:pt x="2588566" y="65739"/>
                  <a:pt x="2583917" y="76200"/>
                </a:cubicBezTo>
                <a:cubicBezTo>
                  <a:pt x="2575762" y="94550"/>
                  <a:pt x="2564867" y="133350"/>
                  <a:pt x="2564867" y="133350"/>
                </a:cubicBezTo>
                <a:cubicBezTo>
                  <a:pt x="2561692" y="155575"/>
                  <a:pt x="2558309" y="177771"/>
                  <a:pt x="2555342" y="200025"/>
                </a:cubicBezTo>
                <a:cubicBezTo>
                  <a:pt x="2551959" y="225398"/>
                  <a:pt x="2551180" y="251196"/>
                  <a:pt x="2545817" y="276225"/>
                </a:cubicBezTo>
                <a:cubicBezTo>
                  <a:pt x="2541610" y="295860"/>
                  <a:pt x="2540966" y="319176"/>
                  <a:pt x="2526767" y="333375"/>
                </a:cubicBezTo>
                <a:cubicBezTo>
                  <a:pt x="2508822" y="351320"/>
                  <a:pt x="2489751" y="366655"/>
                  <a:pt x="2479142" y="390525"/>
                </a:cubicBezTo>
                <a:cubicBezTo>
                  <a:pt x="2470987" y="408875"/>
                  <a:pt x="2466442" y="428625"/>
                  <a:pt x="2460092" y="447675"/>
                </a:cubicBezTo>
                <a:cubicBezTo>
                  <a:pt x="2456917" y="457200"/>
                  <a:pt x="2456136" y="467896"/>
                  <a:pt x="2450567" y="476250"/>
                </a:cubicBezTo>
                <a:cubicBezTo>
                  <a:pt x="2437867" y="495300"/>
                  <a:pt x="2419707" y="511680"/>
                  <a:pt x="2412467" y="533400"/>
                </a:cubicBezTo>
                <a:cubicBezTo>
                  <a:pt x="2409292" y="542925"/>
                  <a:pt x="2408511" y="553621"/>
                  <a:pt x="2402942" y="561975"/>
                </a:cubicBezTo>
                <a:cubicBezTo>
                  <a:pt x="2373034" y="606837"/>
                  <a:pt x="2376092" y="572380"/>
                  <a:pt x="2355317" y="619125"/>
                </a:cubicBezTo>
                <a:cubicBezTo>
                  <a:pt x="2347162" y="637475"/>
                  <a:pt x="2347406" y="659567"/>
                  <a:pt x="2336267" y="676275"/>
                </a:cubicBezTo>
                <a:lnTo>
                  <a:pt x="2279117" y="762000"/>
                </a:lnTo>
                <a:cubicBezTo>
                  <a:pt x="2272767" y="771525"/>
                  <a:pt x="2268162" y="782480"/>
                  <a:pt x="2260067" y="790575"/>
                </a:cubicBezTo>
                <a:cubicBezTo>
                  <a:pt x="2250542" y="800100"/>
                  <a:pt x="2239762" y="808517"/>
                  <a:pt x="2231492" y="819150"/>
                </a:cubicBezTo>
                <a:cubicBezTo>
                  <a:pt x="2217436" y="837222"/>
                  <a:pt x="2206092" y="857250"/>
                  <a:pt x="2193392" y="876300"/>
                </a:cubicBezTo>
                <a:cubicBezTo>
                  <a:pt x="2187042" y="885825"/>
                  <a:pt x="2179462" y="894636"/>
                  <a:pt x="2174342" y="904875"/>
                </a:cubicBezTo>
                <a:cubicBezTo>
                  <a:pt x="2159310" y="934940"/>
                  <a:pt x="2140180" y="977137"/>
                  <a:pt x="2117192" y="1000125"/>
                </a:cubicBezTo>
                <a:cubicBezTo>
                  <a:pt x="2098142" y="1019175"/>
                  <a:pt x="2074986" y="1034859"/>
                  <a:pt x="2060042" y="1057275"/>
                </a:cubicBezTo>
                <a:cubicBezTo>
                  <a:pt x="2033116" y="1097664"/>
                  <a:pt x="2051231" y="1080730"/>
                  <a:pt x="2002892" y="1104900"/>
                </a:cubicBezTo>
                <a:cubicBezTo>
                  <a:pt x="1996542" y="1114425"/>
                  <a:pt x="1991937" y="1125380"/>
                  <a:pt x="1983842" y="1133475"/>
                </a:cubicBezTo>
                <a:cubicBezTo>
                  <a:pt x="1975747" y="1141570"/>
                  <a:pt x="1962805" y="1143910"/>
                  <a:pt x="1955267" y="1152525"/>
                </a:cubicBezTo>
                <a:cubicBezTo>
                  <a:pt x="1940190" y="1169755"/>
                  <a:pt x="1929867" y="1190625"/>
                  <a:pt x="1917167" y="1209675"/>
                </a:cubicBezTo>
                <a:lnTo>
                  <a:pt x="1879067" y="1266825"/>
                </a:lnTo>
                <a:cubicBezTo>
                  <a:pt x="1872717" y="1276350"/>
                  <a:pt x="1863637" y="1284540"/>
                  <a:pt x="1860017" y="1295400"/>
                </a:cubicBezTo>
                <a:cubicBezTo>
                  <a:pt x="1856842" y="1304925"/>
                  <a:pt x="1855368" y="1315198"/>
                  <a:pt x="1850492" y="1323975"/>
                </a:cubicBezTo>
                <a:lnTo>
                  <a:pt x="1793342" y="1409700"/>
                </a:lnTo>
                <a:lnTo>
                  <a:pt x="1774292" y="1438275"/>
                </a:lnTo>
                <a:cubicBezTo>
                  <a:pt x="1767942" y="1447800"/>
                  <a:pt x="1758862" y="1455990"/>
                  <a:pt x="1755242" y="1466850"/>
                </a:cubicBezTo>
                <a:cubicBezTo>
                  <a:pt x="1732572" y="1534860"/>
                  <a:pt x="1752900" y="1512861"/>
                  <a:pt x="1707617" y="1543050"/>
                </a:cubicBezTo>
                <a:cubicBezTo>
                  <a:pt x="1701267" y="1552575"/>
                  <a:pt x="1697361" y="1564296"/>
                  <a:pt x="1688567" y="1571625"/>
                </a:cubicBezTo>
                <a:cubicBezTo>
                  <a:pt x="1677659" y="1580715"/>
                  <a:pt x="1662795" y="1583630"/>
                  <a:pt x="1650467" y="1590675"/>
                </a:cubicBezTo>
                <a:cubicBezTo>
                  <a:pt x="1587071" y="1626901"/>
                  <a:pt x="1664525" y="1595514"/>
                  <a:pt x="1564742" y="1628775"/>
                </a:cubicBezTo>
                <a:lnTo>
                  <a:pt x="1479017" y="1657350"/>
                </a:lnTo>
                <a:cubicBezTo>
                  <a:pt x="1469492" y="1660525"/>
                  <a:pt x="1460473" y="1666439"/>
                  <a:pt x="1450442" y="1666875"/>
                </a:cubicBezTo>
                <a:lnTo>
                  <a:pt x="1231367" y="1676400"/>
                </a:lnTo>
                <a:cubicBezTo>
                  <a:pt x="1183702" y="1678909"/>
                  <a:pt x="1136117" y="1682750"/>
                  <a:pt x="1088492" y="1685925"/>
                </a:cubicBezTo>
                <a:lnTo>
                  <a:pt x="974192" y="1724025"/>
                </a:lnTo>
                <a:cubicBezTo>
                  <a:pt x="964667" y="1727200"/>
                  <a:pt x="953971" y="1727981"/>
                  <a:pt x="945617" y="1733550"/>
                </a:cubicBezTo>
                <a:cubicBezTo>
                  <a:pt x="936092" y="1739900"/>
                  <a:pt x="927281" y="1747480"/>
                  <a:pt x="917042" y="1752600"/>
                </a:cubicBezTo>
                <a:cubicBezTo>
                  <a:pt x="893594" y="1764324"/>
                  <a:pt x="853267" y="1767992"/>
                  <a:pt x="831317" y="1771650"/>
                </a:cubicBezTo>
                <a:cubicBezTo>
                  <a:pt x="780517" y="1768475"/>
                  <a:pt x="729587" y="1766951"/>
                  <a:pt x="678917" y="1762125"/>
                </a:cubicBezTo>
                <a:cubicBezTo>
                  <a:pt x="662801" y="1760590"/>
                  <a:pt x="647220" y="1755496"/>
                  <a:pt x="631292" y="1752600"/>
                </a:cubicBezTo>
                <a:cubicBezTo>
                  <a:pt x="612291" y="1749145"/>
                  <a:pt x="593241" y="1745940"/>
                  <a:pt x="574142" y="1743075"/>
                </a:cubicBezTo>
                <a:cubicBezTo>
                  <a:pt x="432767" y="1721869"/>
                  <a:pt x="468726" y="1726818"/>
                  <a:pt x="345542" y="1714500"/>
                </a:cubicBezTo>
                <a:cubicBezTo>
                  <a:pt x="258839" y="1685599"/>
                  <a:pt x="395777" y="1729932"/>
                  <a:pt x="269342" y="1695450"/>
                </a:cubicBezTo>
                <a:cubicBezTo>
                  <a:pt x="249969" y="1690166"/>
                  <a:pt x="231242" y="1682750"/>
                  <a:pt x="212192" y="1676400"/>
                </a:cubicBezTo>
                <a:lnTo>
                  <a:pt x="155042" y="1657350"/>
                </a:lnTo>
                <a:lnTo>
                  <a:pt x="126467" y="1647825"/>
                </a:lnTo>
                <a:cubicBezTo>
                  <a:pt x="116942" y="1644650"/>
                  <a:pt x="106246" y="1643869"/>
                  <a:pt x="97892" y="1638300"/>
                </a:cubicBezTo>
                <a:cubicBezTo>
                  <a:pt x="88367" y="1631950"/>
                  <a:pt x="79839" y="1623759"/>
                  <a:pt x="69317" y="1619250"/>
                </a:cubicBezTo>
                <a:cubicBezTo>
                  <a:pt x="60426" y="1615440"/>
                  <a:pt x="13763" y="1607614"/>
                  <a:pt x="2642" y="1600200"/>
                </a:cubicBezTo>
                <a:cubicBezTo>
                  <a:pt x="0" y="1598439"/>
                  <a:pt x="2642" y="1593850"/>
                  <a:pt x="2642" y="1590675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PoljeZBesedilom 18"/>
          <p:cNvSpPr txBox="1"/>
          <p:nvPr/>
        </p:nvSpPr>
        <p:spPr>
          <a:xfrm>
            <a:off x="3347864" y="4149080"/>
            <a:ext cx="20874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dirty="0" smtClean="0"/>
              <a:t>α</a:t>
            </a:r>
            <a:r>
              <a:rPr lang="sl-SI" sz="4000" baseline="-25000" dirty="0" smtClean="0"/>
              <a:t>1</a:t>
            </a:r>
            <a:r>
              <a:rPr lang="sl-SI" sz="4000" dirty="0" smtClean="0"/>
              <a:t> = 113°</a:t>
            </a:r>
            <a:endParaRPr lang="sl-SI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aven konektor 3"/>
          <p:cNvCxnSpPr/>
          <p:nvPr/>
        </p:nvCxnSpPr>
        <p:spPr>
          <a:xfrm>
            <a:off x="1403648" y="1988840"/>
            <a:ext cx="2304256" cy="32403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konektor 4"/>
          <p:cNvCxnSpPr/>
          <p:nvPr/>
        </p:nvCxnSpPr>
        <p:spPr>
          <a:xfrm>
            <a:off x="1403648" y="1988840"/>
            <a:ext cx="41044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jeZBesedilom 8"/>
          <p:cNvSpPr txBox="1"/>
          <p:nvPr/>
        </p:nvSpPr>
        <p:spPr>
          <a:xfrm>
            <a:off x="1835696" y="2060848"/>
            <a:ext cx="5854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dirty="0" smtClean="0"/>
              <a:t>β</a:t>
            </a:r>
            <a:r>
              <a:rPr lang="sl-SI" sz="3600" baseline="-25000" dirty="0" smtClean="0"/>
              <a:t>1</a:t>
            </a:r>
            <a:endParaRPr lang="sl-SI" sz="3600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1331640" y="4581128"/>
            <a:ext cx="16546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dirty="0" smtClean="0"/>
              <a:t>β</a:t>
            </a:r>
            <a:r>
              <a:rPr lang="sl-SI" sz="3600" baseline="-25000" dirty="0" smtClean="0"/>
              <a:t>1</a:t>
            </a:r>
            <a:r>
              <a:rPr lang="sl-SI" sz="3600" dirty="0" smtClean="0"/>
              <a:t> = 55°</a:t>
            </a:r>
            <a:endParaRPr lang="sl-SI" sz="3600" dirty="0"/>
          </a:p>
        </p:txBody>
      </p:sp>
      <p:pic>
        <p:nvPicPr>
          <p:cNvPr id="21508" name="Picture 4" descr="Slika:ARISTO-GEO DREIECK 1550 indiziert transparent.png - Wikipedija,  prosta enciklopedi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40768" y="1988840"/>
            <a:ext cx="7488832" cy="3744416"/>
          </a:xfrm>
          <a:prstGeom prst="rect">
            <a:avLst/>
          </a:prstGeom>
          <a:noFill/>
        </p:spPr>
      </p:pic>
      <p:sp>
        <p:nvSpPr>
          <p:cNvPr id="12" name="Prostoročno 11"/>
          <p:cNvSpPr/>
          <p:nvPr/>
        </p:nvSpPr>
        <p:spPr>
          <a:xfrm>
            <a:off x="2483768" y="1988840"/>
            <a:ext cx="965037" cy="1571625"/>
          </a:xfrm>
          <a:custGeom>
            <a:avLst/>
            <a:gdLst>
              <a:gd name="connsiteX0" fmla="*/ 965037 w 965037"/>
              <a:gd name="connsiteY0" fmla="*/ 0 h 1571625"/>
              <a:gd name="connsiteX1" fmla="*/ 945987 w 965037"/>
              <a:gd name="connsiteY1" fmla="*/ 104775 h 1571625"/>
              <a:gd name="connsiteX2" fmla="*/ 936462 w 965037"/>
              <a:gd name="connsiteY2" fmla="*/ 142875 h 1571625"/>
              <a:gd name="connsiteX3" fmla="*/ 926937 w 965037"/>
              <a:gd name="connsiteY3" fmla="*/ 171450 h 1571625"/>
              <a:gd name="connsiteX4" fmla="*/ 917412 w 965037"/>
              <a:gd name="connsiteY4" fmla="*/ 228600 h 1571625"/>
              <a:gd name="connsiteX5" fmla="*/ 907887 w 965037"/>
              <a:gd name="connsiteY5" fmla="*/ 276225 h 1571625"/>
              <a:gd name="connsiteX6" fmla="*/ 888837 w 965037"/>
              <a:gd name="connsiteY6" fmla="*/ 361950 h 1571625"/>
              <a:gd name="connsiteX7" fmla="*/ 879312 w 965037"/>
              <a:gd name="connsiteY7" fmla="*/ 438150 h 1571625"/>
              <a:gd name="connsiteX8" fmla="*/ 869787 w 965037"/>
              <a:gd name="connsiteY8" fmla="*/ 485775 h 1571625"/>
              <a:gd name="connsiteX9" fmla="*/ 841212 w 965037"/>
              <a:gd name="connsiteY9" fmla="*/ 666750 h 1571625"/>
              <a:gd name="connsiteX10" fmla="*/ 822162 w 965037"/>
              <a:gd name="connsiteY10" fmla="*/ 723900 h 1571625"/>
              <a:gd name="connsiteX11" fmla="*/ 812637 w 965037"/>
              <a:gd name="connsiteY11" fmla="*/ 752475 h 1571625"/>
              <a:gd name="connsiteX12" fmla="*/ 774537 w 965037"/>
              <a:gd name="connsiteY12" fmla="*/ 809625 h 1571625"/>
              <a:gd name="connsiteX13" fmla="*/ 765012 w 965037"/>
              <a:gd name="connsiteY13" fmla="*/ 838200 h 1571625"/>
              <a:gd name="connsiteX14" fmla="*/ 707862 w 965037"/>
              <a:gd name="connsiteY14" fmla="*/ 923925 h 1571625"/>
              <a:gd name="connsiteX15" fmla="*/ 688812 w 965037"/>
              <a:gd name="connsiteY15" fmla="*/ 952500 h 1571625"/>
              <a:gd name="connsiteX16" fmla="*/ 660237 w 965037"/>
              <a:gd name="connsiteY16" fmla="*/ 981075 h 1571625"/>
              <a:gd name="connsiteX17" fmla="*/ 593562 w 965037"/>
              <a:gd name="connsiteY17" fmla="*/ 1057275 h 1571625"/>
              <a:gd name="connsiteX18" fmla="*/ 526887 w 965037"/>
              <a:gd name="connsiteY18" fmla="*/ 1143000 h 1571625"/>
              <a:gd name="connsiteX19" fmla="*/ 498312 w 965037"/>
              <a:gd name="connsiteY19" fmla="*/ 1162050 h 1571625"/>
              <a:gd name="connsiteX20" fmla="*/ 431637 w 965037"/>
              <a:gd name="connsiteY20" fmla="*/ 1238250 h 1571625"/>
              <a:gd name="connsiteX21" fmla="*/ 393537 w 965037"/>
              <a:gd name="connsiteY21" fmla="*/ 1295400 h 1571625"/>
              <a:gd name="connsiteX22" fmla="*/ 345912 w 965037"/>
              <a:gd name="connsiteY22" fmla="*/ 1352550 h 1571625"/>
              <a:gd name="connsiteX23" fmla="*/ 288762 w 965037"/>
              <a:gd name="connsiteY23" fmla="*/ 1390650 h 1571625"/>
              <a:gd name="connsiteX24" fmla="*/ 231612 w 965037"/>
              <a:gd name="connsiteY24" fmla="*/ 1428750 h 1571625"/>
              <a:gd name="connsiteX25" fmla="*/ 203037 w 965037"/>
              <a:gd name="connsiteY25" fmla="*/ 1447800 h 1571625"/>
              <a:gd name="connsiteX26" fmla="*/ 174462 w 965037"/>
              <a:gd name="connsiteY26" fmla="*/ 1466850 h 1571625"/>
              <a:gd name="connsiteX27" fmla="*/ 117312 w 965037"/>
              <a:gd name="connsiteY27" fmla="*/ 1485900 h 1571625"/>
              <a:gd name="connsiteX28" fmla="*/ 31587 w 965037"/>
              <a:gd name="connsiteY28" fmla="*/ 1552575 h 1571625"/>
              <a:gd name="connsiteX29" fmla="*/ 3012 w 965037"/>
              <a:gd name="connsiteY29" fmla="*/ 1571625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65037" h="1571625">
                <a:moveTo>
                  <a:pt x="965037" y="0"/>
                </a:moveTo>
                <a:cubicBezTo>
                  <a:pt x="958144" y="41357"/>
                  <a:pt x="954862" y="64837"/>
                  <a:pt x="945987" y="104775"/>
                </a:cubicBezTo>
                <a:cubicBezTo>
                  <a:pt x="943147" y="117554"/>
                  <a:pt x="940058" y="130288"/>
                  <a:pt x="936462" y="142875"/>
                </a:cubicBezTo>
                <a:cubicBezTo>
                  <a:pt x="933704" y="152529"/>
                  <a:pt x="929115" y="161649"/>
                  <a:pt x="926937" y="171450"/>
                </a:cubicBezTo>
                <a:cubicBezTo>
                  <a:pt x="922747" y="190303"/>
                  <a:pt x="920867" y="209599"/>
                  <a:pt x="917412" y="228600"/>
                </a:cubicBezTo>
                <a:cubicBezTo>
                  <a:pt x="914516" y="244528"/>
                  <a:pt x="911399" y="260421"/>
                  <a:pt x="907887" y="276225"/>
                </a:cubicBezTo>
                <a:cubicBezTo>
                  <a:pt x="898406" y="318889"/>
                  <a:pt x="896019" y="315267"/>
                  <a:pt x="888837" y="361950"/>
                </a:cubicBezTo>
                <a:cubicBezTo>
                  <a:pt x="884945" y="387250"/>
                  <a:pt x="883204" y="412850"/>
                  <a:pt x="879312" y="438150"/>
                </a:cubicBezTo>
                <a:cubicBezTo>
                  <a:pt x="876850" y="454151"/>
                  <a:pt x="872077" y="469748"/>
                  <a:pt x="869787" y="485775"/>
                </a:cubicBezTo>
                <a:cubicBezTo>
                  <a:pt x="861097" y="546604"/>
                  <a:pt x="860933" y="607587"/>
                  <a:pt x="841212" y="666750"/>
                </a:cubicBezTo>
                <a:lnTo>
                  <a:pt x="822162" y="723900"/>
                </a:lnTo>
                <a:cubicBezTo>
                  <a:pt x="818987" y="733425"/>
                  <a:pt x="818206" y="744121"/>
                  <a:pt x="812637" y="752475"/>
                </a:cubicBezTo>
                <a:cubicBezTo>
                  <a:pt x="799937" y="771525"/>
                  <a:pt x="781777" y="787905"/>
                  <a:pt x="774537" y="809625"/>
                </a:cubicBezTo>
                <a:cubicBezTo>
                  <a:pt x="771362" y="819150"/>
                  <a:pt x="769888" y="829423"/>
                  <a:pt x="765012" y="838200"/>
                </a:cubicBezTo>
                <a:lnTo>
                  <a:pt x="707862" y="923925"/>
                </a:lnTo>
                <a:cubicBezTo>
                  <a:pt x="701512" y="933450"/>
                  <a:pt x="696907" y="944405"/>
                  <a:pt x="688812" y="952500"/>
                </a:cubicBezTo>
                <a:cubicBezTo>
                  <a:pt x="679287" y="962025"/>
                  <a:pt x="668507" y="970442"/>
                  <a:pt x="660237" y="981075"/>
                </a:cubicBezTo>
                <a:cubicBezTo>
                  <a:pt x="600400" y="1058008"/>
                  <a:pt x="648880" y="1020396"/>
                  <a:pt x="593562" y="1057275"/>
                </a:cubicBezTo>
                <a:cubicBezTo>
                  <a:pt x="567011" y="1097101"/>
                  <a:pt x="560460" y="1115022"/>
                  <a:pt x="526887" y="1143000"/>
                </a:cubicBezTo>
                <a:cubicBezTo>
                  <a:pt x="518093" y="1150329"/>
                  <a:pt x="507837" y="1155700"/>
                  <a:pt x="498312" y="1162050"/>
                </a:cubicBezTo>
                <a:cubicBezTo>
                  <a:pt x="453862" y="1228725"/>
                  <a:pt x="479262" y="1206500"/>
                  <a:pt x="431637" y="1238250"/>
                </a:cubicBezTo>
                <a:lnTo>
                  <a:pt x="393537" y="1295400"/>
                </a:lnTo>
                <a:cubicBezTo>
                  <a:pt x="376604" y="1320800"/>
                  <a:pt x="371299" y="1332805"/>
                  <a:pt x="345912" y="1352550"/>
                </a:cubicBezTo>
                <a:cubicBezTo>
                  <a:pt x="327840" y="1366606"/>
                  <a:pt x="307812" y="1377950"/>
                  <a:pt x="288762" y="1390650"/>
                </a:cubicBezTo>
                <a:lnTo>
                  <a:pt x="231612" y="1428750"/>
                </a:lnTo>
                <a:lnTo>
                  <a:pt x="203037" y="1447800"/>
                </a:lnTo>
                <a:cubicBezTo>
                  <a:pt x="193512" y="1454150"/>
                  <a:pt x="185322" y="1463230"/>
                  <a:pt x="174462" y="1466850"/>
                </a:cubicBezTo>
                <a:lnTo>
                  <a:pt x="117312" y="1485900"/>
                </a:lnTo>
                <a:cubicBezTo>
                  <a:pt x="92657" y="1510555"/>
                  <a:pt x="65766" y="1541182"/>
                  <a:pt x="31587" y="1552575"/>
                </a:cubicBezTo>
                <a:cubicBezTo>
                  <a:pt x="0" y="1563104"/>
                  <a:pt x="3012" y="1552060"/>
                  <a:pt x="3012" y="1571625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37</Words>
  <Application>Microsoft Office PowerPoint</Application>
  <PresentationFormat>Diaprojekcija na zaslonu (4:3)</PresentationFormat>
  <Paragraphs>14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Officeova tema</vt:lpstr>
      <vt:lpstr>Dopolnilni pouk 6. razred</vt:lpstr>
      <vt:lpstr>Diapozitiv 2</vt:lpstr>
      <vt:lpstr>Diapozitiv 3</vt:lpstr>
      <vt:lpstr>Diapozitiv 4</vt:lpstr>
      <vt:lpstr>Diapozitiv 5</vt:lpstr>
      <vt:lpstr>Diapozitiv 6</vt:lpstr>
      <vt:lpstr>Diapozitiv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Dopolnilni pouk 6. razred</dc:title>
  <dc:creator>Irena</dc:creator>
  <cp:lastModifiedBy>Irena</cp:lastModifiedBy>
  <cp:revision>12</cp:revision>
  <dcterms:created xsi:type="dcterms:W3CDTF">2021-04-14T21:40:40Z</dcterms:created>
  <dcterms:modified xsi:type="dcterms:W3CDTF">2021-04-15T04:37:06Z</dcterms:modified>
</cp:coreProperties>
</file>