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58" r:id="rId5"/>
    <p:sldId id="259" r:id="rId6"/>
    <p:sldId id="273" r:id="rId7"/>
    <p:sldId id="260" r:id="rId8"/>
    <p:sldId id="274" r:id="rId9"/>
    <p:sldId id="262" r:id="rId10"/>
    <p:sldId id="261" r:id="rId11"/>
    <p:sldId id="267" r:id="rId12"/>
    <p:sldId id="268" r:id="rId13"/>
    <p:sldId id="265" r:id="rId14"/>
    <p:sldId id="266" r:id="rId15"/>
    <p:sldId id="275" r:id="rId16"/>
    <p:sldId id="276" r:id="rId17"/>
    <p:sldId id="270" r:id="rId18"/>
    <p:sldId id="277" r:id="rId19"/>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C0985A-9E0C-4ACA-94A0-07004D5992FA}" v="44" dt="2024-05-03T12:46:22.3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dić, Darja" userId="b1a2addf-e27a-416b-9dac-f9911d81f095" providerId="ADAL" clId="{52C0985A-9E0C-4ACA-94A0-07004D5992FA}"/>
    <pc:docChg chg="undo custSel addSld delSld modSld sldOrd">
      <pc:chgData name="Tadić, Darja" userId="b1a2addf-e27a-416b-9dac-f9911d81f095" providerId="ADAL" clId="{52C0985A-9E0C-4ACA-94A0-07004D5992FA}" dt="2024-05-03T12:53:59.328" v="16427" actId="115"/>
      <pc:docMkLst>
        <pc:docMk/>
      </pc:docMkLst>
      <pc:sldChg chg="delSp modSp new add del mod">
        <pc:chgData name="Tadić, Darja" userId="b1a2addf-e27a-416b-9dac-f9911d81f095" providerId="ADAL" clId="{52C0985A-9E0C-4ACA-94A0-07004D5992FA}" dt="2024-05-03T09:26:09.727" v="1015"/>
        <pc:sldMkLst>
          <pc:docMk/>
          <pc:sldMk cId="908260173" sldId="256"/>
        </pc:sldMkLst>
        <pc:spChg chg="mod">
          <ac:chgData name="Tadić, Darja" userId="b1a2addf-e27a-416b-9dac-f9911d81f095" providerId="ADAL" clId="{52C0985A-9E0C-4ACA-94A0-07004D5992FA}" dt="2024-05-03T08:18:17.201" v="36" actId="207"/>
          <ac:spMkLst>
            <pc:docMk/>
            <pc:sldMk cId="908260173" sldId="256"/>
            <ac:spMk id="2" creationId="{63C1C3E8-20C9-3C70-66DE-E349E527663C}"/>
          </ac:spMkLst>
        </pc:spChg>
        <pc:spChg chg="del">
          <ac:chgData name="Tadić, Darja" userId="b1a2addf-e27a-416b-9dac-f9911d81f095" providerId="ADAL" clId="{52C0985A-9E0C-4ACA-94A0-07004D5992FA}" dt="2024-05-03T08:18:19.256" v="37" actId="478"/>
          <ac:spMkLst>
            <pc:docMk/>
            <pc:sldMk cId="908260173" sldId="256"/>
            <ac:spMk id="3" creationId="{462F95CF-54EE-8DED-25E6-760516076A9D}"/>
          </ac:spMkLst>
        </pc:spChg>
      </pc:sldChg>
      <pc:sldChg chg="delSp modSp new mod">
        <pc:chgData name="Tadić, Darja" userId="b1a2addf-e27a-416b-9dac-f9911d81f095" providerId="ADAL" clId="{52C0985A-9E0C-4ACA-94A0-07004D5992FA}" dt="2024-05-03T11:54:20.134" v="13583" actId="207"/>
        <pc:sldMkLst>
          <pc:docMk/>
          <pc:sldMk cId="1922157757" sldId="257"/>
        </pc:sldMkLst>
        <pc:spChg chg="del">
          <ac:chgData name="Tadić, Darja" userId="b1a2addf-e27a-416b-9dac-f9911d81f095" providerId="ADAL" clId="{52C0985A-9E0C-4ACA-94A0-07004D5992FA}" dt="2024-05-03T09:27:56.698" v="1394" actId="478"/>
          <ac:spMkLst>
            <pc:docMk/>
            <pc:sldMk cId="1922157757" sldId="257"/>
            <ac:spMk id="2" creationId="{E70FD669-9A1E-F69D-8D57-4A6090EDE73D}"/>
          </ac:spMkLst>
        </pc:spChg>
        <pc:spChg chg="mod">
          <ac:chgData name="Tadić, Darja" userId="b1a2addf-e27a-416b-9dac-f9911d81f095" providerId="ADAL" clId="{52C0985A-9E0C-4ACA-94A0-07004D5992FA}" dt="2024-05-03T11:54:20.134" v="13583" actId="207"/>
          <ac:spMkLst>
            <pc:docMk/>
            <pc:sldMk cId="1922157757" sldId="257"/>
            <ac:spMk id="3" creationId="{17D25323-3C17-ED1E-F70B-10604274C756}"/>
          </ac:spMkLst>
        </pc:spChg>
      </pc:sldChg>
      <pc:sldChg chg="addSp delSp modSp new del mod">
        <pc:chgData name="Tadić, Darja" userId="b1a2addf-e27a-416b-9dac-f9911d81f095" providerId="ADAL" clId="{52C0985A-9E0C-4ACA-94A0-07004D5992FA}" dt="2024-05-03T09:26:20.066" v="1016" actId="47"/>
        <pc:sldMkLst>
          <pc:docMk/>
          <pc:sldMk cId="2571747536" sldId="257"/>
        </pc:sldMkLst>
        <pc:spChg chg="del mod">
          <ac:chgData name="Tadić, Darja" userId="b1a2addf-e27a-416b-9dac-f9911d81f095" providerId="ADAL" clId="{52C0985A-9E0C-4ACA-94A0-07004D5992FA}" dt="2024-05-03T08:24:00.758" v="408" actId="478"/>
          <ac:spMkLst>
            <pc:docMk/>
            <pc:sldMk cId="2571747536" sldId="257"/>
            <ac:spMk id="2" creationId="{7BEFB082-1CE2-FB77-BFE4-0304CFB21D9A}"/>
          </ac:spMkLst>
        </pc:spChg>
        <pc:spChg chg="mod">
          <ac:chgData name="Tadić, Darja" userId="b1a2addf-e27a-416b-9dac-f9911d81f095" providerId="ADAL" clId="{52C0985A-9E0C-4ACA-94A0-07004D5992FA}" dt="2024-05-03T08:27:20.895" v="494" actId="20577"/>
          <ac:spMkLst>
            <pc:docMk/>
            <pc:sldMk cId="2571747536" sldId="257"/>
            <ac:spMk id="3" creationId="{6F4FF745-A316-5CC5-DF94-ACE96AA557F7}"/>
          </ac:spMkLst>
        </pc:spChg>
        <pc:spChg chg="add mod">
          <ac:chgData name="Tadić, Darja" userId="b1a2addf-e27a-416b-9dac-f9911d81f095" providerId="ADAL" clId="{52C0985A-9E0C-4ACA-94A0-07004D5992FA}" dt="2024-05-03T08:27:04.971" v="465"/>
          <ac:spMkLst>
            <pc:docMk/>
            <pc:sldMk cId="2571747536" sldId="257"/>
            <ac:spMk id="4" creationId="{A49854AD-050D-0EA1-4005-3BC08B1C2AC6}"/>
          </ac:spMkLst>
        </pc:spChg>
        <pc:spChg chg="add del mod">
          <ac:chgData name="Tadić, Darja" userId="b1a2addf-e27a-416b-9dac-f9911d81f095" providerId="ADAL" clId="{52C0985A-9E0C-4ACA-94A0-07004D5992FA}" dt="2024-05-03T08:24:03.156" v="409" actId="478"/>
          <ac:spMkLst>
            <pc:docMk/>
            <pc:sldMk cId="2571747536" sldId="257"/>
            <ac:spMk id="6" creationId="{6D566041-1F3F-1BF4-FED7-14C6AE1E234C}"/>
          </ac:spMkLst>
        </pc:spChg>
        <pc:spChg chg="add mod">
          <ac:chgData name="Tadić, Darja" userId="b1a2addf-e27a-416b-9dac-f9911d81f095" providerId="ADAL" clId="{52C0985A-9E0C-4ACA-94A0-07004D5992FA}" dt="2024-05-03T08:26:22.074" v="463" actId="207"/>
          <ac:spMkLst>
            <pc:docMk/>
            <pc:sldMk cId="2571747536" sldId="257"/>
            <ac:spMk id="7" creationId="{F9CF31A2-D3CA-195A-3CF3-79330B376AAF}"/>
          </ac:spMkLst>
        </pc:spChg>
      </pc:sldChg>
      <pc:sldChg chg="modSp new del mod">
        <pc:chgData name="Tadić, Darja" userId="b1a2addf-e27a-416b-9dac-f9911d81f095" providerId="ADAL" clId="{52C0985A-9E0C-4ACA-94A0-07004D5992FA}" dt="2024-05-03T09:26:20.066" v="1016" actId="47"/>
        <pc:sldMkLst>
          <pc:docMk/>
          <pc:sldMk cId="1180477710" sldId="258"/>
        </pc:sldMkLst>
        <pc:spChg chg="mod">
          <ac:chgData name="Tadić, Darja" userId="b1a2addf-e27a-416b-9dac-f9911d81f095" providerId="ADAL" clId="{52C0985A-9E0C-4ACA-94A0-07004D5992FA}" dt="2024-05-03T08:28:33.489" v="527" actId="20577"/>
          <ac:spMkLst>
            <pc:docMk/>
            <pc:sldMk cId="1180477710" sldId="258"/>
            <ac:spMk id="2" creationId="{7D7F04B8-3C01-9097-2896-14D2502AB911}"/>
          </ac:spMkLst>
        </pc:spChg>
        <pc:spChg chg="mod">
          <ac:chgData name="Tadić, Darja" userId="b1a2addf-e27a-416b-9dac-f9911d81f095" providerId="ADAL" clId="{52C0985A-9E0C-4ACA-94A0-07004D5992FA}" dt="2024-05-03T08:41:32.582" v="781"/>
          <ac:spMkLst>
            <pc:docMk/>
            <pc:sldMk cId="1180477710" sldId="258"/>
            <ac:spMk id="3" creationId="{6A42E16C-9AC7-2D72-9534-25AC0D2F376E}"/>
          </ac:spMkLst>
        </pc:spChg>
      </pc:sldChg>
      <pc:sldChg chg="modSp new mod">
        <pc:chgData name="Tadić, Darja" userId="b1a2addf-e27a-416b-9dac-f9911d81f095" providerId="ADAL" clId="{52C0985A-9E0C-4ACA-94A0-07004D5992FA}" dt="2024-05-03T12:01:52.719" v="14075" actId="14100"/>
        <pc:sldMkLst>
          <pc:docMk/>
          <pc:sldMk cId="2895611463" sldId="258"/>
        </pc:sldMkLst>
        <pc:spChg chg="mod">
          <ac:chgData name="Tadić, Darja" userId="b1a2addf-e27a-416b-9dac-f9911d81f095" providerId="ADAL" clId="{52C0985A-9E0C-4ACA-94A0-07004D5992FA}" dt="2024-05-03T11:56:11.132" v="13656" actId="207"/>
          <ac:spMkLst>
            <pc:docMk/>
            <pc:sldMk cId="2895611463" sldId="258"/>
            <ac:spMk id="2" creationId="{81C0A593-1DF6-A0A3-E94F-44EFDE6A26D9}"/>
          </ac:spMkLst>
        </pc:spChg>
        <pc:spChg chg="mod">
          <ac:chgData name="Tadić, Darja" userId="b1a2addf-e27a-416b-9dac-f9911d81f095" providerId="ADAL" clId="{52C0985A-9E0C-4ACA-94A0-07004D5992FA}" dt="2024-05-03T12:01:52.719" v="14075" actId="14100"/>
          <ac:spMkLst>
            <pc:docMk/>
            <pc:sldMk cId="2895611463" sldId="258"/>
            <ac:spMk id="3" creationId="{214D55FC-EC55-937C-BD58-2B02AD4C3536}"/>
          </ac:spMkLst>
        </pc:spChg>
      </pc:sldChg>
      <pc:sldChg chg="modSp new del mod">
        <pc:chgData name="Tadić, Darja" userId="b1a2addf-e27a-416b-9dac-f9911d81f095" providerId="ADAL" clId="{52C0985A-9E0C-4ACA-94A0-07004D5992FA}" dt="2024-05-03T09:25:40.913" v="1011" actId="47"/>
        <pc:sldMkLst>
          <pc:docMk/>
          <pc:sldMk cId="3194100381" sldId="259"/>
        </pc:sldMkLst>
        <pc:spChg chg="mod">
          <ac:chgData name="Tadić, Darja" userId="b1a2addf-e27a-416b-9dac-f9911d81f095" providerId="ADAL" clId="{52C0985A-9E0C-4ACA-94A0-07004D5992FA}" dt="2024-05-03T09:25:33.354" v="993" actId="21"/>
          <ac:spMkLst>
            <pc:docMk/>
            <pc:sldMk cId="3194100381" sldId="259"/>
            <ac:spMk id="3" creationId="{7F904145-7183-28A4-FA9E-98CD73BBA8F5}"/>
          </ac:spMkLst>
        </pc:spChg>
      </pc:sldChg>
      <pc:sldChg chg="modSp new mod">
        <pc:chgData name="Tadić, Darja" userId="b1a2addf-e27a-416b-9dac-f9911d81f095" providerId="ADAL" clId="{52C0985A-9E0C-4ACA-94A0-07004D5992FA}" dt="2024-05-03T12:05:29.309" v="14280" actId="20578"/>
        <pc:sldMkLst>
          <pc:docMk/>
          <pc:sldMk cId="3355263356" sldId="259"/>
        </pc:sldMkLst>
        <pc:spChg chg="mod">
          <ac:chgData name="Tadić, Darja" userId="b1a2addf-e27a-416b-9dac-f9911d81f095" providerId="ADAL" clId="{52C0985A-9E0C-4ACA-94A0-07004D5992FA}" dt="2024-05-03T12:02:13.911" v="14079" actId="14100"/>
          <ac:spMkLst>
            <pc:docMk/>
            <pc:sldMk cId="3355263356" sldId="259"/>
            <ac:spMk id="2" creationId="{DF74D592-112E-433F-52E2-1A50122EA3F3}"/>
          </ac:spMkLst>
        </pc:spChg>
        <pc:spChg chg="mod">
          <ac:chgData name="Tadić, Darja" userId="b1a2addf-e27a-416b-9dac-f9911d81f095" providerId="ADAL" clId="{52C0985A-9E0C-4ACA-94A0-07004D5992FA}" dt="2024-05-03T12:05:29.309" v="14280" actId="20578"/>
          <ac:spMkLst>
            <pc:docMk/>
            <pc:sldMk cId="3355263356" sldId="259"/>
            <ac:spMk id="3" creationId="{F1FDD29C-D2BB-E27D-70DA-5477DB11D3E9}"/>
          </ac:spMkLst>
        </pc:spChg>
      </pc:sldChg>
      <pc:sldChg chg="modSp new del mod">
        <pc:chgData name="Tadić, Darja" userId="b1a2addf-e27a-416b-9dac-f9911d81f095" providerId="ADAL" clId="{52C0985A-9E0C-4ACA-94A0-07004D5992FA}" dt="2024-05-03T09:25:42.485" v="1012" actId="47"/>
        <pc:sldMkLst>
          <pc:docMk/>
          <pc:sldMk cId="29419986" sldId="260"/>
        </pc:sldMkLst>
        <pc:spChg chg="mod">
          <ac:chgData name="Tadić, Darja" userId="b1a2addf-e27a-416b-9dac-f9911d81f095" providerId="ADAL" clId="{52C0985A-9E0C-4ACA-94A0-07004D5992FA}" dt="2024-05-03T09:25:23.715" v="989" actId="21"/>
          <ac:spMkLst>
            <pc:docMk/>
            <pc:sldMk cId="29419986" sldId="260"/>
            <ac:spMk id="3" creationId="{CFB62150-D9D4-918D-3004-C484C5E77334}"/>
          </ac:spMkLst>
        </pc:spChg>
      </pc:sldChg>
      <pc:sldChg chg="addSp modSp new mod">
        <pc:chgData name="Tadić, Darja" userId="b1a2addf-e27a-416b-9dac-f9911d81f095" providerId="ADAL" clId="{52C0985A-9E0C-4ACA-94A0-07004D5992FA}" dt="2024-05-03T12:10:00.871" v="14359" actId="14100"/>
        <pc:sldMkLst>
          <pc:docMk/>
          <pc:sldMk cId="2128349845" sldId="260"/>
        </pc:sldMkLst>
        <pc:spChg chg="mod">
          <ac:chgData name="Tadić, Darja" userId="b1a2addf-e27a-416b-9dac-f9911d81f095" providerId="ADAL" clId="{52C0985A-9E0C-4ACA-94A0-07004D5992FA}" dt="2024-05-03T12:06:47.714" v="14315" actId="207"/>
          <ac:spMkLst>
            <pc:docMk/>
            <pc:sldMk cId="2128349845" sldId="260"/>
            <ac:spMk id="2" creationId="{848E6629-4A7E-9157-6B72-809E93AAFCFA}"/>
          </ac:spMkLst>
        </pc:spChg>
        <pc:spChg chg="mod">
          <ac:chgData name="Tadić, Darja" userId="b1a2addf-e27a-416b-9dac-f9911d81f095" providerId="ADAL" clId="{52C0985A-9E0C-4ACA-94A0-07004D5992FA}" dt="2024-05-03T12:10:00.871" v="14359" actId="14100"/>
          <ac:spMkLst>
            <pc:docMk/>
            <pc:sldMk cId="2128349845" sldId="260"/>
            <ac:spMk id="3" creationId="{48D70D9F-CB1B-DB45-F260-2DA76B5740DE}"/>
          </ac:spMkLst>
        </pc:spChg>
        <pc:spChg chg="add mod">
          <ac:chgData name="Tadić, Darja" userId="b1a2addf-e27a-416b-9dac-f9911d81f095" providerId="ADAL" clId="{52C0985A-9E0C-4ACA-94A0-07004D5992FA}" dt="2024-05-03T12:09:51.167" v="14357" actId="207"/>
          <ac:spMkLst>
            <pc:docMk/>
            <pc:sldMk cId="2128349845" sldId="260"/>
            <ac:spMk id="4" creationId="{36BAE8C8-3125-B34F-2D29-22A11EA04ED2}"/>
          </ac:spMkLst>
        </pc:spChg>
        <pc:spChg chg="add mod">
          <ac:chgData name="Tadić, Darja" userId="b1a2addf-e27a-416b-9dac-f9911d81f095" providerId="ADAL" clId="{52C0985A-9E0C-4ACA-94A0-07004D5992FA}" dt="2024-05-03T12:09:44.777" v="14356" actId="1076"/>
          <ac:spMkLst>
            <pc:docMk/>
            <pc:sldMk cId="2128349845" sldId="260"/>
            <ac:spMk id="5" creationId="{560F178D-089E-4470-CE24-204F266AFE29}"/>
          </ac:spMkLst>
        </pc:spChg>
      </pc:sldChg>
      <pc:sldChg chg="modSp new mod ord">
        <pc:chgData name="Tadić, Darja" userId="b1a2addf-e27a-416b-9dac-f9911d81f095" providerId="ADAL" clId="{52C0985A-9E0C-4ACA-94A0-07004D5992FA}" dt="2024-05-03T12:25:27.799" v="15239" actId="6549"/>
        <pc:sldMkLst>
          <pc:docMk/>
          <pc:sldMk cId="2747851878" sldId="261"/>
        </pc:sldMkLst>
        <pc:spChg chg="mod">
          <ac:chgData name="Tadić, Darja" userId="b1a2addf-e27a-416b-9dac-f9911d81f095" providerId="ADAL" clId="{52C0985A-9E0C-4ACA-94A0-07004D5992FA}" dt="2024-05-03T12:23:51.955" v="15143" actId="207"/>
          <ac:spMkLst>
            <pc:docMk/>
            <pc:sldMk cId="2747851878" sldId="261"/>
            <ac:spMk id="2" creationId="{050951A1-AF9C-0923-6BF8-2CA4B7C8BE4F}"/>
          </ac:spMkLst>
        </pc:spChg>
        <pc:spChg chg="mod">
          <ac:chgData name="Tadić, Darja" userId="b1a2addf-e27a-416b-9dac-f9911d81f095" providerId="ADAL" clId="{52C0985A-9E0C-4ACA-94A0-07004D5992FA}" dt="2024-05-03T12:25:27.799" v="15239" actId="6549"/>
          <ac:spMkLst>
            <pc:docMk/>
            <pc:sldMk cId="2747851878" sldId="261"/>
            <ac:spMk id="3" creationId="{A8066703-E73E-3952-2D9B-0DBA123CBE6B}"/>
          </ac:spMkLst>
        </pc:spChg>
      </pc:sldChg>
      <pc:sldChg chg="modSp new del mod">
        <pc:chgData name="Tadić, Darja" userId="b1a2addf-e27a-416b-9dac-f9911d81f095" providerId="ADAL" clId="{52C0985A-9E0C-4ACA-94A0-07004D5992FA}" dt="2024-05-03T09:26:20.066" v="1016" actId="47"/>
        <pc:sldMkLst>
          <pc:docMk/>
          <pc:sldMk cId="3626327155" sldId="261"/>
        </pc:sldMkLst>
        <pc:spChg chg="mod">
          <ac:chgData name="Tadić, Darja" userId="b1a2addf-e27a-416b-9dac-f9911d81f095" providerId="ADAL" clId="{52C0985A-9E0C-4ACA-94A0-07004D5992FA}" dt="2024-05-03T08:37:11.023" v="750" actId="20577"/>
          <ac:spMkLst>
            <pc:docMk/>
            <pc:sldMk cId="3626327155" sldId="261"/>
            <ac:spMk id="2" creationId="{260369C5-924E-1ACF-1300-55506F1F9DE0}"/>
          </ac:spMkLst>
        </pc:spChg>
        <pc:spChg chg="mod">
          <ac:chgData name="Tadić, Darja" userId="b1a2addf-e27a-416b-9dac-f9911d81f095" providerId="ADAL" clId="{52C0985A-9E0C-4ACA-94A0-07004D5992FA}" dt="2024-05-03T09:25:38.326" v="1010" actId="27636"/>
          <ac:spMkLst>
            <pc:docMk/>
            <pc:sldMk cId="3626327155" sldId="261"/>
            <ac:spMk id="3" creationId="{2545FD6E-BBA9-B6B7-950E-C775419D3224}"/>
          </ac:spMkLst>
        </pc:spChg>
      </pc:sldChg>
      <pc:sldChg chg="modSp new del mod ord">
        <pc:chgData name="Tadić, Darja" userId="b1a2addf-e27a-416b-9dac-f9911d81f095" providerId="ADAL" clId="{52C0985A-9E0C-4ACA-94A0-07004D5992FA}" dt="2024-05-03T09:26:20.066" v="1016" actId="47"/>
        <pc:sldMkLst>
          <pc:docMk/>
          <pc:sldMk cId="182121366" sldId="262"/>
        </pc:sldMkLst>
        <pc:spChg chg="mod">
          <ac:chgData name="Tadić, Darja" userId="b1a2addf-e27a-416b-9dac-f9911d81f095" providerId="ADAL" clId="{52C0985A-9E0C-4ACA-94A0-07004D5992FA}" dt="2024-05-03T08:38:32.696" v="775" actId="20577"/>
          <ac:spMkLst>
            <pc:docMk/>
            <pc:sldMk cId="182121366" sldId="262"/>
            <ac:spMk id="2" creationId="{2B1B0822-9411-1A03-DBFC-615AB10DF610}"/>
          </ac:spMkLst>
        </pc:spChg>
        <pc:spChg chg="mod">
          <ac:chgData name="Tadić, Darja" userId="b1a2addf-e27a-416b-9dac-f9911d81f095" providerId="ADAL" clId="{52C0985A-9E0C-4ACA-94A0-07004D5992FA}" dt="2024-05-03T08:38:34.919" v="777" actId="27636"/>
          <ac:spMkLst>
            <pc:docMk/>
            <pc:sldMk cId="182121366" sldId="262"/>
            <ac:spMk id="3" creationId="{7992352C-8A5D-4213-4D3A-4735EBF4FD06}"/>
          </ac:spMkLst>
        </pc:spChg>
      </pc:sldChg>
      <pc:sldChg chg="addSp modSp new mod">
        <pc:chgData name="Tadić, Darja" userId="b1a2addf-e27a-416b-9dac-f9911d81f095" providerId="ADAL" clId="{52C0985A-9E0C-4ACA-94A0-07004D5992FA}" dt="2024-05-03T12:20:51.214" v="14998" actId="1076"/>
        <pc:sldMkLst>
          <pc:docMk/>
          <pc:sldMk cId="2827299631" sldId="262"/>
        </pc:sldMkLst>
        <pc:spChg chg="mod">
          <ac:chgData name="Tadić, Darja" userId="b1a2addf-e27a-416b-9dac-f9911d81f095" providerId="ADAL" clId="{52C0985A-9E0C-4ACA-94A0-07004D5992FA}" dt="2024-05-03T12:15:47.292" v="14735" actId="207"/>
          <ac:spMkLst>
            <pc:docMk/>
            <pc:sldMk cId="2827299631" sldId="262"/>
            <ac:spMk id="2" creationId="{E8DC8B3D-B55A-9450-3617-91626E793CA3}"/>
          </ac:spMkLst>
        </pc:spChg>
        <pc:spChg chg="mod">
          <ac:chgData name="Tadić, Darja" userId="b1a2addf-e27a-416b-9dac-f9911d81f095" providerId="ADAL" clId="{52C0985A-9E0C-4ACA-94A0-07004D5992FA}" dt="2024-05-03T12:20:27.156" v="14991" actId="1076"/>
          <ac:spMkLst>
            <pc:docMk/>
            <pc:sldMk cId="2827299631" sldId="262"/>
            <ac:spMk id="3" creationId="{49DC0A1C-9F66-9331-B2C0-794DC7310564}"/>
          </ac:spMkLst>
        </pc:spChg>
        <pc:spChg chg="add mod">
          <ac:chgData name="Tadić, Darja" userId="b1a2addf-e27a-416b-9dac-f9911d81f095" providerId="ADAL" clId="{52C0985A-9E0C-4ACA-94A0-07004D5992FA}" dt="2024-05-03T12:20:35.983" v="14994" actId="1076"/>
          <ac:spMkLst>
            <pc:docMk/>
            <pc:sldMk cId="2827299631" sldId="262"/>
            <ac:spMk id="4" creationId="{ED75BAD2-1AA6-C8F0-651B-F6D3EBB21326}"/>
          </ac:spMkLst>
        </pc:spChg>
        <pc:spChg chg="add mod">
          <ac:chgData name="Tadić, Darja" userId="b1a2addf-e27a-416b-9dac-f9911d81f095" providerId="ADAL" clId="{52C0985A-9E0C-4ACA-94A0-07004D5992FA}" dt="2024-05-03T12:20:51.214" v="14998" actId="1076"/>
          <ac:spMkLst>
            <pc:docMk/>
            <pc:sldMk cId="2827299631" sldId="262"/>
            <ac:spMk id="5" creationId="{06D7DE13-242C-A280-ED4F-AA4492B62D5D}"/>
          </ac:spMkLst>
        </pc:spChg>
      </pc:sldChg>
      <pc:sldChg chg="modSp new del mod">
        <pc:chgData name="Tadić, Darja" userId="b1a2addf-e27a-416b-9dac-f9911d81f095" providerId="ADAL" clId="{52C0985A-9E0C-4ACA-94A0-07004D5992FA}" dt="2024-05-03T09:24:00.866" v="960" actId="47"/>
        <pc:sldMkLst>
          <pc:docMk/>
          <pc:sldMk cId="1489128271" sldId="263"/>
        </pc:sldMkLst>
        <pc:spChg chg="mod">
          <ac:chgData name="Tadić, Darja" userId="b1a2addf-e27a-416b-9dac-f9911d81f095" providerId="ADAL" clId="{52C0985A-9E0C-4ACA-94A0-07004D5992FA}" dt="2024-05-03T08:41:17.178" v="779"/>
          <ac:spMkLst>
            <pc:docMk/>
            <pc:sldMk cId="1489128271" sldId="263"/>
            <ac:spMk id="3" creationId="{EDA11A66-7A45-4D0E-FCFA-882D0CFD7391}"/>
          </ac:spMkLst>
        </pc:spChg>
      </pc:sldChg>
      <pc:sldChg chg="addSp delSp modSp new del mod">
        <pc:chgData name="Tadić, Darja" userId="b1a2addf-e27a-416b-9dac-f9911d81f095" providerId="ADAL" clId="{52C0985A-9E0C-4ACA-94A0-07004D5992FA}" dt="2024-05-03T12:20:53.121" v="14999" actId="47"/>
        <pc:sldMkLst>
          <pc:docMk/>
          <pc:sldMk cId="2297737711" sldId="263"/>
        </pc:sldMkLst>
        <pc:spChg chg="del mod">
          <ac:chgData name="Tadić, Darja" userId="b1a2addf-e27a-416b-9dac-f9911d81f095" providerId="ADAL" clId="{52C0985A-9E0C-4ACA-94A0-07004D5992FA}" dt="2024-05-03T12:20:31.551" v="14992" actId="21"/>
          <ac:spMkLst>
            <pc:docMk/>
            <pc:sldMk cId="2297737711" sldId="263"/>
            <ac:spMk id="2" creationId="{ED75BAD2-1AA6-C8F0-651B-F6D3EBB21326}"/>
          </ac:spMkLst>
        </pc:spChg>
        <pc:spChg chg="del mod">
          <ac:chgData name="Tadić, Darja" userId="b1a2addf-e27a-416b-9dac-f9911d81f095" providerId="ADAL" clId="{52C0985A-9E0C-4ACA-94A0-07004D5992FA}" dt="2024-05-03T12:20:39.641" v="14996" actId="21"/>
          <ac:spMkLst>
            <pc:docMk/>
            <pc:sldMk cId="2297737711" sldId="263"/>
            <ac:spMk id="3" creationId="{06D7DE13-242C-A280-ED4F-AA4492B62D5D}"/>
          </ac:spMkLst>
        </pc:spChg>
        <pc:spChg chg="add mod">
          <ac:chgData name="Tadić, Darja" userId="b1a2addf-e27a-416b-9dac-f9911d81f095" providerId="ADAL" clId="{52C0985A-9E0C-4ACA-94A0-07004D5992FA}" dt="2024-05-03T12:20:31.551" v="14992" actId="21"/>
          <ac:spMkLst>
            <pc:docMk/>
            <pc:sldMk cId="2297737711" sldId="263"/>
            <ac:spMk id="5" creationId="{D915FD21-7068-5503-AFBF-AFDD82844E71}"/>
          </ac:spMkLst>
        </pc:spChg>
        <pc:spChg chg="add mod">
          <ac:chgData name="Tadić, Darja" userId="b1a2addf-e27a-416b-9dac-f9911d81f095" providerId="ADAL" clId="{52C0985A-9E0C-4ACA-94A0-07004D5992FA}" dt="2024-05-03T12:20:39.641" v="14996" actId="21"/>
          <ac:spMkLst>
            <pc:docMk/>
            <pc:sldMk cId="2297737711" sldId="263"/>
            <ac:spMk id="7" creationId="{888915C5-70F6-FE64-6C4E-CA8FB998D4BF}"/>
          </ac:spMkLst>
        </pc:spChg>
      </pc:sldChg>
      <pc:sldChg chg="modSp new del mod">
        <pc:chgData name="Tadić, Darja" userId="b1a2addf-e27a-416b-9dac-f9911d81f095" providerId="ADAL" clId="{52C0985A-9E0C-4ACA-94A0-07004D5992FA}" dt="2024-05-03T09:26:20.066" v="1016" actId="47"/>
        <pc:sldMkLst>
          <pc:docMk/>
          <pc:sldMk cId="770382146" sldId="264"/>
        </pc:sldMkLst>
        <pc:spChg chg="mod">
          <ac:chgData name="Tadić, Darja" userId="b1a2addf-e27a-416b-9dac-f9911d81f095" providerId="ADAL" clId="{52C0985A-9E0C-4ACA-94A0-07004D5992FA}" dt="2024-05-03T08:42:04.080" v="800" actId="20577"/>
          <ac:spMkLst>
            <pc:docMk/>
            <pc:sldMk cId="770382146" sldId="264"/>
            <ac:spMk id="2" creationId="{C97561A7-058F-5F5E-8F92-1079F3F1970A}"/>
          </ac:spMkLst>
        </pc:spChg>
        <pc:spChg chg="mod">
          <ac:chgData name="Tadić, Darja" userId="b1a2addf-e27a-416b-9dac-f9911d81f095" providerId="ADAL" clId="{52C0985A-9E0C-4ACA-94A0-07004D5992FA}" dt="2024-05-03T08:47:20.460" v="808"/>
          <ac:spMkLst>
            <pc:docMk/>
            <pc:sldMk cId="770382146" sldId="264"/>
            <ac:spMk id="3" creationId="{A76B93C8-3C17-C520-C873-F4F133F90622}"/>
          </ac:spMkLst>
        </pc:spChg>
      </pc:sldChg>
      <pc:sldChg chg="modSp new del mod ord">
        <pc:chgData name="Tadić, Darja" userId="b1a2addf-e27a-416b-9dac-f9911d81f095" providerId="ADAL" clId="{52C0985A-9E0C-4ACA-94A0-07004D5992FA}" dt="2024-05-03T12:15:12.205" v="14730" actId="47"/>
        <pc:sldMkLst>
          <pc:docMk/>
          <pc:sldMk cId="4082687733" sldId="264"/>
        </pc:sldMkLst>
        <pc:spChg chg="mod">
          <ac:chgData name="Tadić, Darja" userId="b1a2addf-e27a-416b-9dac-f9911d81f095" providerId="ADAL" clId="{52C0985A-9E0C-4ACA-94A0-07004D5992FA}" dt="2024-05-03T12:08:15.562" v="14333" actId="20577"/>
          <ac:spMkLst>
            <pc:docMk/>
            <pc:sldMk cId="4082687733" sldId="264"/>
            <ac:spMk id="2" creationId="{36BAE8C8-3125-B34F-2D29-22A11EA04ED2}"/>
          </ac:spMkLst>
        </pc:spChg>
        <pc:spChg chg="mod">
          <ac:chgData name="Tadić, Darja" userId="b1a2addf-e27a-416b-9dac-f9911d81f095" providerId="ADAL" clId="{52C0985A-9E0C-4ACA-94A0-07004D5992FA}" dt="2024-05-03T09:56:33.445" v="4772" actId="20577"/>
          <ac:spMkLst>
            <pc:docMk/>
            <pc:sldMk cId="4082687733" sldId="264"/>
            <ac:spMk id="3" creationId="{DA412D62-1562-F82E-D1D4-1599CB7994E8}"/>
          </ac:spMkLst>
        </pc:spChg>
      </pc:sldChg>
      <pc:sldChg chg="modSp new del mod">
        <pc:chgData name="Tadić, Darja" userId="b1a2addf-e27a-416b-9dac-f9911d81f095" providerId="ADAL" clId="{52C0985A-9E0C-4ACA-94A0-07004D5992FA}" dt="2024-05-03T09:54:34.031" v="4572" actId="47"/>
        <pc:sldMkLst>
          <pc:docMk/>
          <pc:sldMk cId="1537990633" sldId="265"/>
        </pc:sldMkLst>
        <pc:spChg chg="mod">
          <ac:chgData name="Tadić, Darja" userId="b1a2addf-e27a-416b-9dac-f9911d81f095" providerId="ADAL" clId="{52C0985A-9E0C-4ACA-94A0-07004D5992FA}" dt="2024-05-03T09:52:09.762" v="4226" actId="20577"/>
          <ac:spMkLst>
            <pc:docMk/>
            <pc:sldMk cId="1537990633" sldId="265"/>
            <ac:spMk id="2" creationId="{A67B2EFC-EE41-79B2-645E-E2DFE316251A}"/>
          </ac:spMkLst>
        </pc:spChg>
        <pc:spChg chg="mod">
          <ac:chgData name="Tadić, Darja" userId="b1a2addf-e27a-416b-9dac-f9911d81f095" providerId="ADAL" clId="{52C0985A-9E0C-4ACA-94A0-07004D5992FA}" dt="2024-05-03T09:54:28.237" v="4569" actId="21"/>
          <ac:spMkLst>
            <pc:docMk/>
            <pc:sldMk cId="1537990633" sldId="265"/>
            <ac:spMk id="3" creationId="{B621C53A-4146-2733-A5CF-E62E01F69017}"/>
          </ac:spMkLst>
        </pc:spChg>
      </pc:sldChg>
      <pc:sldChg chg="delSp modSp new del mod">
        <pc:chgData name="Tadić, Darja" userId="b1a2addf-e27a-416b-9dac-f9911d81f095" providerId="ADAL" clId="{52C0985A-9E0C-4ACA-94A0-07004D5992FA}" dt="2024-05-03T09:26:20.066" v="1016" actId="47"/>
        <pc:sldMkLst>
          <pc:docMk/>
          <pc:sldMk cId="1703309921" sldId="265"/>
        </pc:sldMkLst>
        <pc:spChg chg="del">
          <ac:chgData name="Tadić, Darja" userId="b1a2addf-e27a-416b-9dac-f9911d81f095" providerId="ADAL" clId="{52C0985A-9E0C-4ACA-94A0-07004D5992FA}" dt="2024-05-03T09:24:05.644" v="961" actId="478"/>
          <ac:spMkLst>
            <pc:docMk/>
            <pc:sldMk cId="1703309921" sldId="265"/>
            <ac:spMk id="2" creationId="{1FA17BDF-1AE4-1316-B784-3478B4F67005}"/>
          </ac:spMkLst>
        </pc:spChg>
        <pc:spChg chg="mod">
          <ac:chgData name="Tadić, Darja" userId="b1a2addf-e27a-416b-9dac-f9911d81f095" providerId="ADAL" clId="{52C0985A-9E0C-4ACA-94A0-07004D5992FA}" dt="2024-05-03T09:24:07.529" v="963" actId="27636"/>
          <ac:spMkLst>
            <pc:docMk/>
            <pc:sldMk cId="1703309921" sldId="265"/>
            <ac:spMk id="3" creationId="{1F395382-C0AD-0D3E-4F21-F747AC9D72EC}"/>
          </ac:spMkLst>
        </pc:spChg>
      </pc:sldChg>
      <pc:sldChg chg="modSp new del mod">
        <pc:chgData name="Tadić, Darja" userId="b1a2addf-e27a-416b-9dac-f9911d81f095" providerId="ADAL" clId="{52C0985A-9E0C-4ACA-94A0-07004D5992FA}" dt="2024-05-03T10:02:11.291" v="5351" actId="47"/>
        <pc:sldMkLst>
          <pc:docMk/>
          <pc:sldMk cId="2562732915" sldId="265"/>
        </pc:sldMkLst>
        <pc:spChg chg="mod">
          <ac:chgData name="Tadić, Darja" userId="b1a2addf-e27a-416b-9dac-f9911d81f095" providerId="ADAL" clId="{52C0985A-9E0C-4ACA-94A0-07004D5992FA}" dt="2024-05-03T09:58:10.892" v="4899" actId="20577"/>
          <ac:spMkLst>
            <pc:docMk/>
            <pc:sldMk cId="2562732915" sldId="265"/>
            <ac:spMk id="2" creationId="{E0097C3B-B7F4-7E55-41BB-C78E389DD93E}"/>
          </ac:spMkLst>
        </pc:spChg>
        <pc:spChg chg="mod">
          <ac:chgData name="Tadić, Darja" userId="b1a2addf-e27a-416b-9dac-f9911d81f095" providerId="ADAL" clId="{52C0985A-9E0C-4ACA-94A0-07004D5992FA}" dt="2024-05-03T10:01:59.624" v="5343" actId="21"/>
          <ac:spMkLst>
            <pc:docMk/>
            <pc:sldMk cId="2562732915" sldId="265"/>
            <ac:spMk id="3" creationId="{F748233D-0C67-66D8-8F33-B47ACE8F2EC9}"/>
          </ac:spMkLst>
        </pc:spChg>
      </pc:sldChg>
      <pc:sldChg chg="modSp new mod">
        <pc:chgData name="Tadić, Darja" userId="b1a2addf-e27a-416b-9dac-f9911d81f095" providerId="ADAL" clId="{52C0985A-9E0C-4ACA-94A0-07004D5992FA}" dt="2024-05-03T12:37:07.667" v="16157" actId="115"/>
        <pc:sldMkLst>
          <pc:docMk/>
          <pc:sldMk cId="3257166848" sldId="265"/>
        </pc:sldMkLst>
        <pc:spChg chg="mod">
          <ac:chgData name="Tadić, Darja" userId="b1a2addf-e27a-416b-9dac-f9911d81f095" providerId="ADAL" clId="{52C0985A-9E0C-4ACA-94A0-07004D5992FA}" dt="2024-05-03T12:34:09.211" v="15883" actId="207"/>
          <ac:spMkLst>
            <pc:docMk/>
            <pc:sldMk cId="3257166848" sldId="265"/>
            <ac:spMk id="2" creationId="{D1409CB9-EF4B-BDA3-83D0-C94E92C3B84F}"/>
          </ac:spMkLst>
        </pc:spChg>
        <pc:spChg chg="mod">
          <ac:chgData name="Tadić, Darja" userId="b1a2addf-e27a-416b-9dac-f9911d81f095" providerId="ADAL" clId="{52C0985A-9E0C-4ACA-94A0-07004D5992FA}" dt="2024-05-03T12:37:07.667" v="16157" actId="115"/>
          <ac:spMkLst>
            <pc:docMk/>
            <pc:sldMk cId="3257166848" sldId="265"/>
            <ac:spMk id="3" creationId="{53FCC568-2060-F8C1-F009-0AC5DE3D0A3F}"/>
          </ac:spMkLst>
        </pc:spChg>
      </pc:sldChg>
      <pc:sldChg chg="add del">
        <pc:chgData name="Tadić, Darja" userId="b1a2addf-e27a-416b-9dac-f9911d81f095" providerId="ADAL" clId="{52C0985A-9E0C-4ACA-94A0-07004D5992FA}" dt="2024-05-03T10:13:07.525" v="6294"/>
        <pc:sldMkLst>
          <pc:docMk/>
          <pc:sldMk cId="546888559" sldId="266"/>
        </pc:sldMkLst>
      </pc:sldChg>
      <pc:sldChg chg="delSp modSp new mod">
        <pc:chgData name="Tadić, Darja" userId="b1a2addf-e27a-416b-9dac-f9911d81f095" providerId="ADAL" clId="{52C0985A-9E0C-4ACA-94A0-07004D5992FA}" dt="2024-05-03T12:41:40.651" v="16227" actId="1076"/>
        <pc:sldMkLst>
          <pc:docMk/>
          <pc:sldMk cId="2339487562" sldId="266"/>
        </pc:sldMkLst>
        <pc:spChg chg="del">
          <ac:chgData name="Tadić, Darja" userId="b1a2addf-e27a-416b-9dac-f9911d81f095" providerId="ADAL" clId="{52C0985A-9E0C-4ACA-94A0-07004D5992FA}" dt="2024-05-03T12:37:14.957" v="16158" actId="478"/>
          <ac:spMkLst>
            <pc:docMk/>
            <pc:sldMk cId="2339487562" sldId="266"/>
            <ac:spMk id="2" creationId="{BEFF6191-6E9E-AB34-7220-D11D6185C1FF}"/>
          </ac:spMkLst>
        </pc:spChg>
        <pc:spChg chg="mod">
          <ac:chgData name="Tadić, Darja" userId="b1a2addf-e27a-416b-9dac-f9911d81f095" providerId="ADAL" clId="{52C0985A-9E0C-4ACA-94A0-07004D5992FA}" dt="2024-05-03T12:41:40.651" v="16227" actId="1076"/>
          <ac:spMkLst>
            <pc:docMk/>
            <pc:sldMk cId="2339487562" sldId="266"/>
            <ac:spMk id="3" creationId="{F3F1E981-989D-978C-0190-80DE15AC999C}"/>
          </ac:spMkLst>
        </pc:spChg>
      </pc:sldChg>
      <pc:sldChg chg="modSp new del mod">
        <pc:chgData name="Tadić, Darja" userId="b1a2addf-e27a-416b-9dac-f9911d81f095" providerId="ADAL" clId="{52C0985A-9E0C-4ACA-94A0-07004D5992FA}" dt="2024-05-03T09:26:20.066" v="1016" actId="47"/>
        <pc:sldMkLst>
          <pc:docMk/>
          <pc:sldMk cId="4066933227" sldId="266"/>
        </pc:sldMkLst>
        <pc:spChg chg="mod">
          <ac:chgData name="Tadić, Darja" userId="b1a2addf-e27a-416b-9dac-f9911d81f095" providerId="ADAL" clId="{52C0985A-9E0C-4ACA-94A0-07004D5992FA}" dt="2024-05-03T09:24:14.476" v="966" actId="14100"/>
          <ac:spMkLst>
            <pc:docMk/>
            <pc:sldMk cId="4066933227" sldId="266"/>
            <ac:spMk id="3" creationId="{22A8D29A-34A9-E1F5-F59D-BB4515DE0812}"/>
          </ac:spMkLst>
        </pc:spChg>
      </pc:sldChg>
      <pc:sldChg chg="modSp new del mod">
        <pc:chgData name="Tadić, Darja" userId="b1a2addf-e27a-416b-9dac-f9911d81f095" providerId="ADAL" clId="{52C0985A-9E0C-4ACA-94A0-07004D5992FA}" dt="2024-05-03T09:59:49.087" v="5095" actId="47"/>
        <pc:sldMkLst>
          <pc:docMk/>
          <pc:sldMk cId="4076565335" sldId="266"/>
        </pc:sldMkLst>
        <pc:spChg chg="mod">
          <ac:chgData name="Tadić, Darja" userId="b1a2addf-e27a-416b-9dac-f9911d81f095" providerId="ADAL" clId="{52C0985A-9E0C-4ACA-94A0-07004D5992FA}" dt="2024-05-03T09:59:12.023" v="5020" actId="20577"/>
          <ac:spMkLst>
            <pc:docMk/>
            <pc:sldMk cId="4076565335" sldId="266"/>
            <ac:spMk id="2" creationId="{82EC334C-B90D-2093-4093-57AFB58F4060}"/>
          </ac:spMkLst>
        </pc:spChg>
        <pc:spChg chg="mod">
          <ac:chgData name="Tadić, Darja" userId="b1a2addf-e27a-416b-9dac-f9911d81f095" providerId="ADAL" clId="{52C0985A-9E0C-4ACA-94A0-07004D5992FA}" dt="2024-05-03T09:59:30.119" v="5094" actId="20577"/>
          <ac:spMkLst>
            <pc:docMk/>
            <pc:sldMk cId="4076565335" sldId="266"/>
            <ac:spMk id="3" creationId="{D6FD937A-B981-032F-F310-CEF40D064DDB}"/>
          </ac:spMkLst>
        </pc:spChg>
      </pc:sldChg>
      <pc:sldChg chg="addSp delSp modSp new mod">
        <pc:chgData name="Tadić, Darja" userId="b1a2addf-e27a-416b-9dac-f9911d81f095" providerId="ADAL" clId="{52C0985A-9E0C-4ACA-94A0-07004D5992FA}" dt="2024-05-03T12:29:15.342" v="15419"/>
        <pc:sldMkLst>
          <pc:docMk/>
          <pc:sldMk cId="463522244" sldId="267"/>
        </pc:sldMkLst>
        <pc:spChg chg="mod">
          <ac:chgData name="Tadić, Darja" userId="b1a2addf-e27a-416b-9dac-f9911d81f095" providerId="ADAL" clId="{52C0985A-9E0C-4ACA-94A0-07004D5992FA}" dt="2024-05-03T12:27:05.471" v="15302" actId="20577"/>
          <ac:spMkLst>
            <pc:docMk/>
            <pc:sldMk cId="463522244" sldId="267"/>
            <ac:spMk id="2" creationId="{9307EA05-AECD-B850-1C11-AD977A7DEA2A}"/>
          </ac:spMkLst>
        </pc:spChg>
        <pc:spChg chg="mod">
          <ac:chgData name="Tadić, Darja" userId="b1a2addf-e27a-416b-9dac-f9911d81f095" providerId="ADAL" clId="{52C0985A-9E0C-4ACA-94A0-07004D5992FA}" dt="2024-05-03T12:29:15.342" v="15419"/>
          <ac:spMkLst>
            <pc:docMk/>
            <pc:sldMk cId="463522244" sldId="267"/>
            <ac:spMk id="3" creationId="{B6F0C0D5-7C1B-00A7-1EFB-BCBEE27D42F0}"/>
          </ac:spMkLst>
        </pc:spChg>
        <pc:spChg chg="add del">
          <ac:chgData name="Tadić, Darja" userId="b1a2addf-e27a-416b-9dac-f9911d81f095" providerId="ADAL" clId="{52C0985A-9E0C-4ACA-94A0-07004D5992FA}" dt="2024-05-03T12:25:57.859" v="15252" actId="478"/>
          <ac:spMkLst>
            <pc:docMk/>
            <pc:sldMk cId="463522244" sldId="267"/>
            <ac:spMk id="5" creationId="{5708C116-8082-1E1D-2494-3CFBAFC4E5C6}"/>
          </ac:spMkLst>
        </pc:spChg>
      </pc:sldChg>
      <pc:sldChg chg="delSp modSp new del mod">
        <pc:chgData name="Tadić, Darja" userId="b1a2addf-e27a-416b-9dac-f9911d81f095" providerId="ADAL" clId="{52C0985A-9E0C-4ACA-94A0-07004D5992FA}" dt="2024-05-03T09:26:20.066" v="1016" actId="47"/>
        <pc:sldMkLst>
          <pc:docMk/>
          <pc:sldMk cId="2881422261" sldId="267"/>
        </pc:sldMkLst>
        <pc:spChg chg="del">
          <ac:chgData name="Tadić, Darja" userId="b1a2addf-e27a-416b-9dac-f9911d81f095" providerId="ADAL" clId="{52C0985A-9E0C-4ACA-94A0-07004D5992FA}" dt="2024-05-03T09:24:20.929" v="967" actId="478"/>
          <ac:spMkLst>
            <pc:docMk/>
            <pc:sldMk cId="2881422261" sldId="267"/>
            <ac:spMk id="2" creationId="{73467750-4BFA-C082-C9A0-F95D14B88959}"/>
          </ac:spMkLst>
        </pc:spChg>
        <pc:spChg chg="mod">
          <ac:chgData name="Tadić, Darja" userId="b1a2addf-e27a-416b-9dac-f9911d81f095" providerId="ADAL" clId="{52C0985A-9E0C-4ACA-94A0-07004D5992FA}" dt="2024-05-03T09:24:23.439" v="969" actId="27636"/>
          <ac:spMkLst>
            <pc:docMk/>
            <pc:sldMk cId="2881422261" sldId="267"/>
            <ac:spMk id="3" creationId="{3EB7A9AB-75E9-A8C6-34D2-76398C3EF6E6}"/>
          </ac:spMkLst>
        </pc:spChg>
      </pc:sldChg>
      <pc:sldChg chg="delSp modSp new del mod">
        <pc:chgData name="Tadić, Darja" userId="b1a2addf-e27a-416b-9dac-f9911d81f095" providerId="ADAL" clId="{52C0985A-9E0C-4ACA-94A0-07004D5992FA}" dt="2024-05-03T09:26:20.066" v="1016" actId="47"/>
        <pc:sldMkLst>
          <pc:docMk/>
          <pc:sldMk cId="734826349" sldId="268"/>
        </pc:sldMkLst>
        <pc:spChg chg="del">
          <ac:chgData name="Tadić, Darja" userId="b1a2addf-e27a-416b-9dac-f9911d81f095" providerId="ADAL" clId="{52C0985A-9E0C-4ACA-94A0-07004D5992FA}" dt="2024-05-03T09:24:27.702" v="970" actId="478"/>
          <ac:spMkLst>
            <pc:docMk/>
            <pc:sldMk cId="734826349" sldId="268"/>
            <ac:spMk id="2" creationId="{681467E9-4FF9-A05A-D5C3-281EF05CA5F2}"/>
          </ac:spMkLst>
        </pc:spChg>
        <pc:spChg chg="mod">
          <ac:chgData name="Tadić, Darja" userId="b1a2addf-e27a-416b-9dac-f9911d81f095" providerId="ADAL" clId="{52C0985A-9E0C-4ACA-94A0-07004D5992FA}" dt="2024-05-03T09:24:29.731" v="972" actId="27636"/>
          <ac:spMkLst>
            <pc:docMk/>
            <pc:sldMk cId="734826349" sldId="268"/>
            <ac:spMk id="3" creationId="{BA3E2A40-7099-F77D-4FB9-2292F95EEE49}"/>
          </ac:spMkLst>
        </pc:spChg>
      </pc:sldChg>
      <pc:sldChg chg="modSp new mod">
        <pc:chgData name="Tadić, Darja" userId="b1a2addf-e27a-416b-9dac-f9911d81f095" providerId="ADAL" clId="{52C0985A-9E0C-4ACA-94A0-07004D5992FA}" dt="2024-05-03T12:34:29.789" v="15889" actId="14100"/>
        <pc:sldMkLst>
          <pc:docMk/>
          <pc:sldMk cId="2760241262" sldId="268"/>
        </pc:sldMkLst>
        <pc:spChg chg="mod">
          <ac:chgData name="Tadić, Darja" userId="b1a2addf-e27a-416b-9dac-f9911d81f095" providerId="ADAL" clId="{52C0985A-9E0C-4ACA-94A0-07004D5992FA}" dt="2024-05-03T12:29:39.046" v="15429" actId="27636"/>
          <ac:spMkLst>
            <pc:docMk/>
            <pc:sldMk cId="2760241262" sldId="268"/>
            <ac:spMk id="2" creationId="{F6F342A3-6D3C-F2B7-F902-A6001F284DAD}"/>
          </ac:spMkLst>
        </pc:spChg>
        <pc:spChg chg="mod">
          <ac:chgData name="Tadić, Darja" userId="b1a2addf-e27a-416b-9dac-f9911d81f095" providerId="ADAL" clId="{52C0985A-9E0C-4ACA-94A0-07004D5992FA}" dt="2024-05-03T12:34:29.789" v="15889" actId="14100"/>
          <ac:spMkLst>
            <pc:docMk/>
            <pc:sldMk cId="2760241262" sldId="268"/>
            <ac:spMk id="3" creationId="{0DE24687-BC2F-D68D-9AB6-1A32DC33F998}"/>
          </ac:spMkLst>
        </pc:spChg>
      </pc:sldChg>
      <pc:sldChg chg="modSp new del mod ord">
        <pc:chgData name="Tadić, Darja" userId="b1a2addf-e27a-416b-9dac-f9911d81f095" providerId="ADAL" clId="{52C0985A-9E0C-4ACA-94A0-07004D5992FA}" dt="2024-05-03T12:23:08.860" v="15088" actId="47"/>
        <pc:sldMkLst>
          <pc:docMk/>
          <pc:sldMk cId="790081535" sldId="269"/>
        </pc:sldMkLst>
        <pc:spChg chg="mod">
          <ac:chgData name="Tadić, Darja" userId="b1a2addf-e27a-416b-9dac-f9911d81f095" providerId="ADAL" clId="{52C0985A-9E0C-4ACA-94A0-07004D5992FA}" dt="2024-05-03T10:44:15.747" v="10595" actId="20577"/>
          <ac:spMkLst>
            <pc:docMk/>
            <pc:sldMk cId="790081535" sldId="269"/>
            <ac:spMk id="2" creationId="{63A1FC42-F2CE-B896-D78D-500722BF1CCB}"/>
          </ac:spMkLst>
        </pc:spChg>
        <pc:spChg chg="mod">
          <ac:chgData name="Tadić, Darja" userId="b1a2addf-e27a-416b-9dac-f9911d81f095" providerId="ADAL" clId="{52C0985A-9E0C-4ACA-94A0-07004D5992FA}" dt="2024-05-03T12:21:56.270" v="15035" actId="21"/>
          <ac:spMkLst>
            <pc:docMk/>
            <pc:sldMk cId="790081535" sldId="269"/>
            <ac:spMk id="3" creationId="{EB1B172B-E3A8-E72B-7872-D50CB87A91A4}"/>
          </ac:spMkLst>
        </pc:spChg>
      </pc:sldChg>
      <pc:sldChg chg="delSp modSp new del mod">
        <pc:chgData name="Tadić, Darja" userId="b1a2addf-e27a-416b-9dac-f9911d81f095" providerId="ADAL" clId="{52C0985A-9E0C-4ACA-94A0-07004D5992FA}" dt="2024-05-03T09:26:20.066" v="1016" actId="47"/>
        <pc:sldMkLst>
          <pc:docMk/>
          <pc:sldMk cId="3090784771" sldId="269"/>
        </pc:sldMkLst>
        <pc:spChg chg="del">
          <ac:chgData name="Tadić, Darja" userId="b1a2addf-e27a-416b-9dac-f9911d81f095" providerId="ADAL" clId="{52C0985A-9E0C-4ACA-94A0-07004D5992FA}" dt="2024-05-03T09:24:33.182" v="973" actId="478"/>
          <ac:spMkLst>
            <pc:docMk/>
            <pc:sldMk cId="3090784771" sldId="269"/>
            <ac:spMk id="2" creationId="{813FBAC7-B8DD-BE3C-2157-FE34233A52C9}"/>
          </ac:spMkLst>
        </pc:spChg>
        <pc:spChg chg="mod">
          <ac:chgData name="Tadić, Darja" userId="b1a2addf-e27a-416b-9dac-f9911d81f095" providerId="ADAL" clId="{52C0985A-9E0C-4ACA-94A0-07004D5992FA}" dt="2024-05-03T09:24:37.619" v="977" actId="27636"/>
          <ac:spMkLst>
            <pc:docMk/>
            <pc:sldMk cId="3090784771" sldId="269"/>
            <ac:spMk id="3" creationId="{B43C664A-BFFF-AE3D-E4C0-581CC1194E3A}"/>
          </ac:spMkLst>
        </pc:spChg>
      </pc:sldChg>
      <pc:sldChg chg="addSp delSp modSp new mod">
        <pc:chgData name="Tadić, Darja" userId="b1a2addf-e27a-416b-9dac-f9911d81f095" providerId="ADAL" clId="{52C0985A-9E0C-4ACA-94A0-07004D5992FA}" dt="2024-05-03T12:46:15.574" v="16336" actId="1076"/>
        <pc:sldMkLst>
          <pc:docMk/>
          <pc:sldMk cId="837977260" sldId="270"/>
        </pc:sldMkLst>
        <pc:spChg chg="del mod">
          <ac:chgData name="Tadić, Darja" userId="b1a2addf-e27a-416b-9dac-f9911d81f095" providerId="ADAL" clId="{52C0985A-9E0C-4ACA-94A0-07004D5992FA}" dt="2024-05-03T12:42:03.222" v="16230" actId="478"/>
          <ac:spMkLst>
            <pc:docMk/>
            <pc:sldMk cId="837977260" sldId="270"/>
            <ac:spMk id="2" creationId="{EB15C524-2A7D-224D-8C16-5E290CBBB2B5}"/>
          </ac:spMkLst>
        </pc:spChg>
        <pc:spChg chg="mod">
          <ac:chgData name="Tadić, Darja" userId="b1a2addf-e27a-416b-9dac-f9911d81f095" providerId="ADAL" clId="{52C0985A-9E0C-4ACA-94A0-07004D5992FA}" dt="2024-05-03T12:46:15.574" v="16336" actId="1076"/>
          <ac:spMkLst>
            <pc:docMk/>
            <pc:sldMk cId="837977260" sldId="270"/>
            <ac:spMk id="3" creationId="{842EDF7F-49A8-5717-1259-ED7AAD5231C4}"/>
          </ac:spMkLst>
        </pc:spChg>
        <pc:spChg chg="add del mod">
          <ac:chgData name="Tadić, Darja" userId="b1a2addf-e27a-416b-9dac-f9911d81f095" providerId="ADAL" clId="{52C0985A-9E0C-4ACA-94A0-07004D5992FA}" dt="2024-05-03T12:42:04.829" v="16231" actId="478"/>
          <ac:spMkLst>
            <pc:docMk/>
            <pc:sldMk cId="837977260" sldId="270"/>
            <ac:spMk id="5" creationId="{43D08DEA-B5ED-3448-2E38-1021E571C7FB}"/>
          </ac:spMkLst>
        </pc:spChg>
      </pc:sldChg>
      <pc:sldChg chg="delSp modSp new del mod">
        <pc:chgData name="Tadić, Darja" userId="b1a2addf-e27a-416b-9dac-f9911d81f095" providerId="ADAL" clId="{52C0985A-9E0C-4ACA-94A0-07004D5992FA}" dt="2024-05-03T09:26:20.066" v="1016" actId="47"/>
        <pc:sldMkLst>
          <pc:docMk/>
          <pc:sldMk cId="4279337503" sldId="270"/>
        </pc:sldMkLst>
        <pc:spChg chg="del">
          <ac:chgData name="Tadić, Darja" userId="b1a2addf-e27a-416b-9dac-f9911d81f095" providerId="ADAL" clId="{52C0985A-9E0C-4ACA-94A0-07004D5992FA}" dt="2024-05-03T09:24:41.536" v="978" actId="478"/>
          <ac:spMkLst>
            <pc:docMk/>
            <pc:sldMk cId="4279337503" sldId="270"/>
            <ac:spMk id="2" creationId="{F4AA6EF9-054C-9234-DDE1-D2A624F081A4}"/>
          </ac:spMkLst>
        </pc:spChg>
        <pc:spChg chg="mod">
          <ac:chgData name="Tadić, Darja" userId="b1a2addf-e27a-416b-9dac-f9911d81f095" providerId="ADAL" clId="{52C0985A-9E0C-4ACA-94A0-07004D5992FA}" dt="2024-05-03T09:24:43.839" v="980" actId="27636"/>
          <ac:spMkLst>
            <pc:docMk/>
            <pc:sldMk cId="4279337503" sldId="270"/>
            <ac:spMk id="3" creationId="{19B613CC-86EA-3152-EB38-1E8338D65B23}"/>
          </ac:spMkLst>
        </pc:spChg>
      </pc:sldChg>
      <pc:sldChg chg="modSp new del mod">
        <pc:chgData name="Tadić, Darja" userId="b1a2addf-e27a-416b-9dac-f9911d81f095" providerId="ADAL" clId="{52C0985A-9E0C-4ACA-94A0-07004D5992FA}" dt="2024-05-03T09:26:20.066" v="1016" actId="47"/>
        <pc:sldMkLst>
          <pc:docMk/>
          <pc:sldMk cId="1674044336" sldId="271"/>
        </pc:sldMkLst>
        <pc:spChg chg="mod">
          <ac:chgData name="Tadić, Darja" userId="b1a2addf-e27a-416b-9dac-f9911d81f095" providerId="ADAL" clId="{52C0985A-9E0C-4ACA-94A0-07004D5992FA}" dt="2024-05-03T09:13:52.623" v="890" actId="20577"/>
          <ac:spMkLst>
            <pc:docMk/>
            <pc:sldMk cId="1674044336" sldId="271"/>
            <ac:spMk id="3" creationId="{0AC04B5E-DC25-7808-9001-65A6E6D544CA}"/>
          </ac:spMkLst>
        </pc:spChg>
      </pc:sldChg>
      <pc:sldChg chg="modSp new del mod">
        <pc:chgData name="Tadić, Darja" userId="b1a2addf-e27a-416b-9dac-f9911d81f095" providerId="ADAL" clId="{52C0985A-9E0C-4ACA-94A0-07004D5992FA}" dt="2024-05-03T12:52:02.791" v="16400" actId="47"/>
        <pc:sldMkLst>
          <pc:docMk/>
          <pc:sldMk cId="2236610302" sldId="271"/>
        </pc:sldMkLst>
        <pc:spChg chg="mod">
          <ac:chgData name="Tadić, Darja" userId="b1a2addf-e27a-416b-9dac-f9911d81f095" providerId="ADAL" clId="{52C0985A-9E0C-4ACA-94A0-07004D5992FA}" dt="2024-05-03T11:51:15.382" v="13561" actId="20577"/>
          <ac:spMkLst>
            <pc:docMk/>
            <pc:sldMk cId="2236610302" sldId="271"/>
            <ac:spMk id="2" creationId="{A855A3C3-936E-F5E2-446A-93A66751D948}"/>
          </ac:spMkLst>
        </pc:spChg>
        <pc:spChg chg="mod">
          <ac:chgData name="Tadić, Darja" userId="b1a2addf-e27a-416b-9dac-f9911d81f095" providerId="ADAL" clId="{52C0985A-9E0C-4ACA-94A0-07004D5992FA}" dt="2024-05-03T12:48:38.060" v="16361" actId="27636"/>
          <ac:spMkLst>
            <pc:docMk/>
            <pc:sldMk cId="2236610302" sldId="271"/>
            <ac:spMk id="3" creationId="{D3A91FE3-28A7-AE15-BBE5-EB06DFBF40E1}"/>
          </ac:spMkLst>
        </pc:spChg>
      </pc:sldChg>
      <pc:sldChg chg="modSp new del mod">
        <pc:chgData name="Tadić, Darja" userId="b1a2addf-e27a-416b-9dac-f9911d81f095" providerId="ADAL" clId="{52C0985A-9E0C-4ACA-94A0-07004D5992FA}" dt="2024-05-03T09:26:20.066" v="1016" actId="47"/>
        <pc:sldMkLst>
          <pc:docMk/>
          <pc:sldMk cId="751479205" sldId="272"/>
        </pc:sldMkLst>
        <pc:spChg chg="mod">
          <ac:chgData name="Tadić, Darja" userId="b1a2addf-e27a-416b-9dac-f9911d81f095" providerId="ADAL" clId="{52C0985A-9E0C-4ACA-94A0-07004D5992FA}" dt="2024-05-03T09:15:16.860" v="903" actId="27636"/>
          <ac:spMkLst>
            <pc:docMk/>
            <pc:sldMk cId="751479205" sldId="272"/>
            <ac:spMk id="3" creationId="{7BC80DB3-2A21-1360-B152-46F71115C2EA}"/>
          </ac:spMkLst>
        </pc:spChg>
      </pc:sldChg>
      <pc:sldChg chg="modSp add mod ord">
        <pc:chgData name="Tadić, Darja" userId="b1a2addf-e27a-416b-9dac-f9911d81f095" providerId="ADAL" clId="{52C0985A-9E0C-4ACA-94A0-07004D5992FA}" dt="2024-05-03T12:01:44.465" v="14073" actId="1076"/>
        <pc:sldMkLst>
          <pc:docMk/>
          <pc:sldMk cId="3092615424" sldId="272"/>
        </pc:sldMkLst>
        <pc:spChg chg="mod">
          <ac:chgData name="Tadić, Darja" userId="b1a2addf-e27a-416b-9dac-f9911d81f095" providerId="ADAL" clId="{52C0985A-9E0C-4ACA-94A0-07004D5992FA}" dt="2024-05-03T12:01:44.465" v="14073" actId="1076"/>
          <ac:spMkLst>
            <pc:docMk/>
            <pc:sldMk cId="3092615424" sldId="272"/>
            <ac:spMk id="3" creationId="{214D55FC-EC55-937C-BD58-2B02AD4C3536}"/>
          </ac:spMkLst>
        </pc:spChg>
      </pc:sldChg>
      <pc:sldChg chg="addSp delSp modSp new mod">
        <pc:chgData name="Tadić, Darja" userId="b1a2addf-e27a-416b-9dac-f9911d81f095" providerId="ADAL" clId="{52C0985A-9E0C-4ACA-94A0-07004D5992FA}" dt="2024-05-03T12:22:50.026" v="15087"/>
        <pc:sldMkLst>
          <pc:docMk/>
          <pc:sldMk cId="3495984359" sldId="273"/>
        </pc:sldMkLst>
        <pc:spChg chg="mod">
          <ac:chgData name="Tadić, Darja" userId="b1a2addf-e27a-416b-9dac-f9911d81f095" providerId="ADAL" clId="{52C0985A-9E0C-4ACA-94A0-07004D5992FA}" dt="2024-05-03T12:06:39.320" v="14312" actId="207"/>
          <ac:spMkLst>
            <pc:docMk/>
            <pc:sldMk cId="3495984359" sldId="273"/>
            <ac:spMk id="2" creationId="{A3FAED33-F041-6AE0-2A99-E4A35AAE54E9}"/>
          </ac:spMkLst>
        </pc:spChg>
        <pc:spChg chg="del">
          <ac:chgData name="Tadić, Darja" userId="b1a2addf-e27a-416b-9dac-f9911d81f095" providerId="ADAL" clId="{52C0985A-9E0C-4ACA-94A0-07004D5992FA}" dt="2024-05-03T12:06:13.646" v="14307" actId="478"/>
          <ac:spMkLst>
            <pc:docMk/>
            <pc:sldMk cId="3495984359" sldId="273"/>
            <ac:spMk id="3" creationId="{4672A389-4440-1B93-CE3E-C11EF42686EA}"/>
          </ac:spMkLst>
        </pc:spChg>
        <pc:spChg chg="add del mod">
          <ac:chgData name="Tadić, Darja" userId="b1a2addf-e27a-416b-9dac-f9911d81f095" providerId="ADAL" clId="{52C0985A-9E0C-4ACA-94A0-07004D5992FA}" dt="2024-05-03T12:22:26.786" v="15068"/>
          <ac:spMkLst>
            <pc:docMk/>
            <pc:sldMk cId="3495984359" sldId="273"/>
            <ac:spMk id="5" creationId="{5574B221-8B94-96E4-9AFC-991A8FA12E0C}"/>
          </ac:spMkLst>
        </pc:spChg>
        <pc:spChg chg="add mod">
          <ac:chgData name="Tadić, Darja" userId="b1a2addf-e27a-416b-9dac-f9911d81f095" providerId="ADAL" clId="{52C0985A-9E0C-4ACA-94A0-07004D5992FA}" dt="2024-05-03T12:22:50.026" v="15087"/>
          <ac:spMkLst>
            <pc:docMk/>
            <pc:sldMk cId="3495984359" sldId="273"/>
            <ac:spMk id="6" creationId="{A92997FA-EA79-0C6E-C0F8-14F9AFB4C56C}"/>
          </ac:spMkLst>
        </pc:spChg>
      </pc:sldChg>
      <pc:sldChg chg="modSp new del mod">
        <pc:chgData name="Tadić, Darja" userId="b1a2addf-e27a-416b-9dac-f9911d81f095" providerId="ADAL" clId="{52C0985A-9E0C-4ACA-94A0-07004D5992FA}" dt="2024-05-03T09:26:20.066" v="1016" actId="47"/>
        <pc:sldMkLst>
          <pc:docMk/>
          <pc:sldMk cId="3573761859" sldId="273"/>
        </pc:sldMkLst>
        <pc:spChg chg="mod">
          <ac:chgData name="Tadić, Darja" userId="b1a2addf-e27a-416b-9dac-f9911d81f095" providerId="ADAL" clId="{52C0985A-9E0C-4ACA-94A0-07004D5992FA}" dt="2024-05-03T09:16:22.483" v="911" actId="27636"/>
          <ac:spMkLst>
            <pc:docMk/>
            <pc:sldMk cId="3573761859" sldId="273"/>
            <ac:spMk id="3" creationId="{9F3745AB-CA53-2BBD-46B0-2E0339C924F8}"/>
          </ac:spMkLst>
        </pc:spChg>
      </pc:sldChg>
      <pc:sldChg chg="addSp delSp modSp add mod">
        <pc:chgData name="Tadić, Darja" userId="b1a2addf-e27a-416b-9dac-f9911d81f095" providerId="ADAL" clId="{52C0985A-9E0C-4ACA-94A0-07004D5992FA}" dt="2024-05-03T12:15:05.630" v="14729" actId="14100"/>
        <pc:sldMkLst>
          <pc:docMk/>
          <pc:sldMk cId="1135484013" sldId="274"/>
        </pc:sldMkLst>
        <pc:spChg chg="del mod">
          <ac:chgData name="Tadić, Darja" userId="b1a2addf-e27a-416b-9dac-f9911d81f095" providerId="ADAL" clId="{52C0985A-9E0C-4ACA-94A0-07004D5992FA}" dt="2024-05-03T12:09:09.557" v="14347" actId="21"/>
          <ac:spMkLst>
            <pc:docMk/>
            <pc:sldMk cId="1135484013" sldId="274"/>
            <ac:spMk id="2" creationId="{36BAE8C8-3125-B34F-2D29-22A11EA04ED2}"/>
          </ac:spMkLst>
        </pc:spChg>
        <pc:spChg chg="mod">
          <ac:chgData name="Tadić, Darja" userId="b1a2addf-e27a-416b-9dac-f9911d81f095" providerId="ADAL" clId="{52C0985A-9E0C-4ACA-94A0-07004D5992FA}" dt="2024-05-03T12:14:52.954" v="14725" actId="6549"/>
          <ac:spMkLst>
            <pc:docMk/>
            <pc:sldMk cId="1135484013" sldId="274"/>
            <ac:spMk id="3" creationId="{DA412D62-1562-F82E-D1D4-1599CB7994E8}"/>
          </ac:spMkLst>
        </pc:spChg>
        <pc:spChg chg="add mod">
          <ac:chgData name="Tadić, Darja" userId="b1a2addf-e27a-416b-9dac-f9911d81f095" providerId="ADAL" clId="{52C0985A-9E0C-4ACA-94A0-07004D5992FA}" dt="2024-05-03T12:11:04.537" v="14412" actId="20577"/>
          <ac:spMkLst>
            <pc:docMk/>
            <pc:sldMk cId="1135484013" sldId="274"/>
            <ac:spMk id="5" creationId="{14082A70-ABFD-8657-2CCC-53F2FF05B944}"/>
          </ac:spMkLst>
        </pc:spChg>
        <pc:spChg chg="add mod">
          <ac:chgData name="Tadić, Darja" userId="b1a2addf-e27a-416b-9dac-f9911d81f095" providerId="ADAL" clId="{52C0985A-9E0C-4ACA-94A0-07004D5992FA}" dt="2024-05-03T12:14:57.250" v="14726" actId="1076"/>
          <ac:spMkLst>
            <pc:docMk/>
            <pc:sldMk cId="1135484013" sldId="274"/>
            <ac:spMk id="6" creationId="{2DA67986-AAE7-69D5-C084-B07E5DE29E59}"/>
          </ac:spMkLst>
        </pc:spChg>
        <pc:spChg chg="add mod">
          <ac:chgData name="Tadić, Darja" userId="b1a2addf-e27a-416b-9dac-f9911d81f095" providerId="ADAL" clId="{52C0985A-9E0C-4ACA-94A0-07004D5992FA}" dt="2024-05-03T12:15:05.630" v="14729" actId="14100"/>
          <ac:spMkLst>
            <pc:docMk/>
            <pc:sldMk cId="1135484013" sldId="274"/>
            <ac:spMk id="7" creationId="{C87D72B3-1122-622C-7D37-AE7B61FA5EB8}"/>
          </ac:spMkLst>
        </pc:spChg>
        <pc:spChg chg="add mod">
          <ac:chgData name="Tadić, Darja" userId="b1a2addf-e27a-416b-9dac-f9911d81f095" providerId="ADAL" clId="{52C0985A-9E0C-4ACA-94A0-07004D5992FA}" dt="2024-05-03T12:13:54.952" v="14617" actId="20577"/>
          <ac:spMkLst>
            <pc:docMk/>
            <pc:sldMk cId="1135484013" sldId="274"/>
            <ac:spMk id="8" creationId="{CAD27E87-4C23-055F-ACDF-856BE6A1DF70}"/>
          </ac:spMkLst>
        </pc:spChg>
      </pc:sldChg>
      <pc:sldChg chg="modSp new del mod">
        <pc:chgData name="Tadić, Darja" userId="b1a2addf-e27a-416b-9dac-f9911d81f095" providerId="ADAL" clId="{52C0985A-9E0C-4ACA-94A0-07004D5992FA}" dt="2024-05-03T09:26:20.066" v="1016" actId="47"/>
        <pc:sldMkLst>
          <pc:docMk/>
          <pc:sldMk cId="1153905719" sldId="274"/>
        </pc:sldMkLst>
        <pc:spChg chg="mod">
          <ac:chgData name="Tadić, Darja" userId="b1a2addf-e27a-416b-9dac-f9911d81f095" providerId="ADAL" clId="{52C0985A-9E0C-4ACA-94A0-07004D5992FA}" dt="2024-05-03T09:17:26.775" v="917" actId="27636"/>
          <ac:spMkLst>
            <pc:docMk/>
            <pc:sldMk cId="1153905719" sldId="274"/>
            <ac:spMk id="3" creationId="{300D9B94-AF18-6CF5-DFD6-0FA82297C2BF}"/>
          </ac:spMkLst>
        </pc:spChg>
      </pc:sldChg>
      <pc:sldChg chg="modSp new mod">
        <pc:chgData name="Tadić, Darja" userId="b1a2addf-e27a-416b-9dac-f9911d81f095" providerId="ADAL" clId="{52C0985A-9E0C-4ACA-94A0-07004D5992FA}" dt="2024-05-03T12:41:49.943" v="16229" actId="255"/>
        <pc:sldMkLst>
          <pc:docMk/>
          <pc:sldMk cId="3018170431" sldId="275"/>
        </pc:sldMkLst>
        <pc:spChg chg="mod">
          <ac:chgData name="Tadić, Darja" userId="b1a2addf-e27a-416b-9dac-f9911d81f095" providerId="ADAL" clId="{52C0985A-9E0C-4ACA-94A0-07004D5992FA}" dt="2024-05-03T12:41:49.943" v="16229" actId="255"/>
          <ac:spMkLst>
            <pc:docMk/>
            <pc:sldMk cId="3018170431" sldId="275"/>
            <ac:spMk id="3" creationId="{69FCA0A1-81C0-CFDC-249D-A3AAEF02BB46}"/>
          </ac:spMkLst>
        </pc:spChg>
      </pc:sldChg>
      <pc:sldChg chg="modSp new del mod">
        <pc:chgData name="Tadić, Darja" userId="b1a2addf-e27a-416b-9dac-f9911d81f095" providerId="ADAL" clId="{52C0985A-9E0C-4ACA-94A0-07004D5992FA}" dt="2024-05-03T09:26:20.066" v="1016" actId="47"/>
        <pc:sldMkLst>
          <pc:docMk/>
          <pc:sldMk cId="3255571738" sldId="275"/>
        </pc:sldMkLst>
        <pc:spChg chg="mod">
          <ac:chgData name="Tadić, Darja" userId="b1a2addf-e27a-416b-9dac-f9911d81f095" providerId="ADAL" clId="{52C0985A-9E0C-4ACA-94A0-07004D5992FA}" dt="2024-05-03T09:18:13.826" v="924" actId="27636"/>
          <ac:spMkLst>
            <pc:docMk/>
            <pc:sldMk cId="3255571738" sldId="275"/>
            <ac:spMk id="3" creationId="{C28A59DA-D14D-A7DA-9BBE-CE74176C1CA0}"/>
          </ac:spMkLst>
        </pc:spChg>
      </pc:sldChg>
      <pc:sldChg chg="modSp new del mod">
        <pc:chgData name="Tadić, Darja" userId="b1a2addf-e27a-416b-9dac-f9911d81f095" providerId="ADAL" clId="{52C0985A-9E0C-4ACA-94A0-07004D5992FA}" dt="2024-05-03T09:26:20.066" v="1016" actId="47"/>
        <pc:sldMkLst>
          <pc:docMk/>
          <pc:sldMk cId="3081677101" sldId="276"/>
        </pc:sldMkLst>
        <pc:spChg chg="mod">
          <ac:chgData name="Tadić, Darja" userId="b1a2addf-e27a-416b-9dac-f9911d81f095" providerId="ADAL" clId="{52C0985A-9E0C-4ACA-94A0-07004D5992FA}" dt="2024-05-03T09:18:45.783" v="929" actId="27636"/>
          <ac:spMkLst>
            <pc:docMk/>
            <pc:sldMk cId="3081677101" sldId="276"/>
            <ac:spMk id="3" creationId="{20815E3B-1A25-5C0C-4C51-F6C4A02B46FE}"/>
          </ac:spMkLst>
        </pc:spChg>
      </pc:sldChg>
      <pc:sldChg chg="modSp add mod ord">
        <pc:chgData name="Tadić, Darja" userId="b1a2addf-e27a-416b-9dac-f9911d81f095" providerId="ADAL" clId="{52C0985A-9E0C-4ACA-94A0-07004D5992FA}" dt="2024-05-03T12:46:11.281" v="16335" actId="1076"/>
        <pc:sldMkLst>
          <pc:docMk/>
          <pc:sldMk cId="4060886034" sldId="276"/>
        </pc:sldMkLst>
        <pc:spChg chg="mod">
          <ac:chgData name="Tadić, Darja" userId="b1a2addf-e27a-416b-9dac-f9911d81f095" providerId="ADAL" clId="{52C0985A-9E0C-4ACA-94A0-07004D5992FA}" dt="2024-05-03T12:46:11.281" v="16335" actId="1076"/>
          <ac:spMkLst>
            <pc:docMk/>
            <pc:sldMk cId="4060886034" sldId="276"/>
            <ac:spMk id="3" creationId="{842EDF7F-49A8-5717-1259-ED7AAD5231C4}"/>
          </ac:spMkLst>
        </pc:spChg>
      </pc:sldChg>
      <pc:sldChg chg="modSp new del mod">
        <pc:chgData name="Tadić, Darja" userId="b1a2addf-e27a-416b-9dac-f9911d81f095" providerId="ADAL" clId="{52C0985A-9E0C-4ACA-94A0-07004D5992FA}" dt="2024-05-03T09:26:20.066" v="1016" actId="47"/>
        <pc:sldMkLst>
          <pc:docMk/>
          <pc:sldMk cId="842897279" sldId="277"/>
        </pc:sldMkLst>
        <pc:spChg chg="mod">
          <ac:chgData name="Tadić, Darja" userId="b1a2addf-e27a-416b-9dac-f9911d81f095" providerId="ADAL" clId="{52C0985A-9E0C-4ACA-94A0-07004D5992FA}" dt="2024-05-03T09:19:50.070" v="936"/>
          <ac:spMkLst>
            <pc:docMk/>
            <pc:sldMk cId="842897279" sldId="277"/>
            <ac:spMk id="3" creationId="{522C9E8D-A36F-13AA-405F-5F63B59A39B0}"/>
          </ac:spMkLst>
        </pc:spChg>
      </pc:sldChg>
      <pc:sldChg chg="modSp add mod">
        <pc:chgData name="Tadić, Darja" userId="b1a2addf-e27a-416b-9dac-f9911d81f095" providerId="ADAL" clId="{52C0985A-9E0C-4ACA-94A0-07004D5992FA}" dt="2024-05-03T12:53:59.328" v="16427" actId="115"/>
        <pc:sldMkLst>
          <pc:docMk/>
          <pc:sldMk cId="3321148307" sldId="277"/>
        </pc:sldMkLst>
        <pc:spChg chg="mod">
          <ac:chgData name="Tadić, Darja" userId="b1a2addf-e27a-416b-9dac-f9911d81f095" providerId="ADAL" clId="{52C0985A-9E0C-4ACA-94A0-07004D5992FA}" dt="2024-05-03T12:52:35.369" v="16410" actId="1076"/>
          <ac:spMkLst>
            <pc:docMk/>
            <pc:sldMk cId="3321148307" sldId="277"/>
            <ac:spMk id="2" creationId="{A855A3C3-936E-F5E2-446A-93A66751D948}"/>
          </ac:spMkLst>
        </pc:spChg>
        <pc:spChg chg="mod">
          <ac:chgData name="Tadić, Darja" userId="b1a2addf-e27a-416b-9dac-f9911d81f095" providerId="ADAL" clId="{52C0985A-9E0C-4ACA-94A0-07004D5992FA}" dt="2024-05-03T12:53:59.328" v="16427" actId="115"/>
          <ac:spMkLst>
            <pc:docMk/>
            <pc:sldMk cId="3321148307" sldId="277"/>
            <ac:spMk id="3" creationId="{D3A91FE3-28A7-AE15-BBE5-EB06DFBF40E1}"/>
          </ac:spMkLst>
        </pc:spChg>
      </pc:sldChg>
      <pc:sldChg chg="addSp delSp modSp new del mod">
        <pc:chgData name="Tadić, Darja" userId="b1a2addf-e27a-416b-9dac-f9911d81f095" providerId="ADAL" clId="{52C0985A-9E0C-4ACA-94A0-07004D5992FA}" dt="2024-05-03T09:26:20.066" v="1016" actId="47"/>
        <pc:sldMkLst>
          <pc:docMk/>
          <pc:sldMk cId="2988304932" sldId="278"/>
        </pc:sldMkLst>
        <pc:spChg chg="mod">
          <ac:chgData name="Tadić, Darja" userId="b1a2addf-e27a-416b-9dac-f9911d81f095" providerId="ADAL" clId="{52C0985A-9E0C-4ACA-94A0-07004D5992FA}" dt="2024-05-03T09:20:20.296" v="942" actId="27636"/>
          <ac:spMkLst>
            <pc:docMk/>
            <pc:sldMk cId="2988304932" sldId="278"/>
            <ac:spMk id="3" creationId="{F15742A7-015B-A6DC-030A-212B962EEEB3}"/>
          </ac:spMkLst>
        </pc:spChg>
        <pc:spChg chg="add del">
          <ac:chgData name="Tadić, Darja" userId="b1a2addf-e27a-416b-9dac-f9911d81f095" providerId="ADAL" clId="{52C0985A-9E0C-4ACA-94A0-07004D5992FA}" dt="2024-05-03T09:20:08.612" v="939" actId="22"/>
          <ac:spMkLst>
            <pc:docMk/>
            <pc:sldMk cId="2988304932" sldId="278"/>
            <ac:spMk id="5" creationId="{1D68D625-0B5A-CFE3-8812-4836726B72CA}"/>
          </ac:spMkLst>
        </pc:spChg>
      </pc:sldChg>
      <pc:sldChg chg="delSp modSp new del mod">
        <pc:chgData name="Tadić, Darja" userId="b1a2addf-e27a-416b-9dac-f9911d81f095" providerId="ADAL" clId="{52C0985A-9E0C-4ACA-94A0-07004D5992FA}" dt="2024-05-03T09:26:20.066" v="1016" actId="47"/>
        <pc:sldMkLst>
          <pc:docMk/>
          <pc:sldMk cId="870013987" sldId="279"/>
        </pc:sldMkLst>
        <pc:spChg chg="del">
          <ac:chgData name="Tadić, Darja" userId="b1a2addf-e27a-416b-9dac-f9911d81f095" providerId="ADAL" clId="{52C0985A-9E0C-4ACA-94A0-07004D5992FA}" dt="2024-05-03T09:24:57.796" v="981" actId="478"/>
          <ac:spMkLst>
            <pc:docMk/>
            <pc:sldMk cId="870013987" sldId="279"/>
            <ac:spMk id="2" creationId="{7BFB57DD-3865-A86D-6891-FB404AA3291C}"/>
          </ac:spMkLst>
        </pc:spChg>
        <pc:spChg chg="mod">
          <ac:chgData name="Tadić, Darja" userId="b1a2addf-e27a-416b-9dac-f9911d81f095" providerId="ADAL" clId="{52C0985A-9E0C-4ACA-94A0-07004D5992FA}" dt="2024-05-03T09:24:59.806" v="983" actId="27636"/>
          <ac:spMkLst>
            <pc:docMk/>
            <pc:sldMk cId="870013987" sldId="279"/>
            <ac:spMk id="3" creationId="{E05B5B09-D786-3B38-B667-7D622B987E4C}"/>
          </ac:spMkLst>
        </pc:spChg>
      </pc:sldChg>
      <pc:sldChg chg="delSp modSp new del mod">
        <pc:chgData name="Tadić, Darja" userId="b1a2addf-e27a-416b-9dac-f9911d81f095" providerId="ADAL" clId="{52C0985A-9E0C-4ACA-94A0-07004D5992FA}" dt="2024-05-03T09:26:20.066" v="1016" actId="47"/>
        <pc:sldMkLst>
          <pc:docMk/>
          <pc:sldMk cId="1616168002" sldId="280"/>
        </pc:sldMkLst>
        <pc:spChg chg="del">
          <ac:chgData name="Tadić, Darja" userId="b1a2addf-e27a-416b-9dac-f9911d81f095" providerId="ADAL" clId="{52C0985A-9E0C-4ACA-94A0-07004D5992FA}" dt="2024-05-03T09:25:02.880" v="984" actId="478"/>
          <ac:spMkLst>
            <pc:docMk/>
            <pc:sldMk cId="1616168002" sldId="280"/>
            <ac:spMk id="2" creationId="{435E4938-67BC-6F9B-EBB7-C881A7245063}"/>
          </ac:spMkLst>
        </pc:spChg>
        <pc:spChg chg="mod">
          <ac:chgData name="Tadić, Darja" userId="b1a2addf-e27a-416b-9dac-f9911d81f095" providerId="ADAL" clId="{52C0985A-9E0C-4ACA-94A0-07004D5992FA}" dt="2024-05-03T09:25:04.981" v="986" actId="27636"/>
          <ac:spMkLst>
            <pc:docMk/>
            <pc:sldMk cId="1616168002" sldId="280"/>
            <ac:spMk id="3" creationId="{966E7128-FD4C-7566-A6D0-DA8E74E0AE1A}"/>
          </ac:spMkLst>
        </pc:spChg>
      </pc:sldChg>
      <pc:sldChg chg="delSp modSp new del mod">
        <pc:chgData name="Tadić, Darja" userId="b1a2addf-e27a-416b-9dac-f9911d81f095" providerId="ADAL" clId="{52C0985A-9E0C-4ACA-94A0-07004D5992FA}" dt="2024-05-03T09:26:20.066" v="1016" actId="47"/>
        <pc:sldMkLst>
          <pc:docMk/>
          <pc:sldMk cId="2750396942" sldId="281"/>
        </pc:sldMkLst>
        <pc:spChg chg="del">
          <ac:chgData name="Tadić, Darja" userId="b1a2addf-e27a-416b-9dac-f9911d81f095" providerId="ADAL" clId="{52C0985A-9E0C-4ACA-94A0-07004D5992FA}" dt="2024-05-03T09:25:10.265" v="987" actId="478"/>
          <ac:spMkLst>
            <pc:docMk/>
            <pc:sldMk cId="2750396942" sldId="281"/>
            <ac:spMk id="2" creationId="{47310171-653E-2A70-F45B-0CC8B32FCE25}"/>
          </ac:spMkLst>
        </pc:spChg>
        <pc:spChg chg="mod">
          <ac:chgData name="Tadić, Darja" userId="b1a2addf-e27a-416b-9dac-f9911d81f095" providerId="ADAL" clId="{52C0985A-9E0C-4ACA-94A0-07004D5992FA}" dt="2024-05-03T09:25:12.386" v="988" actId="14100"/>
          <ac:spMkLst>
            <pc:docMk/>
            <pc:sldMk cId="2750396942" sldId="281"/>
            <ac:spMk id="3" creationId="{3937414C-9A02-B988-6075-09FC806AC69A}"/>
          </ac:spMkLst>
        </pc:spChg>
      </pc:sldChg>
      <pc:sldChg chg="modSp new del mod">
        <pc:chgData name="Tadić, Darja" userId="b1a2addf-e27a-416b-9dac-f9911d81f095" providerId="ADAL" clId="{52C0985A-9E0C-4ACA-94A0-07004D5992FA}" dt="2024-05-03T09:26:20.066" v="1016" actId="47"/>
        <pc:sldMkLst>
          <pc:docMk/>
          <pc:sldMk cId="1408802043" sldId="282"/>
        </pc:sldMkLst>
        <pc:spChg chg="mod">
          <ac:chgData name="Tadić, Darja" userId="b1a2addf-e27a-416b-9dac-f9911d81f095" providerId="ADAL" clId="{52C0985A-9E0C-4ACA-94A0-07004D5992FA}" dt="2024-05-03T09:23:37.680" v="959"/>
          <ac:spMkLst>
            <pc:docMk/>
            <pc:sldMk cId="1408802043" sldId="282"/>
            <ac:spMk id="3" creationId="{0B21DABA-1DD1-67E2-3BEB-9AD73794F3B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853F066-727C-E7C2-A8EF-D91DAD4B5091}"/>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9EE4FB03-0EB9-2742-8BC2-DF412DF6BC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1CC90366-E36F-E8E4-89B8-6AA7B74A622E}"/>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CE7F1F87-32E5-5355-72FD-5B2345B81FE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6F983C1-B825-E850-EAB1-8A1CF6F2D766}"/>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343842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F02A35-53EF-543B-B472-D3AC93516068}"/>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FF4C431-04A7-F004-7DA6-A4C119DE9010}"/>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F2E3FB8-6672-59DD-AA30-D7F5C915B390}"/>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E8530268-4526-004F-A442-B9B533E7088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0B9B65D-5E55-10BD-0A94-7281DC79B83B}"/>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4114449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C340F8B5-05B1-6365-7CCD-79D0731BC79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CC432E6C-2E45-74D2-8828-C062644D2F65}"/>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05D58F7-A763-EC1D-1FEF-6E85D21451E5}"/>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1AC511AC-9BA3-A937-5882-3441BC26AC1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7069BF20-FAB6-CC24-7555-CD1A83A9CBAF}"/>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2949244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E829C6-284A-51E2-9C72-E75FA90761B5}"/>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435D4BE-7118-FB84-0E42-75675F95E6A4}"/>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142207F-F58B-CDA0-AD90-C8B21B45C15E}"/>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259010C2-0C11-36B8-8C62-290AB5F1E84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F036C4D-08C3-35EE-509A-CD5124A11EF9}"/>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1471800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58B92A-17AA-46BD-E140-75E366BDA821}"/>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D09D414F-0791-0849-7C44-6ECDDF7089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7F8DDCB8-AC21-3C1B-0A01-1BDE7528190F}"/>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CE6E264D-6522-8152-5944-F9AC3256A68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E82EDCD-1402-9269-FC81-E387FD36CC63}"/>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1922190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7BF217-5C3E-F164-82BF-94092B789AB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0E29C0F5-97CA-A1FA-2CFA-BA03D10FB19B}"/>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381FB4FB-4C92-549B-9B4F-53C476D6BC81}"/>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2F580097-D7B2-97C2-F808-128C029F5753}"/>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6" name="Označba mesta noge 5">
            <a:extLst>
              <a:ext uri="{FF2B5EF4-FFF2-40B4-BE49-F238E27FC236}">
                <a16:creationId xmlns:a16="http://schemas.microsoft.com/office/drawing/2014/main" id="{766665AD-CA55-9348-A6D9-E2E3E0A0628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FF3A102-DC3F-309D-050C-A7B946727F37}"/>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2823537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CCAF5D-071C-79B0-F777-52158A2E64B9}"/>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C983A882-ED76-7E5F-56E8-8AF12F944B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074FD2DF-3C20-ECC5-2D23-6D12B4C05905}"/>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F52B410C-87E8-98E5-269F-78782A711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761CD177-4AF2-5718-50A8-226E630D71B2}"/>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B370809C-FA38-7BD3-4A49-3401ADE08D7D}"/>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8" name="Označba mesta noge 7">
            <a:extLst>
              <a:ext uri="{FF2B5EF4-FFF2-40B4-BE49-F238E27FC236}">
                <a16:creationId xmlns:a16="http://schemas.microsoft.com/office/drawing/2014/main" id="{B96F035E-31B5-52D3-7491-06DE4BDF841C}"/>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AE3BD505-B4EE-590F-3FE8-55F1829CDB40}"/>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1521441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CFF0DF-5FE9-BDF7-E7D3-397B4BE7B565}"/>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BB7145CE-A3A9-2D56-C1BA-0B8C02533B7E}"/>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4" name="Označba mesta noge 3">
            <a:extLst>
              <a:ext uri="{FF2B5EF4-FFF2-40B4-BE49-F238E27FC236}">
                <a16:creationId xmlns:a16="http://schemas.microsoft.com/office/drawing/2014/main" id="{01C60CA9-0BFA-8155-9BAD-6920DF048356}"/>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60BF820C-4C1F-4A44-1840-5BAC2BB15E62}"/>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2014121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9C5FC578-DFEE-85CC-ABA9-0DED40672ADE}"/>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3" name="Označba mesta noge 2">
            <a:extLst>
              <a:ext uri="{FF2B5EF4-FFF2-40B4-BE49-F238E27FC236}">
                <a16:creationId xmlns:a16="http://schemas.microsoft.com/office/drawing/2014/main" id="{BA0CD9A1-1507-C2CB-0CB3-362226855A7B}"/>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A409C340-0D95-B2FA-10FF-60D5E9DA0BB0}"/>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305311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3931AF-655F-1482-80FB-C8762119291A}"/>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07876DCC-035C-44AB-4AB2-9BF08C0624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F86F17B4-6C5C-8CCD-A8F6-27DDDF8985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82E12F09-13B5-1CBE-BB69-E9A8DDF7F2E9}"/>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6" name="Označba mesta noge 5">
            <a:extLst>
              <a:ext uri="{FF2B5EF4-FFF2-40B4-BE49-F238E27FC236}">
                <a16:creationId xmlns:a16="http://schemas.microsoft.com/office/drawing/2014/main" id="{B434C3CF-987C-14DB-230D-CDE0FD0CD71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07B4DAE1-6D0A-D220-12A3-30B0ADEC8B5A}"/>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27754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D2CECE-99E7-11EB-C9E7-ED9C62E2A5C9}"/>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03ABABE0-C394-0EBD-9ECE-9FE5107475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19E078A9-0A7E-8E04-451F-6D8922087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D00DA374-3EFC-717A-F757-6EE31A6C8792}"/>
              </a:ext>
            </a:extLst>
          </p:cNvPr>
          <p:cNvSpPr>
            <a:spLocks noGrp="1"/>
          </p:cNvSpPr>
          <p:nvPr>
            <p:ph type="dt" sz="half" idx="10"/>
          </p:nvPr>
        </p:nvSpPr>
        <p:spPr/>
        <p:txBody>
          <a:bodyPr/>
          <a:lstStyle/>
          <a:p>
            <a:fld id="{0DFBDB2D-BDCC-4619-B549-6E237D392A04}" type="datetimeFigureOut">
              <a:rPr lang="sl-SI" smtClean="0"/>
              <a:t>3. 05. 2024</a:t>
            </a:fld>
            <a:endParaRPr lang="sl-SI"/>
          </a:p>
        </p:txBody>
      </p:sp>
      <p:sp>
        <p:nvSpPr>
          <p:cNvPr id="6" name="Označba mesta noge 5">
            <a:extLst>
              <a:ext uri="{FF2B5EF4-FFF2-40B4-BE49-F238E27FC236}">
                <a16:creationId xmlns:a16="http://schemas.microsoft.com/office/drawing/2014/main" id="{E3A6DC55-91EE-35EE-2FC5-B4C6CBAA02B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2FDEB157-6C7C-647D-A58F-86E58274029F}"/>
              </a:ext>
            </a:extLst>
          </p:cNvPr>
          <p:cNvSpPr>
            <a:spLocks noGrp="1"/>
          </p:cNvSpPr>
          <p:nvPr>
            <p:ph type="sldNum" sz="quarter" idx="12"/>
          </p:nvPr>
        </p:nvSpPr>
        <p:spPr/>
        <p:txBody>
          <a:bodyPr/>
          <a:lstStyle/>
          <a:p>
            <a:fld id="{07ACD10F-C13F-425E-B68E-03B6E5EFB4DB}" type="slidenum">
              <a:rPr lang="sl-SI" smtClean="0"/>
              <a:t>‹#›</a:t>
            </a:fld>
            <a:endParaRPr lang="sl-SI"/>
          </a:p>
        </p:txBody>
      </p:sp>
    </p:spTree>
    <p:extLst>
      <p:ext uri="{BB962C8B-B14F-4D97-AF65-F5344CB8AC3E}">
        <p14:creationId xmlns:p14="http://schemas.microsoft.com/office/powerpoint/2010/main" val="255894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DEB7FA86-D0AA-3740-F5D7-12D2D3301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7992879-66FD-5375-9E9B-B4E58FC9B5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3420852-1332-C710-E0B6-3AEFB3B5A4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FBDB2D-BDCC-4619-B549-6E237D392A04}" type="datetimeFigureOut">
              <a:rPr lang="sl-SI" smtClean="0"/>
              <a:t>3. 05. 2024</a:t>
            </a:fld>
            <a:endParaRPr lang="sl-SI"/>
          </a:p>
        </p:txBody>
      </p:sp>
      <p:sp>
        <p:nvSpPr>
          <p:cNvPr id="5" name="Označba mesta noge 4">
            <a:extLst>
              <a:ext uri="{FF2B5EF4-FFF2-40B4-BE49-F238E27FC236}">
                <a16:creationId xmlns:a16="http://schemas.microsoft.com/office/drawing/2014/main" id="{AC7B3568-DC3F-A222-9016-B6D4A2E6E6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l-SI"/>
          </a:p>
        </p:txBody>
      </p:sp>
      <p:sp>
        <p:nvSpPr>
          <p:cNvPr id="6" name="Označba mesta številke diapozitiva 5">
            <a:extLst>
              <a:ext uri="{FF2B5EF4-FFF2-40B4-BE49-F238E27FC236}">
                <a16:creationId xmlns:a16="http://schemas.microsoft.com/office/drawing/2014/main" id="{DADDB430-80E4-DAC9-02D2-1CF28CADD0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ACD10F-C13F-425E-B68E-03B6E5EFB4DB}" type="slidenum">
              <a:rPr lang="sl-SI" smtClean="0"/>
              <a:t>‹#›</a:t>
            </a:fld>
            <a:endParaRPr lang="sl-SI"/>
          </a:p>
        </p:txBody>
      </p:sp>
    </p:spTree>
    <p:extLst>
      <p:ext uri="{BB962C8B-B14F-4D97-AF65-F5344CB8AC3E}">
        <p14:creationId xmlns:p14="http://schemas.microsoft.com/office/powerpoint/2010/main" val="2686749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C1C3E8-20C9-3C70-66DE-E349E527663C}"/>
              </a:ext>
            </a:extLst>
          </p:cNvPr>
          <p:cNvSpPr>
            <a:spLocks noGrp="1"/>
          </p:cNvSpPr>
          <p:nvPr>
            <p:ph type="ctrTitle"/>
          </p:nvPr>
        </p:nvSpPr>
        <p:spPr/>
        <p:txBody>
          <a:bodyPr/>
          <a:lstStyle/>
          <a:p>
            <a:r>
              <a:rPr lang="sl-SI" dirty="0" err="1"/>
              <a:t>Zygmunt</a:t>
            </a:r>
            <a:r>
              <a:rPr lang="sl-SI" dirty="0"/>
              <a:t> Bauman</a:t>
            </a:r>
            <a:br>
              <a:rPr lang="sl-SI" dirty="0"/>
            </a:br>
            <a:r>
              <a:rPr lang="sl-SI" dirty="0">
                <a:solidFill>
                  <a:srgbClr val="7030A0"/>
                </a:solidFill>
              </a:rPr>
              <a:t>Tekoča moderna</a:t>
            </a:r>
          </a:p>
        </p:txBody>
      </p:sp>
    </p:spTree>
    <p:extLst>
      <p:ext uri="{BB962C8B-B14F-4D97-AF65-F5344CB8AC3E}">
        <p14:creationId xmlns:p14="http://schemas.microsoft.com/office/powerpoint/2010/main" val="908260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50951A1-AF9C-0923-6BF8-2CA4B7C8BE4F}"/>
              </a:ext>
            </a:extLst>
          </p:cNvPr>
          <p:cNvSpPr>
            <a:spLocks noGrp="1"/>
          </p:cNvSpPr>
          <p:nvPr>
            <p:ph type="title"/>
          </p:nvPr>
        </p:nvSpPr>
        <p:spPr>
          <a:xfrm>
            <a:off x="838200" y="365126"/>
            <a:ext cx="10515600" cy="1035658"/>
          </a:xfrm>
        </p:spPr>
        <p:txBody>
          <a:bodyPr>
            <a:normAutofit/>
          </a:bodyPr>
          <a:lstStyle/>
          <a:p>
            <a:r>
              <a:rPr lang="sl-SI" sz="3000" b="1" dirty="0">
                <a:solidFill>
                  <a:srgbClr val="7030A0"/>
                </a:solidFill>
                <a:latin typeface="Calibri Light" panose="020F0302020204030204" pitchFamily="34" charset="0"/>
                <a:cs typeface="Calibri Light" panose="020F0302020204030204" pitchFamily="34" charset="0"/>
              </a:rPr>
              <a:t>Gibanje, napredek, brez konca… („hitreje, višje, dlje“)</a:t>
            </a:r>
          </a:p>
        </p:txBody>
      </p:sp>
      <p:sp>
        <p:nvSpPr>
          <p:cNvPr id="3" name="Označba mesta vsebine 2">
            <a:extLst>
              <a:ext uri="{FF2B5EF4-FFF2-40B4-BE49-F238E27FC236}">
                <a16:creationId xmlns:a16="http://schemas.microsoft.com/office/drawing/2014/main" id="{A8066703-E73E-3952-2D9B-0DBA123CBE6B}"/>
              </a:ext>
            </a:extLst>
          </p:cNvPr>
          <p:cNvSpPr>
            <a:spLocks noGrp="1"/>
          </p:cNvSpPr>
          <p:nvPr>
            <p:ph idx="1"/>
          </p:nvPr>
        </p:nvSpPr>
        <p:spPr/>
        <p:txBody>
          <a:bodyPr>
            <a:normAutofit/>
          </a:bodyPr>
          <a:lstStyle/>
          <a:p>
            <a:r>
              <a:rPr lang="sl-SI" sz="2200" dirty="0">
                <a:latin typeface="Calibri Light" panose="020F0302020204030204" pitchFamily="34" charset="0"/>
                <a:cs typeface="Calibri Light" panose="020F0302020204030204" pitchFamily="34" charset="0"/>
              </a:rPr>
              <a:t>(osebni) napredek kot nenehen in neskončen izziv </a:t>
            </a:r>
          </a:p>
          <a:p>
            <a:r>
              <a:rPr lang="sl-SI" sz="2200" dirty="0">
                <a:latin typeface="Calibri Light" panose="020F0302020204030204" pitchFamily="34" charset="0"/>
                <a:cs typeface="Calibri Light" panose="020F0302020204030204" pitchFamily="34" charset="0"/>
              </a:rPr>
              <a:t>izpopolnjevanje, rast, doseganje (osebnih uspehov, identitetnega razvoja, dela na sebi, …) </a:t>
            </a:r>
          </a:p>
          <a:p>
            <a:r>
              <a:rPr lang="sl-SI" sz="2200" dirty="0">
                <a:latin typeface="Calibri Light" panose="020F0302020204030204" pitchFamily="34" charset="0"/>
                <a:cs typeface="Calibri Light" panose="020F0302020204030204" pitchFamily="34" charset="0"/>
              </a:rPr>
              <a:t>nezmožnost ustaviti se in stati pri miru</a:t>
            </a:r>
          </a:p>
          <a:p>
            <a:r>
              <a:rPr lang="sl-SI" sz="2200" dirty="0">
                <a:latin typeface="Calibri Light" panose="020F0302020204030204" pitchFamily="34" charset="0"/>
                <a:cs typeface="Calibri Light" panose="020F0302020204030204" pitchFamily="34" charset="0"/>
              </a:rPr>
              <a:t>brez počitka ali zadovoljstva, ki bi ga dalo „prispetje“ na končen cilj, ni končnega smotra, ko lahko odložimo orožje in nehamo skrbeti</a:t>
            </a:r>
          </a:p>
        </p:txBody>
      </p:sp>
    </p:spTree>
    <p:extLst>
      <p:ext uri="{BB962C8B-B14F-4D97-AF65-F5344CB8AC3E}">
        <p14:creationId xmlns:p14="http://schemas.microsoft.com/office/powerpoint/2010/main" val="2747851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307EA05-AECD-B850-1C11-AD977A7DEA2A}"/>
              </a:ext>
            </a:extLst>
          </p:cNvPr>
          <p:cNvSpPr>
            <a:spLocks noGrp="1"/>
          </p:cNvSpPr>
          <p:nvPr>
            <p:ph type="title"/>
          </p:nvPr>
        </p:nvSpPr>
        <p:spPr>
          <a:xfrm>
            <a:off x="838200" y="365126"/>
            <a:ext cx="10515600" cy="685462"/>
          </a:xfrm>
        </p:spPr>
        <p:txBody>
          <a:bodyPr>
            <a:normAutofit/>
          </a:bodyPr>
          <a:lstStyle/>
          <a:p>
            <a:r>
              <a:rPr lang="sl-SI" sz="3000" b="1" dirty="0">
                <a:solidFill>
                  <a:srgbClr val="7030A0"/>
                </a:solidFill>
                <a:latin typeface="Calibri Light" panose="020F0302020204030204" pitchFamily="34" charset="0"/>
                <a:cs typeface="Calibri Light" panose="020F0302020204030204" pitchFamily="34" charset="0"/>
              </a:rPr>
              <a:t>Lahkost gibanja – toda čigavega?</a:t>
            </a:r>
          </a:p>
        </p:txBody>
      </p:sp>
      <p:sp>
        <p:nvSpPr>
          <p:cNvPr id="3" name="Označba mesta vsebine 2">
            <a:extLst>
              <a:ext uri="{FF2B5EF4-FFF2-40B4-BE49-F238E27FC236}">
                <a16:creationId xmlns:a16="http://schemas.microsoft.com/office/drawing/2014/main" id="{B6F0C0D5-7C1B-00A7-1EFB-BCBEE27D42F0}"/>
              </a:ext>
            </a:extLst>
          </p:cNvPr>
          <p:cNvSpPr>
            <a:spLocks noGrp="1"/>
          </p:cNvSpPr>
          <p:nvPr>
            <p:ph idx="1"/>
          </p:nvPr>
        </p:nvSpPr>
        <p:spPr>
          <a:xfrm>
            <a:off x="838200" y="1498060"/>
            <a:ext cx="10515600" cy="4678903"/>
          </a:xfrm>
        </p:spPr>
        <p:txBody>
          <a:bodyPr>
            <a:noAutofit/>
          </a:bodyPr>
          <a:lstStyle/>
          <a:p>
            <a:r>
              <a:rPr lang="sl-SI" sz="2200" dirty="0">
                <a:latin typeface="Calibri Light" panose="020F0302020204030204" pitchFamily="34" charset="0"/>
                <a:cs typeface="Calibri Light" panose="020F0302020204030204" pitchFamily="34" charset="0"/>
              </a:rPr>
              <a:t>Kapital je postal eksteritorialen, lahek, neobremenjen, </a:t>
            </a:r>
            <a:r>
              <a:rPr lang="sl-SI" sz="2200" dirty="0" err="1">
                <a:latin typeface="Calibri Light" panose="020F0302020204030204" pitchFamily="34" charset="0"/>
                <a:cs typeface="Calibri Light" panose="020F0302020204030204" pitchFamily="34" charset="0"/>
              </a:rPr>
              <a:t>nezasidran</a:t>
            </a:r>
            <a:r>
              <a:rPr lang="sl-SI" sz="2200" dirty="0">
                <a:latin typeface="Calibri Light" panose="020F0302020204030204" pitchFamily="34" charset="0"/>
                <a:cs typeface="Calibri Light" panose="020F0302020204030204" pitchFamily="34" charset="0"/>
              </a:rPr>
              <a:t>, mobilen </a:t>
            </a:r>
          </a:p>
          <a:p>
            <a:r>
              <a:rPr lang="sl-SI" sz="2200" dirty="0">
                <a:latin typeface="Calibri Light" panose="020F0302020204030204" pitchFamily="34" charset="0"/>
                <a:cs typeface="Calibri Light" panose="020F0302020204030204" pitchFamily="34" charset="0"/>
              </a:rPr>
              <a:t>Delo in delavci so premični </a:t>
            </a:r>
          </a:p>
          <a:p>
            <a:r>
              <a:rPr lang="sl-SI" sz="2200" dirty="0">
                <a:latin typeface="Calibri Light" panose="020F0302020204030204" pitchFamily="34" charset="0"/>
                <a:cs typeface="Calibri Light" panose="020F0302020204030204" pitchFamily="34" charset="0"/>
              </a:rPr>
              <a:t>Hitro premikajoče se tarče upora; ni videti koga, ki bi se mu lahko kaj pritožili, se hitro umakne, ali pa ga sploh ni tukaj </a:t>
            </a:r>
          </a:p>
          <a:p>
            <a:r>
              <a:rPr lang="sl-SI" sz="2200" dirty="0">
                <a:latin typeface="Calibri Light" panose="020F0302020204030204" pitchFamily="34" charset="0"/>
                <a:cs typeface="Calibri Light" panose="020F0302020204030204" pitchFamily="34" charset="0"/>
              </a:rPr>
              <a:t>Moč imajo izmuzljivi, ki se svobodno premikajo in svojih premikov ne napovejo, svoja dejanja ohranjajo nevezana, osvobojena norm, nepredvidljiva</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Vitko telo in čilo premikanje, lahka obleka, platneni čeveljci, mobilni telefon, prenosne osebne stvari … doba </a:t>
            </a:r>
            <a:r>
              <a:rPr lang="sl-SI" sz="2200" dirty="0" err="1">
                <a:latin typeface="Calibri Light" panose="020F0302020204030204" pitchFamily="34" charset="0"/>
                <a:cs typeface="Calibri Light" panose="020F0302020204030204" pitchFamily="34" charset="0"/>
              </a:rPr>
              <a:t>takojšnjosti</a:t>
            </a:r>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„zaroke‘‘ ni več</a:t>
            </a:r>
          </a:p>
        </p:txBody>
      </p:sp>
    </p:spTree>
    <p:extLst>
      <p:ext uri="{BB962C8B-B14F-4D97-AF65-F5344CB8AC3E}">
        <p14:creationId xmlns:p14="http://schemas.microsoft.com/office/powerpoint/2010/main" val="463522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F342A3-6D3C-F2B7-F902-A6001F284DAD}"/>
              </a:ext>
            </a:extLst>
          </p:cNvPr>
          <p:cNvSpPr>
            <a:spLocks noGrp="1"/>
          </p:cNvSpPr>
          <p:nvPr>
            <p:ph type="title"/>
          </p:nvPr>
        </p:nvSpPr>
        <p:spPr>
          <a:xfrm>
            <a:off x="838200" y="365125"/>
            <a:ext cx="10515600" cy="714645"/>
          </a:xfrm>
        </p:spPr>
        <p:txBody>
          <a:bodyPr>
            <a:normAutofit/>
          </a:bodyPr>
          <a:lstStyle/>
          <a:p>
            <a:r>
              <a:rPr lang="sl-SI" sz="3000" b="1" dirty="0">
                <a:solidFill>
                  <a:srgbClr val="7030A0"/>
                </a:solidFill>
                <a:latin typeface="Calibri Light" panose="020F0302020204030204" pitchFamily="34" charset="0"/>
                <a:cs typeface="Calibri Light" panose="020F0302020204030204" pitchFamily="34" charset="0"/>
              </a:rPr>
              <a:t>Kratkotrajnost, fleksibilnost</a:t>
            </a:r>
          </a:p>
        </p:txBody>
      </p:sp>
      <p:sp>
        <p:nvSpPr>
          <p:cNvPr id="3" name="Označba mesta vsebine 2">
            <a:extLst>
              <a:ext uri="{FF2B5EF4-FFF2-40B4-BE49-F238E27FC236}">
                <a16:creationId xmlns:a16="http://schemas.microsoft.com/office/drawing/2014/main" id="{0DE24687-BC2F-D68D-9AB6-1A32DC33F998}"/>
              </a:ext>
            </a:extLst>
          </p:cNvPr>
          <p:cNvSpPr>
            <a:spLocks noGrp="1"/>
          </p:cNvSpPr>
          <p:nvPr>
            <p:ph idx="1"/>
          </p:nvPr>
        </p:nvSpPr>
        <p:spPr>
          <a:xfrm>
            <a:off x="838200" y="1850282"/>
            <a:ext cx="10718260" cy="4351338"/>
          </a:xfrm>
        </p:spPr>
        <p:txBody>
          <a:bodyPr>
            <a:normAutofit/>
          </a:bodyPr>
          <a:lstStyle/>
          <a:p>
            <a:r>
              <a:rPr lang="sl-SI" sz="2200" u="sng" dirty="0">
                <a:latin typeface="Calibri Light" panose="020F0302020204030204" pitchFamily="34" charset="0"/>
                <a:cs typeface="Calibri Light" panose="020F0302020204030204" pitchFamily="34" charset="0"/>
              </a:rPr>
              <a:t>odnosi: d</a:t>
            </a:r>
            <a:r>
              <a:rPr lang="sl-SI" sz="2200" dirty="0">
                <a:latin typeface="Calibri Light" panose="020F0302020204030204" pitchFamily="34" charset="0"/>
                <a:cs typeface="Calibri Light" panose="020F0302020204030204" pitchFamily="34" charset="0"/>
              </a:rPr>
              <a:t>ružina, sodelavci, razred, sosedje so vse preveč tekoči, da bi si lahko zamislili, da so stalni </a:t>
            </a:r>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dirty="0">
                <a:latin typeface="Calibri Light" panose="020F0302020204030204" pitchFamily="34" charset="0"/>
                <a:cs typeface="Calibri Light" panose="020F0302020204030204" pitchFamily="34" charset="0"/>
              </a:rPr>
              <a:t>prepričanje, da so naši odnosi trajni, daje razloge za razmišljanje o skupni prihodnosti, dolgoročno delovanje in napletanje korakov v skrbno zasnovan potek življenja </a:t>
            </a:r>
            <a:r>
              <a:rPr lang="sl-SI" sz="2200" dirty="0">
                <a:latin typeface="Calibri Light" panose="020F0302020204030204" pitchFamily="34" charset="0"/>
                <a:cs typeface="Calibri Light" panose="020F0302020204030204" pitchFamily="34" charset="0"/>
                <a:sym typeface="Wingdings" panose="05000000000000000000" pitchFamily="2" charset="2"/>
              </a:rPr>
              <a:t> tudi razloge za usklajevanje, dogovarjanje, poskuse skupnega življenja in spreminjanja, … </a:t>
            </a:r>
          </a:p>
          <a:p>
            <a:r>
              <a:rPr lang="sl-SI" sz="2200" dirty="0">
                <a:latin typeface="Calibri Light" panose="020F0302020204030204" pitchFamily="34" charset="0"/>
                <a:cs typeface="Calibri Light" panose="020F0302020204030204" pitchFamily="34" charset="0"/>
              </a:rPr>
              <a:t>enako je z </a:t>
            </a:r>
            <a:r>
              <a:rPr lang="sl-SI" sz="2200" u="sng" dirty="0">
                <a:latin typeface="Calibri Light" panose="020F0302020204030204" pitchFamily="34" charset="0"/>
                <a:cs typeface="Calibri Light" panose="020F0302020204030204" pitchFamily="34" charset="0"/>
              </a:rPr>
              <a:t>delom</a:t>
            </a:r>
            <a:r>
              <a:rPr lang="sl-SI" sz="2200" dirty="0">
                <a:latin typeface="Calibri Light" panose="020F0302020204030204" pitchFamily="34" charset="0"/>
                <a:cs typeface="Calibri Light" panose="020F0302020204030204" pitchFamily="34" charset="0"/>
              </a:rPr>
              <a:t>, ki je postalo „fleksibilno“ </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dolgoročno mentaliteto je zamenjala kratkoročna  - na vseh področjih</a:t>
            </a:r>
          </a:p>
          <a:p>
            <a:r>
              <a:rPr lang="sl-SI" sz="2200" dirty="0">
                <a:latin typeface="Calibri Light" panose="020F0302020204030204" pitchFamily="34" charset="0"/>
                <a:cs typeface="Calibri Light" panose="020F0302020204030204" pitchFamily="34" charset="0"/>
              </a:rPr>
              <a:t>kratkotrajnost in „fleksibilnost“ sta obenem v te iste sfere prinesli </a:t>
            </a:r>
            <a:r>
              <a:rPr lang="sl-SI" sz="2200" u="sng" dirty="0">
                <a:solidFill>
                  <a:srgbClr val="7030A0"/>
                </a:solidFill>
                <a:latin typeface="Calibri Light" panose="020F0302020204030204" pitchFamily="34" charset="0"/>
                <a:cs typeface="Calibri Light" panose="020F0302020204030204" pitchFamily="34" charset="0"/>
              </a:rPr>
              <a:t>negotovost in ne-varnost</a:t>
            </a:r>
          </a:p>
          <a:p>
            <a:pPr marL="0" indent="0">
              <a:buNone/>
            </a:pPr>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760241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409CB9-EF4B-BDA3-83D0-C94E92C3B84F}"/>
              </a:ext>
            </a:extLst>
          </p:cNvPr>
          <p:cNvSpPr>
            <a:spLocks noGrp="1"/>
          </p:cNvSpPr>
          <p:nvPr>
            <p:ph type="title"/>
          </p:nvPr>
        </p:nvSpPr>
        <p:spPr/>
        <p:txBody>
          <a:bodyPr>
            <a:normAutofit/>
          </a:bodyPr>
          <a:lstStyle/>
          <a:p>
            <a:r>
              <a:rPr lang="sl-SI" sz="3000" b="1" dirty="0">
                <a:latin typeface="Calibri Light" panose="020F0302020204030204" pitchFamily="34" charset="0"/>
                <a:cs typeface="Calibri Light" panose="020F0302020204030204" pitchFamily="34" charset="0"/>
              </a:rPr>
              <a:t>Tekmovalnost, konkurenca, strah pred drugimi – </a:t>
            </a:r>
            <a:r>
              <a:rPr lang="sl-SI" sz="3000" b="1" dirty="0">
                <a:solidFill>
                  <a:srgbClr val="7030A0"/>
                </a:solidFill>
                <a:latin typeface="Calibri Light" panose="020F0302020204030204" pitchFamily="34" charset="0"/>
                <a:cs typeface="Calibri Light" panose="020F0302020204030204" pitchFamily="34" charset="0"/>
              </a:rPr>
              <a:t>dezintegracija človeških vezi</a:t>
            </a:r>
          </a:p>
        </p:txBody>
      </p:sp>
      <p:sp>
        <p:nvSpPr>
          <p:cNvPr id="3" name="Označba mesta vsebine 2">
            <a:extLst>
              <a:ext uri="{FF2B5EF4-FFF2-40B4-BE49-F238E27FC236}">
                <a16:creationId xmlns:a16="http://schemas.microsoft.com/office/drawing/2014/main" id="{53FCC568-2060-F8C1-F009-0AC5DE3D0A3F}"/>
              </a:ext>
            </a:extLst>
          </p:cNvPr>
          <p:cNvSpPr>
            <a:spLocks noGrp="1"/>
          </p:cNvSpPr>
          <p:nvPr>
            <p:ph idx="1"/>
          </p:nvPr>
        </p:nvSpPr>
        <p:spPr/>
        <p:txBody>
          <a:bodyPr>
            <a:noAutofit/>
          </a:bodyPr>
          <a:lstStyle/>
          <a:p>
            <a:r>
              <a:rPr lang="sl-SI" sz="2200" u="sng" dirty="0">
                <a:latin typeface="Calibri Light" panose="020F0302020204030204" pitchFamily="34" charset="0"/>
                <a:cs typeface="Calibri Light" panose="020F0302020204030204" pitchFamily="34" charset="0"/>
              </a:rPr>
              <a:t>negotovost</a:t>
            </a:r>
            <a:r>
              <a:rPr lang="sl-SI" sz="2200" dirty="0">
                <a:latin typeface="Calibri Light" panose="020F0302020204030204" pitchFamily="34" charset="0"/>
                <a:cs typeface="Calibri Light" panose="020F0302020204030204" pitchFamily="34" charset="0"/>
              </a:rPr>
              <a:t> je močna individualizirajoča sila – ločuje</a:t>
            </a:r>
          </a:p>
          <a:p>
            <a:r>
              <a:rPr lang="sl-SI" sz="2200" dirty="0">
                <a:latin typeface="Calibri Light" panose="020F0302020204030204" pitchFamily="34" charset="0"/>
                <a:cs typeface="Calibri Light" panose="020F0302020204030204" pitchFamily="34" charset="0"/>
              </a:rPr>
              <a:t>vsi izpolnjujejo iste naloge, v omejenih možnostih in v različnih razmerah, in to </a:t>
            </a:r>
            <a:r>
              <a:rPr lang="sl-SI" sz="2200" u="sng" dirty="0">
                <a:latin typeface="Calibri Light" panose="020F0302020204030204" pitchFamily="34" charset="0"/>
                <a:cs typeface="Calibri Light" panose="020F0302020204030204" pitchFamily="34" charset="0"/>
              </a:rPr>
              <a:t>INDIVIDUALNO</a:t>
            </a:r>
            <a:r>
              <a:rPr lang="sl-SI" sz="2200" dirty="0">
                <a:latin typeface="Calibri Light" panose="020F0302020204030204" pitchFamily="34" charset="0"/>
                <a:cs typeface="Calibri Light" panose="020F0302020204030204" pitchFamily="34" charset="0"/>
              </a:rPr>
              <a:t> </a:t>
            </a:r>
            <a:r>
              <a:rPr lang="sl-SI" sz="2200" dirty="0">
                <a:latin typeface="Calibri Light" panose="020F0302020204030204" pitchFamily="34" charset="0"/>
                <a:cs typeface="Calibri Light" panose="020F0302020204030204" pitchFamily="34" charset="0"/>
                <a:sym typeface="Wingdings" panose="05000000000000000000" pitchFamily="2" charset="2"/>
              </a:rPr>
              <a:t> to spodbuja konkurenco na nož  še eno področje, ki ljudi ločuje</a:t>
            </a:r>
            <a:endParaRPr lang="sl-SI" sz="2200" dirty="0">
              <a:latin typeface="Calibri Light" panose="020F0302020204030204" pitchFamily="34" charset="0"/>
              <a:cs typeface="Calibri Light" panose="020F0302020204030204" pitchFamily="34" charset="0"/>
            </a:endParaRPr>
          </a:p>
          <a:p>
            <a:r>
              <a:rPr lang="sl-SI" sz="2200" b="1" u="sng" dirty="0">
                <a:latin typeface="Calibri Light" panose="020F0302020204030204" pitchFamily="34" charset="0"/>
                <a:cs typeface="Calibri Light" panose="020F0302020204030204" pitchFamily="34" charset="0"/>
              </a:rPr>
              <a:t>Individualizacija in negotovost torej ločujeta (= </a:t>
            </a:r>
            <a:r>
              <a:rPr lang="sl-SI" sz="2200" dirty="0">
                <a:latin typeface="Calibri Light" panose="020F0302020204030204" pitchFamily="34" charset="0"/>
                <a:cs typeface="Calibri Light" panose="020F0302020204030204" pitchFamily="34" charset="0"/>
              </a:rPr>
              <a:t>daleč stran od solidarnosti, sodelovanja, povezovanja, …)</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Razdalja med ljudmi pa vse bolj odpira prostor za </a:t>
            </a:r>
            <a:r>
              <a:rPr lang="sl-SI" sz="2200" b="1" u="sng" dirty="0">
                <a:latin typeface="Calibri Light" panose="020F0302020204030204" pitchFamily="34" charset="0"/>
                <a:cs typeface="Calibri Light" panose="020F0302020204030204" pitchFamily="34" charset="0"/>
              </a:rPr>
              <a:t>prikazen „nevarnih drugih“</a:t>
            </a:r>
          </a:p>
          <a:p>
            <a:pPr lvl="1"/>
            <a:r>
              <a:rPr lang="sl-SI" sz="2200" dirty="0">
                <a:latin typeface="Calibri Light" panose="020F0302020204030204" pitchFamily="34" charset="0"/>
                <a:cs typeface="Calibri Light" panose="020F0302020204030204" pitchFamily="34" charset="0"/>
              </a:rPr>
              <a:t>„trda roka“, kriminalizacija drugačnosti, ukrepi za  „varnost“ (kletke, kamere, ograje, pregrade, …) se zdijo ustrezen odziv</a:t>
            </a:r>
          </a:p>
          <a:p>
            <a:pPr lvl="1"/>
            <a:r>
              <a:rPr lang="sl-SI" sz="2200" b="1" u="sng" dirty="0">
                <a:latin typeface="Calibri Light" panose="020F0302020204030204" pitchFamily="34" charset="0"/>
                <a:cs typeface="Calibri Light" panose="020F0302020204030204" pitchFamily="34" charset="0"/>
              </a:rPr>
              <a:t>ločevanje </a:t>
            </a:r>
            <a:r>
              <a:rPr lang="sl-SI" sz="2200" dirty="0">
                <a:latin typeface="Calibri Light" panose="020F0302020204030204" pitchFamily="34" charset="0"/>
                <a:cs typeface="Calibri Light" panose="020F0302020204030204" pitchFamily="34" charset="0"/>
              </a:rPr>
              <a:t>namesto usklajevanje skupnega življenja</a:t>
            </a:r>
          </a:p>
          <a:p>
            <a:pPr lvl="1"/>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257166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F3F1E981-989D-978C-0190-80DE15AC999C}"/>
              </a:ext>
            </a:extLst>
          </p:cNvPr>
          <p:cNvSpPr>
            <a:spLocks noGrp="1"/>
          </p:cNvSpPr>
          <p:nvPr>
            <p:ph idx="1"/>
          </p:nvPr>
        </p:nvSpPr>
        <p:spPr>
          <a:xfrm>
            <a:off x="308042" y="1099226"/>
            <a:ext cx="11575915" cy="5301574"/>
          </a:xfrm>
        </p:spPr>
        <p:txBody>
          <a:bodyPr>
            <a:noAutofit/>
          </a:bodyPr>
          <a:lstStyle/>
          <a:p>
            <a:r>
              <a:rPr lang="sl-SI" sz="2200" dirty="0">
                <a:latin typeface="Calibri Light" panose="020F0302020204030204" pitchFamily="34" charset="0"/>
                <a:cs typeface="Calibri Light" panose="020F0302020204030204" pitchFamily="34" charset="0"/>
              </a:rPr>
              <a:t>odstranjevanje razlik, narediti jih ne-vidne, skriti jih (mentalni zemljevidi mesta), ločevanje, segregacije, neolikan kraji (zasedajo vse več prostora!) in omejevanje olike, interakcij … </a:t>
            </a:r>
            <a:r>
              <a:rPr lang="sl-SI" sz="2200" dirty="0">
                <a:latin typeface="Calibri Light" panose="020F0302020204030204" pitchFamily="34" charset="0"/>
                <a:cs typeface="Calibri Light" panose="020F0302020204030204" pitchFamily="34" charset="0"/>
                <a:sym typeface="Wingdings" panose="05000000000000000000" pitchFamily="2" charset="2"/>
              </a:rPr>
              <a:t>pa zopet v vse večjo grozo, ki jo zbujajo „tujci pred vrati“ </a:t>
            </a:r>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umetnost usklajevanja različnosti se krči, zato se kot rešitev v iskanju varnosti ponuja ideja skupne identitete (ne pa v dogovarjanju o skupnih interesih)</a:t>
            </a:r>
          </a:p>
          <a:p>
            <a:pPr lvl="1"/>
            <a:r>
              <a:rPr lang="sl-SI" sz="2200" b="1" u="sng" dirty="0">
                <a:latin typeface="Calibri Light" panose="020F0302020204030204" pitchFamily="34" charset="0"/>
                <a:cs typeface="Calibri Light" panose="020F0302020204030204" pitchFamily="34" charset="0"/>
              </a:rPr>
              <a:t>etničnost </a:t>
            </a:r>
            <a:r>
              <a:rPr lang="sl-SI" sz="2200" dirty="0">
                <a:latin typeface="Calibri Light" panose="020F0302020204030204" pitchFamily="34" charset="0"/>
                <a:cs typeface="Calibri Light" panose="020F0302020204030204" pitchFamily="34" charset="0"/>
              </a:rPr>
              <a:t>(v nebesih sklenjena zakonska zveza, vnaprej določena sloga, pomembnejša od pogajanj in dogovorov)=</a:t>
            </a:r>
          </a:p>
          <a:p>
            <a:pPr lvl="2"/>
            <a:r>
              <a:rPr lang="sl-SI" sz="2200" dirty="0">
                <a:latin typeface="Calibri Light" panose="020F0302020204030204" pitchFamily="34" charset="0"/>
                <a:cs typeface="Calibri Light" panose="020F0302020204030204" pitchFamily="34" charset="0"/>
              </a:rPr>
              <a:t>umik v varno nišo, kjer je vsak drugemu podoben </a:t>
            </a:r>
          </a:p>
          <a:p>
            <a:endParaRPr lang="sl-SI" sz="2200" dirty="0">
              <a:latin typeface="Calibri Light" panose="020F0302020204030204" pitchFamily="34" charset="0"/>
              <a:cs typeface="Calibri Light" panose="020F0302020204030204" pitchFamily="34" charset="0"/>
            </a:endParaRPr>
          </a:p>
          <a:p>
            <a:r>
              <a:rPr lang="sl-SI" sz="2200" b="1" u="sng" dirty="0">
                <a:latin typeface="Calibri Light" panose="020F0302020204030204" pitchFamily="34" charset="0"/>
                <a:cs typeface="Calibri Light" panose="020F0302020204030204" pitchFamily="34" charset="0"/>
              </a:rPr>
              <a:t>eksplozivne, garderobne skupnosti</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v resnici smo naleteli na drugačne vzorce, ki so sicer „novi in izboljšani“, vendar enako neupogljivi kot prej (včasih verske, moralne prepovedi, ki branijo pred tem, da bi ponoči hodile okrog, zdaj strah pred migranti)</a:t>
            </a:r>
          </a:p>
        </p:txBody>
      </p:sp>
    </p:spTree>
    <p:extLst>
      <p:ext uri="{BB962C8B-B14F-4D97-AF65-F5344CB8AC3E}">
        <p14:creationId xmlns:p14="http://schemas.microsoft.com/office/powerpoint/2010/main" val="2339487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6668FC-F3F7-AA3E-F4C9-2B1CDC816302}"/>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69FCA0A1-81C0-CFDC-249D-A3AAEF02BB46}"/>
              </a:ext>
            </a:extLst>
          </p:cNvPr>
          <p:cNvSpPr>
            <a:spLocks noGrp="1"/>
          </p:cNvSpPr>
          <p:nvPr>
            <p:ph idx="1"/>
          </p:nvPr>
        </p:nvSpPr>
        <p:spPr/>
        <p:txBody>
          <a:bodyPr>
            <a:normAutofit/>
          </a:bodyPr>
          <a:lstStyle/>
          <a:p>
            <a:r>
              <a:rPr lang="sl-SI" sz="3000" dirty="0">
                <a:latin typeface="Calibri Light" panose="020F0302020204030204" pitchFamily="34" charset="0"/>
                <a:cs typeface="Calibri Light" panose="020F0302020204030204" pitchFamily="34" charset="0"/>
              </a:rPr>
              <a:t>Hitreje, višje, dlje, … toda kam?</a:t>
            </a:r>
          </a:p>
        </p:txBody>
      </p:sp>
    </p:spTree>
    <p:extLst>
      <p:ext uri="{BB962C8B-B14F-4D97-AF65-F5344CB8AC3E}">
        <p14:creationId xmlns:p14="http://schemas.microsoft.com/office/powerpoint/2010/main" val="3018170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42EDF7F-49A8-5717-1259-ED7AAD5231C4}"/>
              </a:ext>
            </a:extLst>
          </p:cNvPr>
          <p:cNvSpPr>
            <a:spLocks noGrp="1"/>
          </p:cNvSpPr>
          <p:nvPr>
            <p:ph idx="1"/>
          </p:nvPr>
        </p:nvSpPr>
        <p:spPr>
          <a:xfrm>
            <a:off x="556098" y="1465703"/>
            <a:ext cx="10515600" cy="4351338"/>
          </a:xfrm>
        </p:spPr>
        <p:txBody>
          <a:bodyPr>
            <a:noAutofit/>
          </a:bodyPr>
          <a:lstStyle/>
          <a:p>
            <a:r>
              <a:rPr lang="sl-SI" sz="2200" dirty="0">
                <a:latin typeface="Calibri Light" panose="020F0302020204030204" pitchFamily="34" charset="0"/>
                <a:cs typeface="Calibri Light" panose="020F0302020204030204" pitchFamily="34" charset="0"/>
              </a:rPr>
              <a:t>S taljenjem trdnih struktur so se, med drugim, </a:t>
            </a:r>
            <a:r>
              <a:rPr lang="sl-SI" sz="2200" b="1" u="sng" dirty="0">
                <a:latin typeface="Calibri Light" panose="020F0302020204030204" pitchFamily="34" charset="0"/>
                <a:cs typeface="Calibri Light" panose="020F0302020204030204" pitchFamily="34" charset="0"/>
              </a:rPr>
              <a:t>stalile tudi normativne in zaščitne mreže</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vse globlje </a:t>
            </a:r>
            <a:r>
              <a:rPr lang="sl-SI" sz="2200" b="1" u="sng" dirty="0">
                <a:latin typeface="Calibri Light" panose="020F0302020204030204" pitchFamily="34" charset="0"/>
                <a:cs typeface="Calibri Light" panose="020F0302020204030204" pitchFamily="34" charset="0"/>
                <a:sym typeface="Wingdings" panose="05000000000000000000" pitchFamily="2" charset="2"/>
              </a:rPr>
              <a:t>neravnovesje med individualno svobodo in varnostjo</a:t>
            </a:r>
          </a:p>
          <a:p>
            <a:pPr lvl="1"/>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Drobljivost in minljivost človeških vezi je morda neogibna cena posameznikov, da uresničijo svoje individualne cilje, vendar je to hkrati tudi največja ovira njihovemu učinkovitemu uresničevanju – in pogumu, ki je za to potreben. </a:t>
            </a:r>
          </a:p>
          <a:p>
            <a:pPr lvl="1"/>
            <a:endParaRPr lang="sl-SI" sz="2200" dirty="0">
              <a:latin typeface="Calibri Light" panose="020F0302020204030204" pitchFamily="34" charset="0"/>
              <a:cs typeface="Calibri Light" panose="020F0302020204030204" pitchFamily="34" charset="0"/>
            </a:endParaRPr>
          </a:p>
          <a:p>
            <a:r>
              <a:rPr lang="sl-SI" sz="2200" b="1" u="sng" dirty="0">
                <a:latin typeface="Calibri Light" panose="020F0302020204030204" pitchFamily="34" charset="0"/>
                <a:cs typeface="Calibri Light" panose="020F0302020204030204" pitchFamily="34" charset="0"/>
              </a:rPr>
              <a:t>Tveganja proizvaja družba</a:t>
            </a:r>
            <a:r>
              <a:rPr lang="sl-SI" sz="2200" dirty="0">
                <a:latin typeface="Calibri Light" panose="020F0302020204030204" pitchFamily="34" charset="0"/>
                <a:cs typeface="Calibri Light" panose="020F0302020204030204" pitchFamily="34" charset="0"/>
              </a:rPr>
              <a:t>: </a:t>
            </a:r>
            <a:r>
              <a:rPr lang="sl-SI" sz="2200" b="1" u="sng" dirty="0">
                <a:latin typeface="Calibri Light" panose="020F0302020204030204" pitchFamily="34" charset="0"/>
                <a:cs typeface="Calibri Light" panose="020F0302020204030204" pitchFamily="34" charset="0"/>
              </a:rPr>
              <a:t>individualizirani pa sta v resnici le dolžnost in nujnost, da se spopadamo z njimi</a:t>
            </a:r>
          </a:p>
          <a:p>
            <a:pPr lvl="1"/>
            <a:r>
              <a:rPr lang="sl-SI" sz="2200" dirty="0">
                <a:latin typeface="Calibri Light" panose="020F0302020204030204" pitchFamily="34" charset="0"/>
                <a:cs typeface="Calibri Light" panose="020F0302020204030204" pitchFamily="34" charset="0"/>
              </a:rPr>
              <a:t>vse večje </a:t>
            </a:r>
            <a:r>
              <a:rPr lang="sl-SI" sz="2200" b="1" u="sng" dirty="0">
                <a:latin typeface="Calibri Light" panose="020F0302020204030204" pitchFamily="34" charset="0"/>
                <a:cs typeface="Calibri Light" panose="020F0302020204030204" pitchFamily="34" charset="0"/>
              </a:rPr>
              <a:t>neskladje med pravico </a:t>
            </a:r>
            <a:r>
              <a:rPr lang="sl-SI" sz="2200" b="1" u="sng" dirty="0" err="1">
                <a:latin typeface="Calibri Light" panose="020F0302020204030204" pitchFamily="34" charset="0"/>
                <a:cs typeface="Calibri Light" panose="020F0302020204030204" pitchFamily="34" charset="0"/>
              </a:rPr>
              <a:t>samouveljavljanja</a:t>
            </a:r>
            <a:r>
              <a:rPr lang="sl-SI" sz="2200" b="1" u="sng" dirty="0">
                <a:latin typeface="Calibri Light" panose="020F0302020204030204" pitchFamily="34" charset="0"/>
                <a:cs typeface="Calibri Light" panose="020F0302020204030204" pitchFamily="34" charset="0"/>
              </a:rPr>
              <a:t> in zmožnostjo nadzora družbenih okolij</a:t>
            </a:r>
            <a:r>
              <a:rPr lang="sl-SI" sz="2200" dirty="0">
                <a:latin typeface="Calibri Light" panose="020F0302020204030204" pitchFamily="34" charset="0"/>
                <a:cs typeface="Calibri Light" panose="020F0302020204030204" pitchFamily="34" charset="0"/>
              </a:rPr>
              <a:t>, ki omogočajo ali onemogočajo to </a:t>
            </a:r>
            <a:r>
              <a:rPr lang="sl-SI" sz="2200" dirty="0" err="1">
                <a:latin typeface="Calibri Light" panose="020F0302020204030204" pitchFamily="34" charset="0"/>
                <a:cs typeface="Calibri Light" panose="020F0302020204030204" pitchFamily="34" charset="0"/>
              </a:rPr>
              <a:t>samouveljavljanje</a:t>
            </a:r>
            <a:endParaRPr lang="sl-SI" sz="2200" dirty="0">
              <a:latin typeface="Calibri Light" panose="020F0302020204030204" pitchFamily="34" charset="0"/>
              <a:cs typeface="Calibri Light" panose="020F0302020204030204" pitchFamily="34" charset="0"/>
            </a:endParaRPr>
          </a:p>
          <a:p>
            <a:pPr lvl="1"/>
            <a:r>
              <a:rPr lang="sl-SI" sz="2200" dirty="0">
                <a:latin typeface="Calibri Light" panose="020F0302020204030204" pitchFamily="34" charset="0"/>
                <a:cs typeface="Calibri Light" panose="020F0302020204030204" pitchFamily="34" charset="0"/>
              </a:rPr>
              <a:t>tega neskladja ni mogoče premostiti z individualnimi napori</a:t>
            </a:r>
          </a:p>
          <a:p>
            <a:pPr lvl="1"/>
            <a:r>
              <a:rPr lang="sl-SI" sz="2200" dirty="0">
                <a:latin typeface="Calibri Light" panose="020F0302020204030204" pitchFamily="34" charset="0"/>
                <a:cs typeface="Calibri Light" panose="020F0302020204030204" pitchFamily="34" charset="0"/>
              </a:rPr>
              <a:t>smoter kritične teorije je </a:t>
            </a:r>
            <a:r>
              <a:rPr lang="sl-SI" sz="2200" b="1" u="sng" dirty="0">
                <a:latin typeface="Calibri Light" panose="020F0302020204030204" pitchFamily="34" charset="0"/>
                <a:cs typeface="Calibri Light" panose="020F0302020204030204" pitchFamily="34" charset="0"/>
              </a:rPr>
              <a:t>ponovno povezovanje teh dveh strani neskladja</a:t>
            </a:r>
            <a:r>
              <a:rPr lang="sl-SI" sz="2200" dirty="0">
                <a:latin typeface="Calibri Light" panose="020F0302020204030204" pitchFamily="34" charset="0"/>
                <a:cs typeface="Calibri Light" panose="020F0302020204030204" pitchFamily="34" charset="0"/>
              </a:rPr>
              <a:t> </a:t>
            </a:r>
          </a:p>
          <a:p>
            <a:pPr lvl="1"/>
            <a:endParaRPr lang="sl-SI" sz="2200" dirty="0">
              <a:latin typeface="Calibri Light" panose="020F0302020204030204" pitchFamily="34" charset="0"/>
              <a:cs typeface="Calibri Light" panose="020F0302020204030204" pitchFamily="34" charset="0"/>
            </a:endParaRPr>
          </a:p>
          <a:p>
            <a:pPr lvl="1"/>
            <a:endParaRPr lang="sl-SI" sz="2200" dirty="0">
              <a:latin typeface="Calibri Light" panose="020F0302020204030204" pitchFamily="34" charset="0"/>
              <a:cs typeface="Calibri Light" panose="020F0302020204030204" pitchFamily="34" charset="0"/>
            </a:endParaRPr>
          </a:p>
          <a:p>
            <a:pPr lvl="1"/>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060886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42EDF7F-49A8-5717-1259-ED7AAD5231C4}"/>
              </a:ext>
            </a:extLst>
          </p:cNvPr>
          <p:cNvSpPr>
            <a:spLocks noGrp="1"/>
          </p:cNvSpPr>
          <p:nvPr>
            <p:ph idx="1"/>
          </p:nvPr>
        </p:nvSpPr>
        <p:spPr>
          <a:xfrm>
            <a:off x="614464" y="1582435"/>
            <a:ext cx="10515600" cy="4351338"/>
          </a:xfrm>
        </p:spPr>
        <p:txBody>
          <a:bodyPr>
            <a:noAutofit/>
          </a:bodyPr>
          <a:lstStyle/>
          <a:p>
            <a:pPr lvl="1"/>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Občutje nesreče razpršeno, nejasnih obrisov, razvejanih korenin: treba ga je narediti otipljivega, </a:t>
            </a:r>
            <a:r>
              <a:rPr lang="sl-SI" sz="2200" dirty="0" err="1">
                <a:latin typeface="Calibri Light" panose="020F0302020204030204" pitchFamily="34" charset="0"/>
                <a:cs typeface="Calibri Light" panose="020F0302020204030204" pitchFamily="34" charset="0"/>
              </a:rPr>
              <a:t>uobličiti</a:t>
            </a:r>
            <a:r>
              <a:rPr lang="sl-SI" sz="2200" dirty="0">
                <a:latin typeface="Calibri Light" panose="020F0302020204030204" pitchFamily="34" charset="0"/>
                <a:cs typeface="Calibri Light" panose="020F0302020204030204" pitchFamily="34" charset="0"/>
              </a:rPr>
              <a:t>, poimenovati, da bi lahko hrepenenje po sreči prekovali v specifično nalogo</a:t>
            </a:r>
          </a:p>
          <a:p>
            <a:pPr lvl="1"/>
            <a:r>
              <a:rPr lang="sl-SI" sz="2200" b="1" u="sng" dirty="0">
                <a:latin typeface="Calibri Light" panose="020F0302020204030204" pitchFamily="34" charset="0"/>
                <a:cs typeface="Calibri Light" panose="020F0302020204030204" pitchFamily="34" charset="0"/>
              </a:rPr>
              <a:t>naloga prevajanja zasebnih težav v javna vprašanja (in obratno)</a:t>
            </a:r>
          </a:p>
          <a:p>
            <a:pPr lvl="2"/>
            <a:r>
              <a:rPr lang="sl-SI" sz="2200" dirty="0">
                <a:latin typeface="Calibri Light" panose="020F0302020204030204" pitchFamily="34" charset="0"/>
                <a:cs typeface="Calibri Light" panose="020F0302020204030204" pitchFamily="34" charset="0"/>
              </a:rPr>
              <a:t>Npr. brezposelnost je postala strukturna!</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Ubraniti izginjajočo javno sfero ali vnovič naseliti javni prostor</a:t>
            </a:r>
          </a:p>
        </p:txBody>
      </p:sp>
    </p:spTree>
    <p:extLst>
      <p:ext uri="{BB962C8B-B14F-4D97-AF65-F5344CB8AC3E}">
        <p14:creationId xmlns:p14="http://schemas.microsoft.com/office/powerpoint/2010/main" val="837977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55A3C3-936E-F5E2-446A-93A66751D948}"/>
              </a:ext>
            </a:extLst>
          </p:cNvPr>
          <p:cNvSpPr>
            <a:spLocks noGrp="1"/>
          </p:cNvSpPr>
          <p:nvPr>
            <p:ph type="title"/>
          </p:nvPr>
        </p:nvSpPr>
        <p:spPr>
          <a:xfrm>
            <a:off x="802532" y="18255"/>
            <a:ext cx="10515600" cy="1325563"/>
          </a:xfrm>
        </p:spPr>
        <p:txBody>
          <a:bodyPr>
            <a:normAutofit/>
          </a:bodyPr>
          <a:lstStyle/>
          <a:p>
            <a:r>
              <a:rPr lang="sl-SI" sz="3000" b="1" u="sng" dirty="0">
                <a:solidFill>
                  <a:srgbClr val="FFC000"/>
                </a:solidFill>
                <a:latin typeface="Calibri Light" panose="020F0302020204030204" pitchFamily="34" charset="0"/>
                <a:cs typeface="Calibri Light" panose="020F0302020204030204" pitchFamily="34" charset="0"/>
              </a:rPr>
              <a:t>DODATEK: O pisanju; o pisanju sociologije</a:t>
            </a:r>
          </a:p>
        </p:txBody>
      </p:sp>
      <p:sp>
        <p:nvSpPr>
          <p:cNvPr id="3" name="Označba mesta vsebine 2">
            <a:extLst>
              <a:ext uri="{FF2B5EF4-FFF2-40B4-BE49-F238E27FC236}">
                <a16:creationId xmlns:a16="http://schemas.microsoft.com/office/drawing/2014/main" id="{D3A91FE3-28A7-AE15-BBE5-EB06DFBF40E1}"/>
              </a:ext>
            </a:extLst>
          </p:cNvPr>
          <p:cNvSpPr>
            <a:spLocks noGrp="1"/>
          </p:cNvSpPr>
          <p:nvPr>
            <p:ph idx="1"/>
          </p:nvPr>
        </p:nvSpPr>
        <p:spPr>
          <a:xfrm>
            <a:off x="204281" y="1225685"/>
            <a:ext cx="11712102" cy="4951278"/>
          </a:xfrm>
        </p:spPr>
        <p:txBody>
          <a:bodyPr>
            <a:noAutofit/>
          </a:bodyPr>
          <a:lstStyle/>
          <a:p>
            <a:pPr algn="just">
              <a:lnSpc>
                <a:spcPct val="107000"/>
              </a:lnSpc>
              <a:spcAft>
                <a:spcPts val="800"/>
              </a:spcAft>
            </a:pP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Po antični, a nikdar izboljšani hipokratski tradiciji se prava medicina, po </a:t>
            </a:r>
            <a:r>
              <a:rPr lang="sl-SI" sz="2200" b="1" kern="100" dirty="0" err="1">
                <a:effectLst/>
                <a:latin typeface="Calibri Light" panose="020F0302020204030204" pitchFamily="34" charset="0"/>
                <a:ea typeface="Aptos" panose="020B0004020202020204" pitchFamily="34" charset="0"/>
                <a:cs typeface="Calibri Light" panose="020F0302020204030204" pitchFamily="34" charset="0"/>
              </a:rPr>
              <a:t>Bourdieu</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 začne s spoznavanjem nevidne bolezni, »dejstev, ki jih bolnik ne pove ali jih pozabi omeniti«. Sociologija pa mora »</a:t>
            </a:r>
            <a:r>
              <a:rPr lang="sl-SI" sz="2200" b="1" kern="100" dirty="0">
                <a:solidFill>
                  <a:srgbClr val="FFC000"/>
                </a:solidFill>
                <a:effectLst/>
                <a:latin typeface="Calibri Light" panose="020F0302020204030204" pitchFamily="34" charset="0"/>
                <a:ea typeface="Aptos" panose="020B0004020202020204" pitchFamily="34" charset="0"/>
                <a:cs typeface="Calibri Light" panose="020F0302020204030204" pitchFamily="34" charset="0"/>
              </a:rPr>
              <a:t>razodeti strukturne vzroke, ki jih očitna znamenja in pogovori razkrivajo le tako, da jih prikrivajo</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 </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lgn="just">
              <a:lnSpc>
                <a:spcPct val="107000"/>
              </a:lnSpc>
              <a:spcAft>
                <a:spcPts val="800"/>
              </a:spcAft>
            </a:pP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A družbena bolezen se razlikuje od telesnih bolezni v izjemno pomembnem vidiku</a:t>
            </a:r>
            <a:r>
              <a:rPr lang="sl-SI" sz="2200" b="1" kern="100" dirty="0">
                <a:solidFill>
                  <a:srgbClr val="FF0000"/>
                </a:solidFill>
                <a:effectLst/>
                <a:latin typeface="Calibri Light" panose="020F0302020204030204" pitchFamily="34" charset="0"/>
                <a:ea typeface="Aptos" panose="020B0004020202020204" pitchFamily="34" charset="0"/>
                <a:cs typeface="Calibri Light" panose="020F0302020204030204" pitchFamily="34" charset="0"/>
              </a:rPr>
              <a:t>: </a:t>
            </a:r>
            <a:r>
              <a:rPr lang="sl-SI" sz="2200" b="1" kern="100" dirty="0">
                <a:solidFill>
                  <a:srgbClr val="FFC000"/>
                </a:solidFill>
                <a:effectLst/>
                <a:latin typeface="Calibri Light" panose="020F0302020204030204" pitchFamily="34" charset="0"/>
                <a:ea typeface="Aptos" panose="020B0004020202020204" pitchFamily="34" charset="0"/>
                <a:cs typeface="Calibri Light" panose="020F0302020204030204" pitchFamily="34" charset="0"/>
              </a:rPr>
              <a:t>pri bolnem družbenem redu je odsotnost ustrezne diagnoze (izrinjene ali zamolčane zaradi težnje, da se »z razlago otresemo« tveganj, o katerih govori </a:t>
            </a:r>
            <a:r>
              <a:rPr lang="sl-SI" sz="2200" b="1" kern="100" dirty="0" err="1">
                <a:solidFill>
                  <a:srgbClr val="FFC000"/>
                </a:solidFill>
                <a:effectLst/>
                <a:latin typeface="Calibri Light" panose="020F0302020204030204" pitchFamily="34" charset="0"/>
                <a:ea typeface="Aptos" panose="020B0004020202020204" pitchFamily="34" charset="0"/>
                <a:cs typeface="Calibri Light" panose="020F0302020204030204" pitchFamily="34" charset="0"/>
              </a:rPr>
              <a:t>Beck</a:t>
            </a:r>
            <a:r>
              <a:rPr lang="sl-SI" sz="2200" b="1" kern="100" dirty="0">
                <a:solidFill>
                  <a:srgbClr val="FFC000"/>
                </a:solidFill>
                <a:effectLst/>
                <a:latin typeface="Calibri Light" panose="020F0302020204030204" pitchFamily="34" charset="0"/>
                <a:ea typeface="Aptos" panose="020B0004020202020204" pitchFamily="34" charset="0"/>
                <a:cs typeface="Calibri Light" panose="020F0302020204030204" pitchFamily="34" charset="0"/>
              </a:rPr>
              <a:t> kritični, morda odločilni del bolezni</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 </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lgn="just">
              <a:lnSpc>
                <a:spcPct val="107000"/>
              </a:lnSpc>
              <a:spcAft>
                <a:spcPts val="800"/>
              </a:spcAft>
            </a:pPr>
            <a:r>
              <a:rPr lang="sl-SI" sz="2200" b="1"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 torej dati prostor in </a:t>
            </a:r>
            <a:r>
              <a:rPr lang="sl-SI" sz="2200" b="1" kern="100" dirty="0">
                <a:solidFill>
                  <a:srgbClr val="FFC000"/>
                </a:solidFill>
                <a:effectLst/>
                <a:latin typeface="Calibri Light" panose="020F0302020204030204" pitchFamily="34" charset="0"/>
                <a:ea typeface="Aptos" panose="020B0004020202020204" pitchFamily="34" charset="0"/>
                <a:cs typeface="Calibri Light" panose="020F0302020204030204" pitchFamily="34" charset="0"/>
              </a:rPr>
              <a:t>naslavljati INDIVIDUALNE potrebe (ker ljudje so zdaj pač v tem filmu individualnih težav) in v NJIH osvetljevati STRUKTURNE dinamike</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32114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7D25323-3C17-ED1E-F70B-10604274C756}"/>
              </a:ext>
            </a:extLst>
          </p:cNvPr>
          <p:cNvSpPr>
            <a:spLocks noGrp="1"/>
          </p:cNvSpPr>
          <p:nvPr>
            <p:ph idx="1"/>
          </p:nvPr>
        </p:nvSpPr>
        <p:spPr/>
        <p:txBody>
          <a:bodyPr/>
          <a:lstStyle/>
          <a:p>
            <a:r>
              <a:rPr lang="sl-SI" dirty="0"/>
              <a:t>Delo se osredotoča na obdobje MODERNE (20.st.)</a:t>
            </a:r>
          </a:p>
          <a:p>
            <a:r>
              <a:rPr lang="sl-SI" dirty="0"/>
              <a:t>Značilnosti današnjega družbenega življenja (in položaja človeka v njem) poskuša osvetliti predvsem prek primerjave med današnjo moderno in starejšo moderno</a:t>
            </a:r>
          </a:p>
          <a:p>
            <a:r>
              <a:rPr lang="sl-SI" dirty="0"/>
              <a:t>Pri tem se dotakne mnogih področij človeškega bivanja in življenja</a:t>
            </a:r>
          </a:p>
          <a:p>
            <a:r>
              <a:rPr lang="sl-SI" dirty="0"/>
              <a:t>Spremembe, ki jih pripisuje prehodu od stare v novo moderno, zajame z metaforo prehoda od TRDNE k TEKOČI moderni</a:t>
            </a:r>
          </a:p>
        </p:txBody>
      </p:sp>
    </p:spTree>
    <p:extLst>
      <p:ext uri="{BB962C8B-B14F-4D97-AF65-F5344CB8AC3E}">
        <p14:creationId xmlns:p14="http://schemas.microsoft.com/office/powerpoint/2010/main" val="1922157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1C0A593-1DF6-A0A3-E94F-44EFDE6A26D9}"/>
              </a:ext>
            </a:extLst>
          </p:cNvPr>
          <p:cNvSpPr>
            <a:spLocks noGrp="1"/>
          </p:cNvSpPr>
          <p:nvPr>
            <p:ph type="title"/>
          </p:nvPr>
        </p:nvSpPr>
        <p:spPr>
          <a:xfrm>
            <a:off x="838200" y="365125"/>
            <a:ext cx="10515600" cy="617369"/>
          </a:xfrm>
        </p:spPr>
        <p:txBody>
          <a:bodyPr>
            <a:normAutofit/>
          </a:bodyPr>
          <a:lstStyle/>
          <a:p>
            <a:r>
              <a:rPr lang="sl-SI" sz="3000" b="1" dirty="0">
                <a:solidFill>
                  <a:srgbClr val="00B050"/>
                </a:solidFill>
                <a:latin typeface="Calibri Light" panose="020F0302020204030204" pitchFamily="34" charset="0"/>
                <a:cs typeface="Calibri Light" panose="020F0302020204030204" pitchFamily="34" charset="0"/>
              </a:rPr>
              <a:t>TRDNA (težka) MODERNA</a:t>
            </a:r>
          </a:p>
        </p:txBody>
      </p:sp>
      <p:sp>
        <p:nvSpPr>
          <p:cNvPr id="3" name="Označba mesta vsebine 2">
            <a:extLst>
              <a:ext uri="{FF2B5EF4-FFF2-40B4-BE49-F238E27FC236}">
                <a16:creationId xmlns:a16="http://schemas.microsoft.com/office/drawing/2014/main" id="{214D55FC-EC55-937C-BD58-2B02AD4C3536}"/>
              </a:ext>
            </a:extLst>
          </p:cNvPr>
          <p:cNvSpPr>
            <a:spLocks noGrp="1"/>
          </p:cNvSpPr>
          <p:nvPr>
            <p:ph idx="1"/>
          </p:nvPr>
        </p:nvSpPr>
        <p:spPr>
          <a:xfrm>
            <a:off x="740923" y="982494"/>
            <a:ext cx="11204643" cy="5223752"/>
          </a:xfrm>
        </p:spPr>
        <p:txBody>
          <a:bodyPr>
            <a:noAutofit/>
          </a:bodyPr>
          <a:lstStyle/>
          <a:p>
            <a:r>
              <a:rPr lang="sl-SI" sz="2200" dirty="0">
                <a:latin typeface="Calibri Light" panose="020F0302020204030204" pitchFamily="34" charset="0"/>
                <a:cs typeface="Calibri Light" panose="020F0302020204030204" pitchFamily="34" charset="0"/>
              </a:rPr>
              <a:t>DRUŽBENI RED: </a:t>
            </a:r>
          </a:p>
          <a:p>
            <a:pPr lvl="1"/>
            <a:r>
              <a:rPr lang="sl-SI" sz="2200" dirty="0">
                <a:latin typeface="Calibri Light" panose="020F0302020204030204" pitchFamily="34" charset="0"/>
                <a:cs typeface="Calibri Light" panose="020F0302020204030204" pitchFamily="34" charset="0"/>
              </a:rPr>
              <a:t>težnja k totalitarizmu, enoumje, red, odpor do drugačnosti, </a:t>
            </a:r>
            <a:r>
              <a:rPr lang="sl-SI" sz="2200" dirty="0" err="1">
                <a:latin typeface="Calibri Light" panose="020F0302020204030204" pitchFamily="34" charset="0"/>
                <a:cs typeface="Calibri Light" panose="020F0302020204030204" pitchFamily="34" charset="0"/>
              </a:rPr>
              <a:t>unikatnosti</a:t>
            </a:r>
            <a:r>
              <a:rPr lang="sl-SI" sz="2200" dirty="0">
                <a:latin typeface="Calibri Light" panose="020F0302020204030204" pitchFamily="34" charset="0"/>
                <a:cs typeface="Calibri Light" panose="020F0302020204030204" pitchFamily="34" charset="0"/>
              </a:rPr>
              <a:t>, svojeglavosti, … </a:t>
            </a:r>
          </a:p>
          <a:p>
            <a:pPr lvl="1"/>
            <a:r>
              <a:rPr lang="sl-SI" sz="2200" dirty="0">
                <a:latin typeface="Calibri Light" panose="020F0302020204030204" pitchFamily="34" charset="0"/>
                <a:cs typeface="Calibri Light" panose="020F0302020204030204" pitchFamily="34" charset="0"/>
              </a:rPr>
              <a:t>jasne in močne avtoritete: vodje, ki bolje vedo in učitelji, ki ti povedo, kako delati bolje</a:t>
            </a:r>
          </a:p>
          <a:p>
            <a:pPr lvl="1"/>
            <a:r>
              <a:rPr lang="sl-SI" sz="2200" dirty="0">
                <a:latin typeface="Calibri Light" panose="020F0302020204030204" pitchFamily="34" charset="0"/>
                <a:cs typeface="Calibri Light" panose="020F0302020204030204" pitchFamily="34" charset="0"/>
              </a:rPr>
              <a:t>osvajanja (čim hitreje, tem več) prostora, ozemlja</a:t>
            </a:r>
          </a:p>
          <a:p>
            <a:pPr lvl="1"/>
            <a:r>
              <a:rPr lang="sl-SI" sz="2200" dirty="0">
                <a:latin typeface="Calibri Light" panose="020F0302020204030204" pitchFamily="34" charset="0"/>
                <a:cs typeface="Calibri Light" panose="020F0302020204030204" pitchFamily="34" charset="0"/>
              </a:rPr>
              <a:t>postavljanje znamenj zasebne lastnine, kopičenje bogastva, ki pa je težko premično</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DELO: </a:t>
            </a:r>
          </a:p>
          <a:p>
            <a:pPr lvl="1"/>
            <a:r>
              <a:rPr lang="sl-SI" sz="2200" dirty="0" err="1">
                <a:latin typeface="Calibri Light" panose="020F0302020204030204" pitchFamily="34" charset="0"/>
                <a:cs typeface="Calibri Light" panose="020F0302020204030204" pitchFamily="34" charset="0"/>
              </a:rPr>
              <a:t>fordovska</a:t>
            </a:r>
            <a:r>
              <a:rPr lang="sl-SI" sz="2200" dirty="0">
                <a:latin typeface="Calibri Light" panose="020F0302020204030204" pitchFamily="34" charset="0"/>
                <a:cs typeface="Calibri Light" panose="020F0302020204030204" pitchFamily="34" charset="0"/>
              </a:rPr>
              <a:t> tovarna, </a:t>
            </a:r>
            <a:r>
              <a:rPr lang="sl-SI" sz="2200" dirty="0" err="1">
                <a:latin typeface="Calibri Light" panose="020F0302020204030204" pitchFamily="34" charset="0"/>
                <a:cs typeface="Calibri Light" panose="020F0302020204030204" pitchFamily="34" charset="0"/>
              </a:rPr>
              <a:t>fordizem</a:t>
            </a:r>
            <a:r>
              <a:rPr lang="sl-SI" sz="2200" dirty="0">
                <a:latin typeface="Calibri Light" panose="020F0302020204030204" pitchFamily="34" charset="0"/>
                <a:cs typeface="Calibri Light" panose="020F0302020204030204" pitchFamily="34" charset="0"/>
              </a:rPr>
              <a:t> (rutinski gibi, ubogljivost, mehansko izvajanje, …)</a:t>
            </a:r>
          </a:p>
          <a:p>
            <a:pPr lvl="1"/>
            <a:r>
              <a:rPr lang="sl-SI" sz="2200" dirty="0">
                <a:latin typeface="Calibri Light" panose="020F0302020204030204" pitchFamily="34" charset="0"/>
                <a:cs typeface="Calibri Light" panose="020F0302020204030204" pitchFamily="34" charset="0"/>
              </a:rPr>
              <a:t>doba težke strojne opreme, jeklo in beton, tovarne</a:t>
            </a:r>
          </a:p>
          <a:p>
            <a:pPr lvl="1"/>
            <a:r>
              <a:rPr lang="sl-SI" sz="2200" dirty="0">
                <a:latin typeface="Calibri Light" panose="020F0302020204030204" pitchFamily="34" charset="0"/>
                <a:cs typeface="Calibri Light" panose="020F0302020204030204" pitchFamily="34" charset="0"/>
              </a:rPr>
              <a:t>delo je </a:t>
            </a:r>
            <a:r>
              <a:rPr lang="sl-SI" sz="2200" i="1" dirty="0">
                <a:latin typeface="Calibri Light" panose="020F0302020204030204" pitchFamily="34" charset="0"/>
                <a:cs typeface="Calibri Light" panose="020F0302020204030204" pitchFamily="34" charset="0"/>
              </a:rPr>
              <a:t>utelešeno</a:t>
            </a:r>
            <a:r>
              <a:rPr lang="sl-SI" sz="2200" dirty="0">
                <a:latin typeface="Calibri Light" panose="020F0302020204030204" pitchFamily="34" charset="0"/>
                <a:cs typeface="Calibri Light" panose="020F0302020204030204" pitchFamily="34" charset="0"/>
              </a:rPr>
              <a:t> (</a:t>
            </a:r>
            <a:r>
              <a:rPr lang="sl-SI" sz="2200" dirty="0" err="1">
                <a:latin typeface="Calibri Light" panose="020F0302020204030204" pitchFamily="34" charset="0"/>
                <a:cs typeface="Calibri Light" panose="020F0302020204030204" pitchFamily="34" charset="0"/>
              </a:rPr>
              <a:t>Polanyi</a:t>
            </a:r>
            <a:r>
              <a:rPr lang="sl-SI" sz="2200" dirty="0">
                <a:latin typeface="Calibri Light" panose="020F0302020204030204" pitchFamily="34" charset="0"/>
                <a:cs typeface="Calibri Light" panose="020F0302020204030204" pitchFamily="34" charset="0"/>
              </a:rPr>
              <a:t>): ni ga bilo mogoče premeščati, ne da bi premeščali delavce </a:t>
            </a:r>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dirty="0">
                <a:latin typeface="Calibri Light" panose="020F0302020204030204" pitchFamily="34" charset="0"/>
                <a:cs typeface="Calibri Light" panose="020F0302020204030204" pitchFamily="34" charset="0"/>
              </a:rPr>
              <a:t>omejena svoboda delodajalcev</a:t>
            </a:r>
          </a:p>
          <a:p>
            <a:pPr lvl="1"/>
            <a:r>
              <a:rPr lang="sl-SI" sz="2200" dirty="0">
                <a:latin typeface="Calibri Light" panose="020F0302020204030204" pitchFamily="34" charset="0"/>
                <a:cs typeface="Calibri Light" panose="020F0302020204030204" pitchFamily="34" charset="0"/>
              </a:rPr>
              <a:t>upravljanje je pomenilo zadrževanje, siljenje, podkupovanje „telesne sile“, da je ostala na mestu in delala po urniku</a:t>
            </a:r>
          </a:p>
          <a:p>
            <a:pPr lvl="1"/>
            <a:r>
              <a:rPr lang="sl-SI" sz="2200" dirty="0">
                <a:latin typeface="Calibri Light" panose="020F0302020204030204" pitchFamily="34" charset="0"/>
                <a:cs typeface="Calibri Light" panose="020F0302020204030204" pitchFamily="34" charset="0"/>
              </a:rPr>
              <a:t>povezovanje kapitala in dela v zvezo, ki se je ne da razdreti – zaroka med kapitalom in delom – a hkrati njuna vzajemna odvisnost – tovarniški zidovi so ju držali skupaj, v skupni ječi, ideja, da je to odnos ‚‘za vedno‘‘</a:t>
            </a:r>
          </a:p>
          <a:p>
            <a:pPr marL="0" indent="0">
              <a:buNone/>
            </a:pPr>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092615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1C0A593-1DF6-A0A3-E94F-44EFDE6A26D9}"/>
              </a:ext>
            </a:extLst>
          </p:cNvPr>
          <p:cNvSpPr>
            <a:spLocks noGrp="1"/>
          </p:cNvSpPr>
          <p:nvPr>
            <p:ph type="title"/>
          </p:nvPr>
        </p:nvSpPr>
        <p:spPr>
          <a:xfrm>
            <a:off x="838200" y="365125"/>
            <a:ext cx="10515600" cy="617369"/>
          </a:xfrm>
        </p:spPr>
        <p:txBody>
          <a:bodyPr>
            <a:normAutofit/>
          </a:bodyPr>
          <a:lstStyle/>
          <a:p>
            <a:r>
              <a:rPr lang="sl-SI" sz="3000" b="1" dirty="0">
                <a:solidFill>
                  <a:srgbClr val="00B050"/>
                </a:solidFill>
                <a:latin typeface="Calibri Light" panose="020F0302020204030204" pitchFamily="34" charset="0"/>
                <a:cs typeface="Calibri Light" panose="020F0302020204030204" pitchFamily="34" charset="0"/>
              </a:rPr>
              <a:t>TRDNA (težka) MODERNA</a:t>
            </a:r>
          </a:p>
        </p:txBody>
      </p:sp>
      <p:sp>
        <p:nvSpPr>
          <p:cNvPr id="3" name="Označba mesta vsebine 2">
            <a:extLst>
              <a:ext uri="{FF2B5EF4-FFF2-40B4-BE49-F238E27FC236}">
                <a16:creationId xmlns:a16="http://schemas.microsoft.com/office/drawing/2014/main" id="{214D55FC-EC55-937C-BD58-2B02AD4C3536}"/>
              </a:ext>
            </a:extLst>
          </p:cNvPr>
          <p:cNvSpPr>
            <a:spLocks noGrp="1"/>
          </p:cNvSpPr>
          <p:nvPr>
            <p:ph idx="1"/>
          </p:nvPr>
        </p:nvSpPr>
        <p:spPr>
          <a:xfrm>
            <a:off x="924127" y="1128408"/>
            <a:ext cx="11118715" cy="5603131"/>
          </a:xfrm>
        </p:spPr>
        <p:txBody>
          <a:bodyPr>
            <a:noAutofit/>
          </a:bodyPr>
          <a:lstStyle/>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OSEBNO ŽIVLJENJE:</a:t>
            </a:r>
          </a:p>
          <a:p>
            <a:pPr lvl="1"/>
            <a:r>
              <a:rPr lang="sl-SI" sz="2200" dirty="0">
                <a:latin typeface="Calibri Light" panose="020F0302020204030204" pitchFamily="34" charset="0"/>
                <a:cs typeface="Calibri Light" panose="020F0302020204030204" pitchFamily="34" charset="0"/>
              </a:rPr>
              <a:t>identiteta je danost, vanjo se rodiš, </a:t>
            </a:r>
          </a:p>
          <a:p>
            <a:pPr lvl="1"/>
            <a:r>
              <a:rPr lang="sl-SI" sz="2200" dirty="0">
                <a:latin typeface="Calibri Light" panose="020F0302020204030204" pitchFamily="34" charset="0"/>
                <a:cs typeface="Calibri Light" panose="020F0302020204030204" pitchFamily="34" charset="0"/>
              </a:rPr>
              <a:t>jasna, trdna, nepremična pravila življenja</a:t>
            </a:r>
          </a:p>
          <a:p>
            <a:pPr lvl="1"/>
            <a:r>
              <a:rPr lang="sl-SI" sz="2200" dirty="0">
                <a:latin typeface="Calibri Light" panose="020F0302020204030204" pitchFamily="34" charset="0"/>
                <a:cs typeface="Calibri Light" panose="020F0302020204030204" pitchFamily="34" charset="0"/>
              </a:rPr>
              <a:t>heteronomno določanje družbenega položaja s prisilnim in obveznim </a:t>
            </a:r>
            <a:r>
              <a:rPr lang="sl-SI" sz="2200" dirty="0" err="1">
                <a:latin typeface="Calibri Light" panose="020F0302020204030204" pitchFamily="34" charset="0"/>
                <a:cs typeface="Calibri Light" panose="020F0302020204030204" pitchFamily="34" charset="0"/>
              </a:rPr>
              <a:t>samodoločanjem</a:t>
            </a:r>
            <a:endParaRPr lang="sl-SI" sz="2200" dirty="0">
              <a:latin typeface="Calibri Light" panose="020F0302020204030204" pitchFamily="34" charset="0"/>
              <a:cs typeface="Calibri Light" panose="020F0302020204030204" pitchFamily="34" charset="0"/>
            </a:endParaRPr>
          </a:p>
          <a:p>
            <a:pPr lvl="1"/>
            <a:r>
              <a:rPr lang="sl-SI" sz="2200" dirty="0">
                <a:latin typeface="Calibri Light" panose="020F0302020204030204" pitchFamily="34" charset="0"/>
                <a:cs typeface="Calibri Light" panose="020F0302020204030204" pitchFamily="34" charset="0"/>
              </a:rPr>
              <a:t>zasebno zaprto za vrata doma – ni stvar javnega, politike, … </a:t>
            </a:r>
          </a:p>
          <a:p>
            <a:pPr lvl="1"/>
            <a:r>
              <a:rPr lang="sl-SI" sz="2200" dirty="0">
                <a:latin typeface="Calibri Light" panose="020F0302020204030204" pitchFamily="34" charset="0"/>
                <a:cs typeface="Calibri Light" panose="020F0302020204030204" pitchFamily="34" charset="0"/>
              </a:rPr>
              <a:t>velika „gotovost‘‘ življenjskega poteka (v smislu predvidljivosti) in hkrati majhna individualna svoboda</a:t>
            </a:r>
          </a:p>
          <a:p>
            <a:endParaRPr lang="sl-SI" sz="2200" dirty="0">
              <a:latin typeface="Calibri Light" panose="020F0302020204030204" pitchFamily="34" charset="0"/>
              <a:cs typeface="Calibri Light" panose="020F0302020204030204" pitchFamily="34" charset="0"/>
            </a:endParaRPr>
          </a:p>
          <a:p>
            <a:pPr marL="0" indent="0">
              <a:buNone/>
            </a:pPr>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95611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74D592-112E-433F-52E2-1A50122EA3F3}"/>
              </a:ext>
            </a:extLst>
          </p:cNvPr>
          <p:cNvSpPr>
            <a:spLocks noGrp="1"/>
          </p:cNvSpPr>
          <p:nvPr>
            <p:ph type="title"/>
          </p:nvPr>
        </p:nvSpPr>
        <p:spPr>
          <a:xfrm>
            <a:off x="838200" y="365125"/>
            <a:ext cx="10515600" cy="734101"/>
          </a:xfrm>
        </p:spPr>
        <p:txBody>
          <a:bodyPr>
            <a:normAutofit/>
          </a:bodyPr>
          <a:lstStyle/>
          <a:p>
            <a:r>
              <a:rPr lang="sl-SI" sz="3000" b="1" dirty="0">
                <a:latin typeface="Calibri Light" panose="020F0302020204030204" pitchFamily="34" charset="0"/>
                <a:cs typeface="Calibri Light" panose="020F0302020204030204" pitchFamily="34" charset="0"/>
              </a:rPr>
              <a:t>PREHOD</a:t>
            </a:r>
          </a:p>
        </p:txBody>
      </p:sp>
      <p:sp>
        <p:nvSpPr>
          <p:cNvPr id="3" name="Označba mesta vsebine 2">
            <a:extLst>
              <a:ext uri="{FF2B5EF4-FFF2-40B4-BE49-F238E27FC236}">
                <a16:creationId xmlns:a16="http://schemas.microsoft.com/office/drawing/2014/main" id="{F1FDD29C-D2BB-E27D-70DA-5477DB11D3E9}"/>
              </a:ext>
            </a:extLst>
          </p:cNvPr>
          <p:cNvSpPr>
            <a:spLocks noGrp="1"/>
          </p:cNvSpPr>
          <p:nvPr>
            <p:ph idx="1"/>
          </p:nvPr>
        </p:nvSpPr>
        <p:spPr>
          <a:xfrm>
            <a:off x="838200" y="1361872"/>
            <a:ext cx="10515600" cy="4805364"/>
          </a:xfrm>
        </p:spPr>
        <p:txBody>
          <a:bodyPr>
            <a:normAutofit/>
          </a:bodyPr>
          <a:lstStyle/>
          <a:p>
            <a:r>
              <a:rPr lang="sl-SI" sz="2200" dirty="0">
                <a:latin typeface="Calibri Light" panose="020F0302020204030204" pitchFamily="34" charset="0"/>
                <a:cs typeface="Calibri Light" panose="020F0302020204030204" pitchFamily="34" charset="0"/>
              </a:rPr>
              <a:t>ideja obrambe </a:t>
            </a:r>
            <a:r>
              <a:rPr lang="sl-SI" sz="2200" u="sng" dirty="0">
                <a:latin typeface="Calibri Light" panose="020F0302020204030204" pitchFamily="34" charset="0"/>
                <a:cs typeface="Calibri Light" panose="020F0302020204030204" pitchFamily="34" charset="0"/>
              </a:rPr>
              <a:t>zasebne avtonomije</a:t>
            </a:r>
            <a:r>
              <a:rPr lang="sl-SI" sz="2200" dirty="0">
                <a:latin typeface="Calibri Light" panose="020F0302020204030204" pitchFamily="34" charset="0"/>
                <a:cs typeface="Calibri Light" panose="020F0302020204030204" pitchFamily="34" charset="0"/>
              </a:rPr>
              <a:t>, </a:t>
            </a:r>
            <a:r>
              <a:rPr lang="sl-SI" sz="2200" u="sng" dirty="0">
                <a:latin typeface="Calibri Light" panose="020F0302020204030204" pitchFamily="34" charset="0"/>
                <a:cs typeface="Calibri Light" panose="020F0302020204030204" pitchFamily="34" charset="0"/>
              </a:rPr>
              <a:t>svobode posamezniku, individualna svoboda </a:t>
            </a:r>
            <a:r>
              <a:rPr lang="sl-SI" sz="2200" dirty="0">
                <a:latin typeface="Calibri Light" panose="020F0302020204030204" pitchFamily="34" charset="0"/>
                <a:cs typeface="Calibri Light" panose="020F0302020204030204" pitchFamily="34" charset="0"/>
              </a:rPr>
              <a:t>postavljena na najvišje mesto na lestvici vrednot</a:t>
            </a:r>
          </a:p>
          <a:p>
            <a:r>
              <a:rPr lang="sl-SI" sz="2200" dirty="0">
                <a:latin typeface="Calibri Light" panose="020F0302020204030204" pitchFamily="34" charset="0"/>
                <a:cs typeface="Calibri Light" panose="020F0302020204030204" pitchFamily="34" charset="0"/>
              </a:rPr>
              <a:t>„strnjene vrste“ ljudi z enakimi stiskami (tudi npr. delavska gibanja, a tudi podjetniki in druge skupine)</a:t>
            </a:r>
          </a:p>
          <a:p>
            <a:r>
              <a:rPr lang="sl-SI" sz="2200" dirty="0">
                <a:latin typeface="Calibri Light" panose="020F0302020204030204" pitchFamily="34" charset="0"/>
                <a:cs typeface="Calibri Light" panose="020F0302020204030204" pitchFamily="34" charset="0"/>
              </a:rPr>
              <a:t>smoter kritične teorije je bila </a:t>
            </a:r>
            <a:r>
              <a:rPr lang="sl-SI" sz="2200" u="sng" dirty="0">
                <a:latin typeface="Calibri Light" panose="020F0302020204030204" pitchFamily="34" charset="0"/>
                <a:cs typeface="Calibri Light" panose="020F0302020204030204" pitchFamily="34" charset="0"/>
              </a:rPr>
              <a:t>človeška emancipacija</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Marx in Engels: taljenje trdnih struktur</a:t>
            </a:r>
          </a:p>
          <a:p>
            <a:r>
              <a:rPr lang="sl-SI" sz="2200" dirty="0">
                <a:latin typeface="Calibri Light" panose="020F0302020204030204" pitchFamily="34" charset="0"/>
                <a:cs typeface="Calibri Light" panose="020F0302020204030204" pitchFamily="34" charset="0"/>
              </a:rPr>
              <a:t>Weber: prva trdna telesa, ki so se talila: tradicionalne lojalnosti, običajne pravice in dolžnosti, ki so zavezovale, oviralne in onemogočale </a:t>
            </a:r>
            <a:r>
              <a:rPr lang="sl-SI" sz="2200" u="sng" dirty="0">
                <a:latin typeface="Calibri Light" panose="020F0302020204030204" pitchFamily="34" charset="0"/>
                <a:cs typeface="Calibri Light" panose="020F0302020204030204" pitchFamily="34" charset="0"/>
              </a:rPr>
              <a:t>podjetnost</a:t>
            </a:r>
            <a:r>
              <a:rPr lang="sl-SI" sz="2200" dirty="0">
                <a:latin typeface="Calibri Light" panose="020F0302020204030204" pitchFamily="34" charset="0"/>
                <a:cs typeface="Calibri Light" panose="020F0302020204030204" pitchFamily="34" charset="0"/>
              </a:rPr>
              <a:t> </a:t>
            </a:r>
          </a:p>
          <a:p>
            <a:r>
              <a:rPr lang="sl-SI" sz="2200" dirty="0" err="1">
                <a:latin typeface="Calibri Light" panose="020F0302020204030204" pitchFamily="34" charset="0"/>
                <a:cs typeface="Calibri Light" panose="020F0302020204030204" pitchFamily="34" charset="0"/>
              </a:rPr>
              <a:t>Offe</a:t>
            </a:r>
            <a:r>
              <a:rPr lang="sl-SI" sz="2200" dirty="0">
                <a:latin typeface="Calibri Light" panose="020F0302020204030204" pitchFamily="34" charset="0"/>
                <a:cs typeface="Calibri Light" panose="020F0302020204030204" pitchFamily="34" charset="0"/>
              </a:rPr>
              <a:t>: taljenje okov in spon, ki so jim pripisovali, da omejujejo </a:t>
            </a:r>
            <a:r>
              <a:rPr lang="sl-SI" sz="2200" u="sng" dirty="0">
                <a:latin typeface="Calibri Light" panose="020F0302020204030204" pitchFamily="34" charset="0"/>
                <a:cs typeface="Calibri Light" panose="020F0302020204030204" pitchFamily="34" charset="0"/>
              </a:rPr>
              <a:t>posameznikovo svobodo izbire</a:t>
            </a:r>
            <a:r>
              <a:rPr lang="sl-SI" sz="2200" dirty="0">
                <a:latin typeface="Calibri Light" panose="020F0302020204030204" pitchFamily="34" charset="0"/>
                <a:cs typeface="Calibri Light" panose="020F0302020204030204" pitchFamily="34" charset="0"/>
              </a:rPr>
              <a:t>, obenem pa </a:t>
            </a:r>
            <a:r>
              <a:rPr lang="sl-SI" sz="2200" u="sng" dirty="0">
                <a:latin typeface="Calibri Light" panose="020F0302020204030204" pitchFamily="34" charset="0"/>
                <a:cs typeface="Calibri Light" panose="020F0302020204030204" pitchFamily="34" charset="0"/>
              </a:rPr>
              <a:t>sproščanje drugih „zavor“: deregulacija, liberalizacija, </a:t>
            </a:r>
            <a:r>
              <a:rPr lang="sl-SI" sz="2200" u="sng" dirty="0" err="1">
                <a:latin typeface="Calibri Light" panose="020F0302020204030204" pitchFamily="34" charset="0"/>
                <a:cs typeface="Calibri Light" panose="020F0302020204030204" pitchFamily="34" charset="0"/>
              </a:rPr>
              <a:t>fleksibilizacija</a:t>
            </a:r>
            <a:r>
              <a:rPr lang="sl-SI" sz="2200" u="sng" dirty="0">
                <a:latin typeface="Calibri Light" panose="020F0302020204030204" pitchFamily="34" charset="0"/>
                <a:cs typeface="Calibri Light" panose="020F0302020204030204" pitchFamily="34" charset="0"/>
              </a:rPr>
              <a:t>, sproščanje trga dela, davčno razbremenjevanje</a:t>
            </a:r>
            <a:r>
              <a:rPr lang="sl-SI" sz="2200" dirty="0">
                <a:latin typeface="Calibri Light" panose="020F0302020204030204" pitchFamily="34" charset="0"/>
                <a:cs typeface="Calibri Light" panose="020F0302020204030204" pitchFamily="34" charset="0"/>
              </a:rPr>
              <a:t>, … </a:t>
            </a: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355263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3FAED33-F041-6AE0-2A99-E4A35AAE54E9}"/>
              </a:ext>
            </a:extLst>
          </p:cNvPr>
          <p:cNvSpPr>
            <a:spLocks noGrp="1"/>
          </p:cNvSpPr>
          <p:nvPr>
            <p:ph type="title"/>
          </p:nvPr>
        </p:nvSpPr>
        <p:spPr/>
        <p:txBody>
          <a:bodyPr>
            <a:normAutofit/>
          </a:bodyPr>
          <a:lstStyle/>
          <a:p>
            <a:r>
              <a:rPr lang="sl-SI" sz="3000" b="1" dirty="0">
                <a:latin typeface="Calibri Light" panose="020F0302020204030204" pitchFamily="34" charset="0"/>
                <a:cs typeface="Calibri Light" panose="020F0302020204030204" pitchFamily="34" charset="0"/>
              </a:rPr>
              <a:t>NOVA, </a:t>
            </a:r>
            <a:r>
              <a:rPr lang="sl-SI" sz="3000" b="1" i="1" dirty="0">
                <a:solidFill>
                  <a:srgbClr val="7030A0"/>
                </a:solidFill>
                <a:latin typeface="Calibri Light" panose="020F0302020204030204" pitchFamily="34" charset="0"/>
                <a:cs typeface="Calibri Light" panose="020F0302020204030204" pitchFamily="34" charset="0"/>
              </a:rPr>
              <a:t>TEKOČA</a:t>
            </a:r>
            <a:r>
              <a:rPr lang="sl-SI" sz="3000" b="1" dirty="0">
                <a:latin typeface="Calibri Light" panose="020F0302020204030204" pitchFamily="34" charset="0"/>
                <a:cs typeface="Calibri Light" panose="020F0302020204030204" pitchFamily="34" charset="0"/>
              </a:rPr>
              <a:t> MODERNA</a:t>
            </a:r>
          </a:p>
        </p:txBody>
      </p:sp>
      <p:sp>
        <p:nvSpPr>
          <p:cNvPr id="6" name="Označba mesta vsebine 2">
            <a:extLst>
              <a:ext uri="{FF2B5EF4-FFF2-40B4-BE49-F238E27FC236}">
                <a16:creationId xmlns:a16="http://schemas.microsoft.com/office/drawing/2014/main" id="{A92997FA-EA79-0C6E-C0F8-14F9AFB4C56C}"/>
              </a:ext>
            </a:extLst>
          </p:cNvPr>
          <p:cNvSpPr>
            <a:spLocks noGrp="1"/>
          </p:cNvSpPr>
          <p:nvPr>
            <p:ph idx="1"/>
          </p:nvPr>
        </p:nvSpPr>
        <p:spPr>
          <a:xfrm>
            <a:off x="924128" y="1429967"/>
            <a:ext cx="9095362" cy="3025302"/>
          </a:xfrm>
        </p:spPr>
        <p:txBody>
          <a:bodyPr>
            <a:noAutofit/>
          </a:bodyPr>
          <a:lstStyle/>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Avtor je zaradi vseh njenih značilnosti, današnjo dobo poimenoval TEKOČA MODERNA</a:t>
            </a:r>
          </a:p>
          <a:p>
            <a:pPr lvl="1"/>
            <a:r>
              <a:rPr lang="sl-SI" sz="2200" dirty="0">
                <a:latin typeface="Calibri Light" panose="020F0302020204030204" pitchFamily="34" charset="0"/>
                <a:cs typeface="Calibri Light" panose="020F0302020204030204" pitchFamily="34" charset="0"/>
              </a:rPr>
              <a:t>nenehno spreminjanje oblike</a:t>
            </a:r>
          </a:p>
          <a:p>
            <a:pPr lvl="1"/>
            <a:r>
              <a:rPr lang="sl-SI" sz="2200" dirty="0">
                <a:latin typeface="Calibri Light" panose="020F0302020204030204" pitchFamily="34" charset="0"/>
                <a:cs typeface="Calibri Light" panose="020F0302020204030204" pitchFamily="34" charset="0"/>
              </a:rPr>
              <a:t>težko ohranja oblika</a:t>
            </a:r>
          </a:p>
          <a:p>
            <a:pPr lvl="1"/>
            <a:r>
              <a:rPr lang="sl-SI" sz="2200" dirty="0">
                <a:latin typeface="Calibri Light" panose="020F0302020204030204" pitchFamily="34" charset="0"/>
                <a:cs typeface="Calibri Light" panose="020F0302020204030204" pitchFamily="34" charset="0"/>
              </a:rPr>
              <a:t>mobilnost, lahkost gibanja</a:t>
            </a:r>
          </a:p>
          <a:p>
            <a:pPr lvl="1"/>
            <a:r>
              <a:rPr lang="sl-SI" sz="2200" dirty="0">
                <a:latin typeface="Calibri Light" panose="020F0302020204030204" pitchFamily="34" charset="0"/>
                <a:cs typeface="Calibri Light" panose="020F0302020204030204" pitchFamily="34" charset="0"/>
              </a:rPr>
              <a:t>fluidnost</a:t>
            </a:r>
          </a:p>
          <a:p>
            <a:pPr lvl="1"/>
            <a:r>
              <a:rPr lang="sl-SI" sz="2200" dirty="0">
                <a:latin typeface="Calibri Light" panose="020F0302020204030204" pitchFamily="34" charset="0"/>
                <a:cs typeface="Calibri Light" panose="020F0302020204030204" pitchFamily="34" charset="0"/>
              </a:rPr>
              <a:t>atomizacija, ni trdne kolektivne strukture</a:t>
            </a: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a:p>
            <a:pPr marL="0" indent="0">
              <a:buNone/>
            </a:pPr>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495984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48E6629-4A7E-9157-6B72-809E93AAFCFA}"/>
              </a:ext>
            </a:extLst>
          </p:cNvPr>
          <p:cNvSpPr>
            <a:spLocks noGrp="1"/>
          </p:cNvSpPr>
          <p:nvPr>
            <p:ph type="title"/>
          </p:nvPr>
        </p:nvSpPr>
        <p:spPr>
          <a:xfrm>
            <a:off x="838200" y="365126"/>
            <a:ext cx="10515600" cy="685462"/>
          </a:xfrm>
        </p:spPr>
        <p:txBody>
          <a:bodyPr>
            <a:normAutofit/>
          </a:bodyPr>
          <a:lstStyle/>
          <a:p>
            <a:r>
              <a:rPr lang="sl-SI" sz="3000" b="1" dirty="0">
                <a:solidFill>
                  <a:srgbClr val="7030A0"/>
                </a:solidFill>
                <a:latin typeface="Calibri Light" panose="020F0302020204030204" pitchFamily="34" charset="0"/>
                <a:cs typeface="Calibri Light" panose="020F0302020204030204" pitchFamily="34" charset="0"/>
              </a:rPr>
              <a:t>Individualizacija, posameznik</a:t>
            </a:r>
          </a:p>
        </p:txBody>
      </p:sp>
      <p:sp>
        <p:nvSpPr>
          <p:cNvPr id="3" name="Označba mesta vsebine 2">
            <a:extLst>
              <a:ext uri="{FF2B5EF4-FFF2-40B4-BE49-F238E27FC236}">
                <a16:creationId xmlns:a16="http://schemas.microsoft.com/office/drawing/2014/main" id="{48D70D9F-CB1B-DB45-F260-2DA76B5740DE}"/>
              </a:ext>
            </a:extLst>
          </p:cNvPr>
          <p:cNvSpPr>
            <a:spLocks noGrp="1"/>
          </p:cNvSpPr>
          <p:nvPr>
            <p:ph idx="1"/>
          </p:nvPr>
        </p:nvSpPr>
        <p:spPr>
          <a:xfrm>
            <a:off x="838200" y="1144858"/>
            <a:ext cx="10515600" cy="2950487"/>
          </a:xfrm>
        </p:spPr>
        <p:txBody>
          <a:bodyPr>
            <a:normAutofit/>
          </a:bodyPr>
          <a:lstStyle/>
          <a:p>
            <a:r>
              <a:rPr lang="sl-SI" sz="2200" dirty="0">
                <a:latin typeface="Calibri Light" panose="020F0302020204030204" pitchFamily="34" charset="0"/>
                <a:cs typeface="Calibri Light" panose="020F0302020204030204" pitchFamily="34" charset="0"/>
              </a:rPr>
              <a:t>Poudarek na </a:t>
            </a:r>
            <a:r>
              <a:rPr lang="sl-SI" sz="2200" dirty="0" err="1">
                <a:latin typeface="Calibri Light" panose="020F0302020204030204" pitchFamily="34" charset="0"/>
                <a:cs typeface="Calibri Light" panose="020F0302020204030204" pitchFamily="34" charset="0"/>
              </a:rPr>
              <a:t>samouveljavitvi</a:t>
            </a:r>
            <a:r>
              <a:rPr lang="sl-SI" sz="2200" dirty="0">
                <a:latin typeface="Calibri Light" panose="020F0302020204030204" pitchFamily="34" charset="0"/>
                <a:cs typeface="Calibri Light" panose="020F0302020204030204" pitchFamily="34" charset="0"/>
              </a:rPr>
              <a:t> POSAMEZNIKA</a:t>
            </a:r>
          </a:p>
          <a:p>
            <a:r>
              <a:rPr lang="sl-SI" sz="2200" dirty="0">
                <a:latin typeface="Calibri Light" panose="020F0302020204030204" pitchFamily="34" charset="0"/>
                <a:cs typeface="Calibri Light" panose="020F0302020204030204" pitchFamily="34" charset="0"/>
              </a:rPr>
              <a:t>Dotlej neznana svoboda eksperimentiranja vse večjemu številu ljudi</a:t>
            </a:r>
          </a:p>
          <a:p>
            <a:r>
              <a:rPr lang="sl-SI" sz="2200" dirty="0">
                <a:latin typeface="Calibri Light" panose="020F0302020204030204" pitchFamily="34" charset="0"/>
                <a:cs typeface="Calibri Light" panose="020F0302020204030204" pitchFamily="34" charset="0"/>
              </a:rPr>
              <a:t>Diskurz se premakne od okvira „PRAVIČNA DRUŽBA“ v okvir „ČLOVEKOVE PRAVICE“</a:t>
            </a:r>
          </a:p>
          <a:p>
            <a:r>
              <a:rPr lang="sl-SI" sz="2200" dirty="0">
                <a:latin typeface="Calibri Light" panose="020F0302020204030204" pitchFamily="34" charset="0"/>
                <a:cs typeface="Calibri Light" panose="020F0302020204030204" pitchFamily="34" charset="0"/>
              </a:rPr>
              <a:t>Pravica do drugačnosti, izbiranja po svoji volji, lasten življenjski slog, … </a:t>
            </a:r>
          </a:p>
          <a:p>
            <a:r>
              <a:rPr lang="sl-SI" sz="2200" dirty="0">
                <a:latin typeface="Calibri Light" panose="020F0302020204030204" pitchFamily="34" charset="0"/>
                <a:cs typeface="Calibri Light" panose="020F0302020204030204" pitchFamily="34" charset="0"/>
              </a:rPr>
              <a:t>„glej vase, v tebi so sredstva, ki jih potrebuješ, da si izboljšaš življenje“</a:t>
            </a:r>
          </a:p>
          <a:p>
            <a:r>
              <a:rPr lang="sl-SI" sz="2200" dirty="0">
                <a:latin typeface="Calibri Light" panose="020F0302020204030204" pitchFamily="34" charset="0"/>
                <a:cs typeface="Calibri Light" panose="020F0302020204030204" pitchFamily="34" charset="0"/>
              </a:rPr>
              <a:t>Identiteta postane osebna naloga, projekt</a:t>
            </a:r>
          </a:p>
        </p:txBody>
      </p:sp>
      <p:sp>
        <p:nvSpPr>
          <p:cNvPr id="4" name="Naslov 1">
            <a:extLst>
              <a:ext uri="{FF2B5EF4-FFF2-40B4-BE49-F238E27FC236}">
                <a16:creationId xmlns:a16="http://schemas.microsoft.com/office/drawing/2014/main" id="{36BAE8C8-3125-B34F-2D29-22A11EA04ED2}"/>
              </a:ext>
            </a:extLst>
          </p:cNvPr>
          <p:cNvSpPr txBox="1">
            <a:spLocks/>
          </p:cNvSpPr>
          <p:nvPr/>
        </p:nvSpPr>
        <p:spPr>
          <a:xfrm>
            <a:off x="838200" y="4732845"/>
            <a:ext cx="10515600" cy="6368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sz="3000" b="1" dirty="0">
                <a:solidFill>
                  <a:srgbClr val="7030A0"/>
                </a:solidFill>
                <a:latin typeface="Calibri Light" panose="020F0302020204030204" pitchFamily="34" charset="0"/>
                <a:cs typeface="Calibri Light" panose="020F0302020204030204" pitchFamily="34" charset="0"/>
              </a:rPr>
              <a:t>Neskončne izbire, možnosti…</a:t>
            </a:r>
          </a:p>
        </p:txBody>
      </p:sp>
      <p:sp>
        <p:nvSpPr>
          <p:cNvPr id="5" name="Označba mesta vsebine 2">
            <a:extLst>
              <a:ext uri="{FF2B5EF4-FFF2-40B4-BE49-F238E27FC236}">
                <a16:creationId xmlns:a16="http://schemas.microsoft.com/office/drawing/2014/main" id="{560F178D-089E-4470-CE24-204F266AFE29}"/>
              </a:ext>
            </a:extLst>
          </p:cNvPr>
          <p:cNvSpPr txBox="1">
            <a:spLocks/>
          </p:cNvSpPr>
          <p:nvPr/>
        </p:nvSpPr>
        <p:spPr>
          <a:xfrm>
            <a:off x="838200" y="5622722"/>
            <a:ext cx="10515600" cy="5219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sz="2200" dirty="0">
                <a:latin typeface="Calibri Light" panose="020F0302020204030204" pitchFamily="34" charset="0"/>
                <a:cs typeface="Calibri Light" panose="020F0302020204030204" pitchFamily="34" charset="0"/>
              </a:rPr>
              <a:t>Svet je postal neskončna zbirka možnosti (identitet, hrane, študija, oblik družin, … )</a:t>
            </a: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12834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DA412D62-1562-F82E-D1D4-1599CB7994E8}"/>
              </a:ext>
            </a:extLst>
          </p:cNvPr>
          <p:cNvSpPr>
            <a:spLocks noGrp="1"/>
          </p:cNvSpPr>
          <p:nvPr>
            <p:ph idx="1"/>
          </p:nvPr>
        </p:nvSpPr>
        <p:spPr>
          <a:xfrm>
            <a:off x="838200" y="1179583"/>
            <a:ext cx="10515600" cy="2209498"/>
          </a:xfrm>
        </p:spPr>
        <p:txBody>
          <a:bodyPr>
            <a:noAutofit/>
          </a:bodyPr>
          <a:lstStyle/>
          <a:p>
            <a:r>
              <a:rPr lang="sl-SI" sz="2200" dirty="0">
                <a:latin typeface="Calibri Light" panose="020F0302020204030204" pitchFamily="34" charset="0"/>
                <a:cs typeface="Calibri Light" panose="020F0302020204030204" pitchFamily="34" charset="0"/>
              </a:rPr>
              <a:t>možnosti je vedno več, kot jih lahko poskušaš spoznati, kaj šele izkoristiti (pa če si še tako podjeten, marljiv, </a:t>
            </a:r>
            <a:r>
              <a:rPr lang="sl-SI" sz="2200" dirty="0" err="1">
                <a:latin typeface="Calibri Light" panose="020F0302020204030204" pitchFamily="34" charset="0"/>
                <a:cs typeface="Calibri Light" panose="020F0302020204030204" pitchFamily="34" charset="0"/>
              </a:rPr>
              <a:t>fit</a:t>
            </a:r>
            <a:r>
              <a:rPr lang="sl-SI" sz="2200" dirty="0">
                <a:latin typeface="Calibri Light" panose="020F0302020204030204" pitchFamily="34" charset="0"/>
                <a:cs typeface="Calibri Light" panose="020F0302020204030204" pitchFamily="34" charset="0"/>
              </a:rPr>
              <a:t>, …)</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dirty="0">
                <a:latin typeface="Calibri Light" panose="020F0302020204030204" pitchFamily="34" charset="0"/>
                <a:cs typeface="Calibri Light" panose="020F0302020204030204" pitchFamily="34" charset="0"/>
              </a:rPr>
              <a:t>nujnost, da se odpoveš nekaterim možnostim – izbire pomenijo odpovedovanje nekaterim možnostim</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a:t>
            </a:r>
            <a:r>
              <a:rPr lang="sl-SI" sz="2200" dirty="0">
                <a:latin typeface="Calibri Light" panose="020F0302020204030204" pitchFamily="34" charset="0"/>
                <a:cs typeface="Calibri Light" panose="020F0302020204030204" pitchFamily="34" charset="0"/>
              </a:rPr>
              <a:t> neprestana nevarnost, da se odločiš napačno – izbire so tveganje</a:t>
            </a:r>
          </a:p>
          <a:p>
            <a:endParaRPr lang="sl-SI" sz="2200" dirty="0">
              <a:latin typeface="Calibri Light" panose="020F0302020204030204" pitchFamily="34" charset="0"/>
              <a:cs typeface="Calibri Light" panose="020F0302020204030204" pitchFamily="34" charset="0"/>
            </a:endParaRPr>
          </a:p>
        </p:txBody>
      </p:sp>
      <p:sp>
        <p:nvSpPr>
          <p:cNvPr id="5" name="Naslov 4">
            <a:extLst>
              <a:ext uri="{FF2B5EF4-FFF2-40B4-BE49-F238E27FC236}">
                <a16:creationId xmlns:a16="http://schemas.microsoft.com/office/drawing/2014/main" id="{14082A70-ABFD-8657-2CCC-53F2FF05B944}"/>
              </a:ext>
            </a:extLst>
          </p:cNvPr>
          <p:cNvSpPr>
            <a:spLocks noGrp="1"/>
          </p:cNvSpPr>
          <p:nvPr>
            <p:ph type="title"/>
          </p:nvPr>
        </p:nvSpPr>
        <p:spPr>
          <a:xfrm>
            <a:off x="838200" y="365126"/>
            <a:ext cx="10515600" cy="529820"/>
          </a:xfrm>
        </p:spPr>
        <p:txBody>
          <a:bodyPr>
            <a:normAutofit/>
          </a:bodyPr>
          <a:lstStyle/>
          <a:p>
            <a:r>
              <a:rPr lang="sl-SI" sz="3000" b="1" dirty="0">
                <a:latin typeface="Calibri Light" panose="020F0302020204030204" pitchFamily="34" charset="0"/>
                <a:cs typeface="Calibri Light" panose="020F0302020204030204" pitchFamily="34" charset="0"/>
              </a:rPr>
              <a:t>Mučnost izbir …  jedilna miza</a:t>
            </a:r>
          </a:p>
        </p:txBody>
      </p:sp>
      <p:sp>
        <p:nvSpPr>
          <p:cNvPr id="6" name="Naslov 4">
            <a:extLst>
              <a:ext uri="{FF2B5EF4-FFF2-40B4-BE49-F238E27FC236}">
                <a16:creationId xmlns:a16="http://schemas.microsoft.com/office/drawing/2014/main" id="{2DA67986-AAE7-69D5-C084-B07E5DE29E59}"/>
              </a:ext>
            </a:extLst>
          </p:cNvPr>
          <p:cNvSpPr txBox="1">
            <a:spLocks/>
          </p:cNvSpPr>
          <p:nvPr/>
        </p:nvSpPr>
        <p:spPr>
          <a:xfrm>
            <a:off x="838200" y="3487520"/>
            <a:ext cx="10515600" cy="5298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sz="3000" b="1" dirty="0">
                <a:latin typeface="Calibri Light" panose="020F0302020204030204" pitchFamily="34" charset="0"/>
                <a:cs typeface="Calibri Light" panose="020F0302020204030204" pitchFamily="34" charset="0"/>
              </a:rPr>
              <a:t>Odsotnost „vrhovnih uradov“</a:t>
            </a:r>
          </a:p>
        </p:txBody>
      </p:sp>
      <p:sp>
        <p:nvSpPr>
          <p:cNvPr id="7" name="Označba mesta vsebine 2">
            <a:extLst>
              <a:ext uri="{FF2B5EF4-FFF2-40B4-BE49-F238E27FC236}">
                <a16:creationId xmlns:a16="http://schemas.microsoft.com/office/drawing/2014/main" id="{C87D72B3-1122-622C-7D37-AE7B61FA5EB8}"/>
              </a:ext>
            </a:extLst>
          </p:cNvPr>
          <p:cNvSpPr txBox="1">
            <a:spLocks/>
          </p:cNvSpPr>
          <p:nvPr/>
        </p:nvSpPr>
        <p:spPr>
          <a:xfrm>
            <a:off x="838200" y="4017340"/>
            <a:ext cx="10515600" cy="16610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sz="2200" dirty="0">
                <a:latin typeface="Calibri Light" panose="020F0302020204030204" pitchFamily="34" charset="0"/>
                <a:cs typeface="Calibri Light" panose="020F0302020204030204" pitchFamily="34" charset="0"/>
              </a:rPr>
              <a:t>ki bi skrbeli za urejenost sveta, stabilno mejo med pravilnim in napačnim, jasne smernice in navodila … </a:t>
            </a:r>
          </a:p>
          <a:p>
            <a:r>
              <a:rPr lang="sl-SI" sz="2200" dirty="0">
                <a:latin typeface="Calibri Light" panose="020F0302020204030204" pitchFamily="34" charset="0"/>
                <a:cs typeface="Calibri Light" panose="020F0302020204030204" pitchFamily="34" charset="0"/>
              </a:rPr>
              <a:t>Možnost izbiranja tudi glede tega, kdo je tvoja avtoriteta</a:t>
            </a:r>
          </a:p>
          <a:p>
            <a:r>
              <a:rPr lang="sl-SI" sz="2200" dirty="0">
                <a:latin typeface="Calibri Light" panose="020F0302020204030204" pitchFamily="34" charset="0"/>
                <a:cs typeface="Calibri Light" panose="020F0302020204030204" pitchFamily="34" charset="0"/>
                <a:sym typeface="Wingdings" panose="05000000000000000000" pitchFamily="2" charset="2"/>
              </a:rPr>
              <a:t></a:t>
            </a:r>
            <a:r>
              <a:rPr lang="sl-SI" sz="2200" dirty="0">
                <a:latin typeface="Calibri Light" panose="020F0302020204030204" pitchFamily="34" charset="0"/>
                <a:cs typeface="Calibri Light" panose="020F0302020204030204" pitchFamily="34" charset="0"/>
              </a:rPr>
              <a:t>Odsotnost jasnih napotkov, kaj v morju izbir je prava izbira </a:t>
            </a:r>
          </a:p>
        </p:txBody>
      </p:sp>
      <p:sp>
        <p:nvSpPr>
          <p:cNvPr id="8" name="Označba mesta vsebine 2">
            <a:extLst>
              <a:ext uri="{FF2B5EF4-FFF2-40B4-BE49-F238E27FC236}">
                <a16:creationId xmlns:a16="http://schemas.microsoft.com/office/drawing/2014/main" id="{CAD27E87-4C23-055F-ACDF-856BE6A1DF70}"/>
              </a:ext>
            </a:extLst>
          </p:cNvPr>
          <p:cNvSpPr txBox="1">
            <a:spLocks/>
          </p:cNvSpPr>
          <p:nvPr/>
        </p:nvSpPr>
        <p:spPr>
          <a:xfrm>
            <a:off x="838200" y="6147923"/>
            <a:ext cx="10515600" cy="5725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3300" b="1" dirty="0">
                <a:latin typeface="Calibri Light" panose="020F0302020204030204" pitchFamily="34" charset="0"/>
                <a:cs typeface="Calibri Light" panose="020F0302020204030204" pitchFamily="34" charset="0"/>
                <a:sym typeface="Wingdings" panose="05000000000000000000" pitchFamily="2" charset="2"/>
              </a:rPr>
              <a:t> </a:t>
            </a:r>
            <a:r>
              <a:rPr lang="sl-SI" sz="3300" b="1" dirty="0">
                <a:latin typeface="Calibri Light" panose="020F0302020204030204" pitchFamily="34" charset="0"/>
                <a:cs typeface="Calibri Light" panose="020F0302020204030204" pitchFamily="34" charset="0"/>
              </a:rPr>
              <a:t>Stalna negotovost in stalno nezadovoljena želja</a:t>
            </a:r>
          </a:p>
          <a:p>
            <a:endParaRPr lang="sl-SI" sz="33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3548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DC8B3D-B55A-9450-3617-91626E793CA3}"/>
              </a:ext>
            </a:extLst>
          </p:cNvPr>
          <p:cNvSpPr>
            <a:spLocks noGrp="1"/>
          </p:cNvSpPr>
          <p:nvPr>
            <p:ph type="title"/>
          </p:nvPr>
        </p:nvSpPr>
        <p:spPr>
          <a:xfrm>
            <a:off x="838200" y="365125"/>
            <a:ext cx="10515600" cy="841105"/>
          </a:xfrm>
        </p:spPr>
        <p:txBody>
          <a:bodyPr>
            <a:normAutofit/>
          </a:bodyPr>
          <a:lstStyle/>
          <a:p>
            <a:r>
              <a:rPr lang="sl-SI" sz="3000" b="1" dirty="0">
                <a:solidFill>
                  <a:srgbClr val="7030A0"/>
                </a:solidFill>
                <a:latin typeface="Calibri Light" panose="020F0302020204030204" pitchFamily="34" charset="0"/>
                <a:cs typeface="Calibri Light" panose="020F0302020204030204" pitchFamily="34" charset="0"/>
              </a:rPr>
              <a:t>INDIVIDUALIZACIJA napak, skrbi, posledic</a:t>
            </a:r>
          </a:p>
        </p:txBody>
      </p:sp>
      <p:sp>
        <p:nvSpPr>
          <p:cNvPr id="3" name="Označba mesta vsebine 2">
            <a:extLst>
              <a:ext uri="{FF2B5EF4-FFF2-40B4-BE49-F238E27FC236}">
                <a16:creationId xmlns:a16="http://schemas.microsoft.com/office/drawing/2014/main" id="{49DC0A1C-9F66-9331-B2C0-794DC7310564}"/>
              </a:ext>
            </a:extLst>
          </p:cNvPr>
          <p:cNvSpPr>
            <a:spLocks noGrp="1"/>
          </p:cNvSpPr>
          <p:nvPr>
            <p:ph idx="1"/>
          </p:nvPr>
        </p:nvSpPr>
        <p:spPr>
          <a:xfrm>
            <a:off x="838200" y="1206230"/>
            <a:ext cx="10515600" cy="3492230"/>
          </a:xfrm>
        </p:spPr>
        <p:txBody>
          <a:bodyPr>
            <a:noAutofit/>
          </a:bodyPr>
          <a:lstStyle/>
          <a:p>
            <a:r>
              <a:rPr lang="sl-SI" sz="2200" dirty="0">
                <a:latin typeface="Calibri Light" panose="020F0302020204030204" pitchFamily="34" charset="0"/>
                <a:cs typeface="Calibri Light" panose="020F0302020204030204" pitchFamily="34" charset="0"/>
              </a:rPr>
              <a:t>posameznik sam odgovoren za svoj razvoj in torej tudi za posledice svojih prizadevanj</a:t>
            </a:r>
          </a:p>
          <a:p>
            <a:r>
              <a:rPr lang="sl-SI" sz="2200" dirty="0">
                <a:latin typeface="Calibri Light" panose="020F0302020204030204" pitchFamily="34" charset="0"/>
                <a:cs typeface="Calibri Light" panose="020F0302020204030204" pitchFamily="34" charset="0"/>
              </a:rPr>
              <a:t>individualno je tudi breme, pripisovanje „krivde“ za težave in stiske (zbolim, ker nisem dovolj zdravo živel, nimam dela, ker  …)</a:t>
            </a:r>
          </a:p>
          <a:p>
            <a:r>
              <a:rPr lang="sl-SI" sz="2200" dirty="0">
                <a:latin typeface="Calibri Light" panose="020F0302020204030204" pitchFamily="34" charset="0"/>
                <a:cs typeface="Calibri Light" panose="020F0302020204030204" pitchFamily="34" charset="0"/>
              </a:rPr>
              <a:t>nikogar ni, ki bi ga lahko krivil za lastno bedo (=posameznik </a:t>
            </a:r>
            <a:r>
              <a:rPr lang="sl-SI" sz="2200" i="1" dirty="0">
                <a:latin typeface="Calibri Light" panose="020F0302020204030204" pitchFamily="34" charset="0"/>
                <a:cs typeface="Calibri Light" panose="020F0302020204030204" pitchFamily="34" charset="0"/>
              </a:rPr>
              <a:t>de </a:t>
            </a:r>
            <a:r>
              <a:rPr lang="sl-SI" sz="2200" i="1" dirty="0" err="1">
                <a:latin typeface="Calibri Light" panose="020F0302020204030204" pitchFamily="34" charset="0"/>
                <a:cs typeface="Calibri Light" panose="020F0302020204030204" pitchFamily="34" charset="0"/>
              </a:rPr>
              <a:t>uire</a:t>
            </a:r>
            <a:r>
              <a:rPr lang="sl-SI" sz="2200" dirty="0">
                <a:latin typeface="Calibri Light" panose="020F0302020204030204" pitchFamily="34" charset="0"/>
                <a:cs typeface="Calibri Light" panose="020F0302020204030204" pitchFamily="34" charset="0"/>
              </a:rPr>
              <a:t>) – razloge moram iskati v lastnih nesposobnostih ali premajhnih prizadevanjih</a:t>
            </a:r>
          </a:p>
          <a:p>
            <a:r>
              <a:rPr lang="sl-SI" sz="2200" dirty="0">
                <a:latin typeface="Calibri Light" panose="020F0302020204030204" pitchFamily="34" charset="0"/>
                <a:cs typeface="Calibri Light" panose="020F0302020204030204" pitchFamily="34" charset="0"/>
              </a:rPr>
              <a:t>življenje s tveganjem, da bomo sami sebe obsojali in prezirali</a:t>
            </a:r>
          </a:p>
          <a:p>
            <a:r>
              <a:rPr lang="sl-SI" sz="2200" dirty="0">
                <a:latin typeface="Calibri Light" panose="020F0302020204030204" pitchFamily="34" charset="0"/>
                <a:cs typeface="Calibri Light" panose="020F0302020204030204" pitchFamily="34" charset="0"/>
              </a:rPr>
              <a:t>sodobni strahovi, stiske in bojazni so taki, da jih trpimo sami</a:t>
            </a:r>
          </a:p>
          <a:p>
            <a:r>
              <a:rPr lang="sl-SI" sz="2200" dirty="0">
                <a:latin typeface="Calibri Light" panose="020F0302020204030204" pitchFamily="34" charset="0"/>
                <a:cs typeface="Calibri Light" panose="020F0302020204030204" pitchFamily="34" charset="0"/>
              </a:rPr>
              <a:t>nasveti se nanašajo na to, kaj lahko narediš sam in zase, vsak zase</a:t>
            </a: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
        <p:nvSpPr>
          <p:cNvPr id="4" name="Naslov 1">
            <a:extLst>
              <a:ext uri="{FF2B5EF4-FFF2-40B4-BE49-F238E27FC236}">
                <a16:creationId xmlns:a16="http://schemas.microsoft.com/office/drawing/2014/main" id="{ED75BAD2-1AA6-C8F0-651B-F6D3EBB21326}"/>
              </a:ext>
            </a:extLst>
          </p:cNvPr>
          <p:cNvSpPr txBox="1">
            <a:spLocks/>
          </p:cNvSpPr>
          <p:nvPr/>
        </p:nvSpPr>
        <p:spPr>
          <a:xfrm>
            <a:off x="653374" y="4586931"/>
            <a:ext cx="10515600" cy="6951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sz="3000" b="1" dirty="0">
                <a:solidFill>
                  <a:srgbClr val="7030A0"/>
                </a:solidFill>
                <a:latin typeface="Calibri Light" panose="020F0302020204030204" pitchFamily="34" charset="0"/>
                <a:cs typeface="Calibri Light" panose="020F0302020204030204" pitchFamily="34" charset="0"/>
              </a:rPr>
              <a:t>„Zasebno“ kolonizira „javno“</a:t>
            </a:r>
          </a:p>
        </p:txBody>
      </p:sp>
      <p:sp>
        <p:nvSpPr>
          <p:cNvPr id="5" name="Označba mesta vsebine 2">
            <a:extLst>
              <a:ext uri="{FF2B5EF4-FFF2-40B4-BE49-F238E27FC236}">
                <a16:creationId xmlns:a16="http://schemas.microsoft.com/office/drawing/2014/main" id="{06D7DE13-242C-A280-ED4F-AA4492B62D5D}"/>
              </a:ext>
            </a:extLst>
          </p:cNvPr>
          <p:cNvSpPr txBox="1">
            <a:spLocks/>
          </p:cNvSpPr>
          <p:nvPr/>
        </p:nvSpPr>
        <p:spPr>
          <a:xfrm>
            <a:off x="800911" y="5128504"/>
            <a:ext cx="10515600" cy="16322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sz="2200" dirty="0">
                <a:latin typeface="Calibri Light" panose="020F0302020204030204" pitchFamily="34" charset="0"/>
                <a:cs typeface="Calibri Light" panose="020F0302020204030204" pitchFamily="34" charset="0"/>
              </a:rPr>
              <a:t>javni interes je skrčen = </a:t>
            </a:r>
          </a:p>
          <a:p>
            <a:pPr lvl="1"/>
            <a:r>
              <a:rPr lang="sl-SI" sz="1800" dirty="0">
                <a:latin typeface="Calibri Light" panose="020F0302020204030204" pitchFamily="34" charset="0"/>
                <a:cs typeface="Calibri Light" panose="020F0302020204030204" pitchFamily="34" charset="0"/>
              </a:rPr>
              <a:t>tema so večinoma zasebna življenja drugih, javne izpovedi zasebnega</a:t>
            </a:r>
          </a:p>
          <a:p>
            <a:pPr lvl="1"/>
            <a:r>
              <a:rPr lang="sl-SI" sz="1800" dirty="0">
                <a:latin typeface="Calibri Light" panose="020F0302020204030204" pitchFamily="34" charset="0"/>
                <a:cs typeface="Calibri Light" panose="020F0302020204030204" pitchFamily="34" charset="0"/>
              </a:rPr>
              <a:t>tudi načini, kako posamezniki </a:t>
            </a:r>
            <a:r>
              <a:rPr lang="sl-SI" sz="1800" i="1" dirty="0">
                <a:latin typeface="Calibri Light" panose="020F0302020204030204" pitchFamily="34" charset="0"/>
                <a:cs typeface="Calibri Light" panose="020F0302020204030204" pitchFamily="34" charset="0"/>
              </a:rPr>
              <a:t>individualno</a:t>
            </a:r>
            <a:r>
              <a:rPr lang="sl-SI" sz="1800" dirty="0">
                <a:latin typeface="Calibri Light" panose="020F0302020204030204" pitchFamily="34" charset="0"/>
                <a:cs typeface="Calibri Light" panose="020F0302020204030204" pitchFamily="34" charset="0"/>
              </a:rPr>
              <a:t> definirajo svoje </a:t>
            </a:r>
            <a:r>
              <a:rPr lang="sl-SI" sz="1800" i="1" dirty="0">
                <a:latin typeface="Calibri Light" panose="020F0302020204030204" pitchFamily="34" charset="0"/>
                <a:cs typeface="Calibri Light" panose="020F0302020204030204" pitchFamily="34" charset="0"/>
              </a:rPr>
              <a:t>individualne</a:t>
            </a:r>
            <a:r>
              <a:rPr lang="sl-SI" sz="1800" dirty="0">
                <a:latin typeface="Calibri Light" panose="020F0302020204030204" pitchFamily="34" charset="0"/>
                <a:cs typeface="Calibri Light" panose="020F0302020204030204" pitchFamily="34" charset="0"/>
              </a:rPr>
              <a:t> težave in jih poskušajo reševati z </a:t>
            </a:r>
            <a:r>
              <a:rPr lang="sl-SI" sz="1800" i="1" dirty="0">
                <a:latin typeface="Calibri Light" panose="020F0302020204030204" pitchFamily="34" charset="0"/>
                <a:cs typeface="Calibri Light" panose="020F0302020204030204" pitchFamily="34" charset="0"/>
              </a:rPr>
              <a:t>individualnimi</a:t>
            </a:r>
            <a:r>
              <a:rPr lang="sl-SI" sz="1800" dirty="0">
                <a:latin typeface="Calibri Light" panose="020F0302020204030204" pitchFamily="34" charset="0"/>
                <a:cs typeface="Calibri Light" panose="020F0302020204030204" pitchFamily="34" charset="0"/>
              </a:rPr>
              <a:t> spretnostmi in viri</a:t>
            </a:r>
          </a:p>
          <a:p>
            <a:pPr lvl="1"/>
            <a:r>
              <a:rPr lang="sl-SI" sz="1800" dirty="0">
                <a:latin typeface="Calibri Light" panose="020F0302020204030204" pitchFamily="34" charset="0"/>
                <a:cs typeface="Calibri Light" panose="020F0302020204030204" pitchFamily="34" charset="0"/>
              </a:rPr>
              <a:t>brez javnih vprašanj</a:t>
            </a:r>
          </a:p>
        </p:txBody>
      </p:sp>
    </p:spTree>
    <p:extLst>
      <p:ext uri="{BB962C8B-B14F-4D97-AF65-F5344CB8AC3E}">
        <p14:creationId xmlns:p14="http://schemas.microsoft.com/office/powerpoint/2010/main" val="2827299631"/>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224</TotalTime>
  <Words>1683</Words>
  <Application>Microsoft Office PowerPoint</Application>
  <PresentationFormat>Širokozaslonsko</PresentationFormat>
  <Paragraphs>132</Paragraphs>
  <Slides>18</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18</vt:i4>
      </vt:variant>
    </vt:vector>
  </HeadingPairs>
  <TitlesOfParts>
    <vt:vector size="23" baseType="lpstr">
      <vt:lpstr>Aptos</vt:lpstr>
      <vt:lpstr>Aptos Display</vt:lpstr>
      <vt:lpstr>Arial</vt:lpstr>
      <vt:lpstr>Calibri Light</vt:lpstr>
      <vt:lpstr>Officeova tema</vt:lpstr>
      <vt:lpstr>Zygmunt Bauman Tekoča moderna</vt:lpstr>
      <vt:lpstr>PowerPointova predstavitev</vt:lpstr>
      <vt:lpstr>TRDNA (težka) MODERNA</vt:lpstr>
      <vt:lpstr>TRDNA (težka) MODERNA</vt:lpstr>
      <vt:lpstr>PREHOD</vt:lpstr>
      <vt:lpstr>NOVA, TEKOČA MODERNA</vt:lpstr>
      <vt:lpstr>Individualizacija, posameznik</vt:lpstr>
      <vt:lpstr>Mučnost izbir …  jedilna miza</vt:lpstr>
      <vt:lpstr>INDIVIDUALIZACIJA napak, skrbi, posledic</vt:lpstr>
      <vt:lpstr>Gibanje, napredek, brez konca… („hitreje, višje, dlje“)</vt:lpstr>
      <vt:lpstr>Lahkost gibanja – toda čigavega?</vt:lpstr>
      <vt:lpstr>Kratkotrajnost, fleksibilnost</vt:lpstr>
      <vt:lpstr>Tekmovalnost, konkurenca, strah pred drugimi – dezintegracija človeških vezi</vt:lpstr>
      <vt:lpstr>PowerPointova predstavitev</vt:lpstr>
      <vt:lpstr>PowerPointova predstavitev</vt:lpstr>
      <vt:lpstr>PowerPointova predstavitev</vt:lpstr>
      <vt:lpstr>PowerPointova predstavitev</vt:lpstr>
      <vt:lpstr>DODATEK: O pisanju; o pisanju sociologije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Zygmunt Bauman Tekoča moderna</dc:title>
  <dc:creator>Tadić, Darja</dc:creator>
  <cp:lastModifiedBy>Tadić, Darja</cp:lastModifiedBy>
  <cp:revision>1</cp:revision>
  <cp:lastPrinted>2024-05-03T09:26:08Z</cp:lastPrinted>
  <dcterms:created xsi:type="dcterms:W3CDTF">2024-05-03T08:16:37Z</dcterms:created>
  <dcterms:modified xsi:type="dcterms:W3CDTF">2024-05-03T12:54:02Z</dcterms:modified>
</cp:coreProperties>
</file>